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6"/>
  </p:notesMasterIdLst>
  <p:sldIdLst>
    <p:sldId id="376" r:id="rId2"/>
    <p:sldId id="395" r:id="rId3"/>
    <p:sldId id="397" r:id="rId4"/>
    <p:sldId id="39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D7C579-00B5-421B-9EF7-59F0F4ED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89717A-C2CD-4AEB-8D8F-F36B899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사용할 수 있는 연산자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연산자</a:t>
            </a:r>
            <a:r>
              <a:rPr lang="en-US" altLang="ko-KR" dirty="0" smtClean="0"/>
              <a:t>(+, -, *, /, %)</a:t>
            </a:r>
          </a:p>
          <a:p>
            <a:pPr lvl="1"/>
            <a:r>
              <a:rPr lang="ko-KR" altLang="en-US" dirty="0" smtClean="0"/>
              <a:t>대입 연산자</a:t>
            </a:r>
            <a:r>
              <a:rPr lang="en-US" altLang="ko-KR" dirty="0" smtClean="0"/>
              <a:t>(=)</a:t>
            </a:r>
          </a:p>
          <a:p>
            <a:pPr lvl="1"/>
            <a:r>
              <a:rPr lang="ko-KR" altLang="en-US" dirty="0" smtClean="0"/>
              <a:t>복합 대입 연산자</a:t>
            </a:r>
            <a:r>
              <a:rPr lang="en-US" altLang="ko-KR" dirty="0" smtClean="0"/>
              <a:t>(+=, -=, *=, /=, %=)</a:t>
            </a:r>
          </a:p>
          <a:p>
            <a:pPr lvl="1"/>
            <a:r>
              <a:rPr lang="ko-KR" altLang="en-US" dirty="0" smtClean="0"/>
              <a:t>관계 연산자</a:t>
            </a:r>
            <a:r>
              <a:rPr lang="en-US" altLang="ko-KR" dirty="0" smtClean="0"/>
              <a:t>(&gt;, &lt;, &gt;=, &lt;=, ==, !=, </a:t>
            </a:r>
            <a:r>
              <a:rPr lang="en-US" altLang="ko-KR" b="1" dirty="0" smtClean="0">
                <a:solidFill>
                  <a:srgbClr val="0070C0"/>
                </a:solidFill>
              </a:rPr>
              <a:t>===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70C0"/>
                </a:solidFill>
              </a:rPr>
              <a:t>!==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논리 연산자</a:t>
            </a:r>
            <a:r>
              <a:rPr lang="en-US" altLang="ko-KR" dirty="0" smtClean="0"/>
              <a:t>(&amp;&amp;, ||, !)</a:t>
            </a:r>
          </a:p>
          <a:p>
            <a:pPr lvl="1"/>
            <a:r>
              <a:rPr lang="ko-KR" altLang="en-US" dirty="0" smtClean="0"/>
              <a:t>증감 연산자</a:t>
            </a:r>
            <a:r>
              <a:rPr lang="en-US" altLang="ko-KR" dirty="0" smtClean="0"/>
              <a:t>(++, --)</a:t>
            </a:r>
          </a:p>
          <a:p>
            <a:pPr lvl="1"/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(? :)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6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동등 연산자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일치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 연산자</a:t>
            </a:r>
            <a:r>
              <a:rPr lang="en-US" altLang="ko-KR" dirty="0" smtClean="0"/>
              <a:t>(==)</a:t>
            </a:r>
          </a:p>
          <a:p>
            <a:pPr lvl="1"/>
            <a:r>
              <a:rPr lang="ko-KR" altLang="en-US" dirty="0" smtClean="0"/>
              <a:t>왼쪽과 오른쪽의 값이 같은지 비교함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양쪽의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달라도 비교 가능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ex) 1 == </a:t>
            </a:r>
            <a:r>
              <a:rPr lang="en-US" altLang="ko-KR" dirty="0" smtClean="0">
                <a:solidFill>
                  <a:srgbClr val="0070C0"/>
                </a:solidFill>
              </a:rPr>
              <a:t>"1"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50"/>
                </a:solidFill>
              </a:rPr>
              <a:t>// true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70C0"/>
                </a:solidFill>
              </a:rPr>
              <a:t>""</a:t>
            </a:r>
            <a:r>
              <a:rPr lang="en-US" altLang="ko-KR" dirty="0" smtClean="0"/>
              <a:t> == </a:t>
            </a:r>
            <a:r>
              <a:rPr lang="en-US" altLang="ko-KR" b="1" dirty="0" smtClean="0">
                <a:solidFill>
                  <a:srgbClr val="7030A0"/>
                </a:solidFill>
              </a:rPr>
              <a:t>false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50"/>
                </a:solidFill>
              </a:rPr>
              <a:t>// true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undefined == </a:t>
            </a:r>
            <a:r>
              <a:rPr lang="en-US" altLang="ko-KR" b="1" dirty="0" smtClean="0">
                <a:solidFill>
                  <a:srgbClr val="7030A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// true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일치 연산자</a:t>
            </a:r>
            <a:r>
              <a:rPr lang="en-US" altLang="ko-KR" dirty="0" smtClean="0"/>
              <a:t>(===)</a:t>
            </a:r>
          </a:p>
          <a:p>
            <a:pPr lvl="1"/>
            <a:r>
              <a:rPr lang="ko-KR" altLang="en-US" dirty="0" smtClean="0"/>
              <a:t>왼쪽과 오른쪽의 값과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같은지 비교함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양쪽의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다르면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ex) 1 </a:t>
            </a:r>
            <a:r>
              <a:rPr lang="en-US" altLang="ko-KR" dirty="0" smtClean="0"/>
              <a:t>=== </a:t>
            </a:r>
            <a:r>
              <a:rPr lang="en-US" altLang="ko-KR" dirty="0">
                <a:solidFill>
                  <a:srgbClr val="0070C0"/>
                </a:solidFill>
              </a:rPr>
              <a:t>"1"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en-US" altLang="ko-KR" dirty="0" smtClean="0">
                <a:solidFill>
                  <a:srgbClr val="00B050"/>
                </a:solidFill>
              </a:rPr>
              <a:t>false</a:t>
            </a:r>
            <a:endParaRPr lang="en-US" altLang="ko-KR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""</a:t>
            </a:r>
            <a:r>
              <a:rPr lang="en-US" altLang="ko-KR" dirty="0"/>
              <a:t> </a:t>
            </a:r>
            <a:r>
              <a:rPr lang="en-US" altLang="ko-KR" dirty="0" smtClean="0"/>
              <a:t>=== </a:t>
            </a:r>
            <a:r>
              <a:rPr lang="en-US" altLang="ko-KR" b="1" dirty="0">
                <a:solidFill>
                  <a:srgbClr val="7030A0"/>
                </a:solidFill>
              </a:rPr>
              <a:t>false</a:t>
            </a:r>
            <a:r>
              <a:rPr lang="en-US" altLang="ko-KR" dirty="0"/>
              <a:t>;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en-US" altLang="ko-KR" dirty="0">
                <a:solidFill>
                  <a:srgbClr val="00B050"/>
                </a:solidFill>
              </a:rPr>
              <a:t> false</a:t>
            </a:r>
          </a:p>
          <a:p>
            <a:pPr marL="914400" lvl="2" indent="0">
              <a:buNone/>
            </a:pPr>
            <a:r>
              <a:rPr lang="en-US" altLang="ko-KR" dirty="0"/>
              <a:t>    undefined </a:t>
            </a:r>
            <a:r>
              <a:rPr lang="en-US" altLang="ko-KR" dirty="0" smtClean="0"/>
              <a:t>=== </a:t>
            </a:r>
            <a:r>
              <a:rPr lang="en-US" altLang="ko-KR" b="1" dirty="0">
                <a:solidFill>
                  <a:srgbClr val="7030A0"/>
                </a:solidFill>
              </a:rPr>
              <a:t>null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en-US" altLang="ko-KR" dirty="0">
                <a:solidFill>
                  <a:srgbClr val="00B050"/>
                </a:solidFill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7020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숫자형으로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parseInt</a:t>
            </a:r>
            <a:r>
              <a:rPr lang="en-US" altLang="ko-KR" dirty="0" smtClean="0"/>
              <a:t>():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형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parseFloat</a:t>
            </a:r>
            <a:r>
              <a:rPr lang="en-US" altLang="ko-KR" dirty="0" smtClean="0"/>
              <a:t>(): </a:t>
            </a:r>
            <a:r>
              <a:rPr lang="ko-KR" altLang="en-US" dirty="0" err="1" smtClean="0"/>
              <a:t>실수형으로</a:t>
            </a:r>
            <a:r>
              <a:rPr lang="ko-KR" altLang="en-US" dirty="0" smtClean="0"/>
              <a:t> 형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Number(): Number </a:t>
            </a:r>
            <a:r>
              <a:rPr lang="ko-KR" altLang="en-US" dirty="0" smtClean="0"/>
              <a:t>형 변환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" * 1: </a:t>
            </a:r>
            <a:r>
              <a:rPr lang="ko-KR" altLang="en-US" dirty="0" smtClean="0"/>
              <a:t>문자열을 숫자로 자동 형 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문자열로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String(): String</a:t>
            </a:r>
            <a:r>
              <a:rPr lang="ko-KR" altLang="en-US" dirty="0" smtClean="0"/>
              <a:t> </a:t>
            </a:r>
            <a:r>
              <a:rPr lang="ko-KR" altLang="en-US" dirty="0"/>
              <a:t>형 변환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</a:t>
            </a:r>
            <a:r>
              <a:rPr lang="en-US" altLang="ko-KR" dirty="0" smtClean="0"/>
              <a:t>+ "": </a:t>
            </a:r>
            <a:r>
              <a:rPr lang="ko-KR" altLang="en-US" dirty="0" smtClean="0"/>
              <a:t>숫자를 문자열로 자동 형 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논리형으로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Boolean(): Boolean</a:t>
            </a:r>
            <a:r>
              <a:rPr lang="ko-KR" altLang="en-US" dirty="0" smtClean="0"/>
              <a:t> </a:t>
            </a:r>
            <a:r>
              <a:rPr lang="ko-KR" altLang="en-US" dirty="0"/>
              <a:t>형 변환 함수</a:t>
            </a:r>
          </a:p>
        </p:txBody>
      </p:sp>
    </p:spTree>
    <p:extLst>
      <p:ext uri="{BB962C8B-B14F-4D97-AF65-F5344CB8AC3E}">
        <p14:creationId xmlns:p14="http://schemas.microsoft.com/office/powerpoint/2010/main" val="9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179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연산자</vt:lpstr>
      <vt:lpstr>동등 연산자 vs 일치 연산자</vt:lpstr>
      <vt:lpstr>형 변환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Takahashi Noriyuki</cp:lastModifiedBy>
  <cp:revision>250</cp:revision>
  <dcterms:created xsi:type="dcterms:W3CDTF">2018-01-25T23:54:02Z</dcterms:created>
  <dcterms:modified xsi:type="dcterms:W3CDTF">2020-01-03T00:45:23Z</dcterms:modified>
</cp:coreProperties>
</file>