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5"/>
  </p:notesMasterIdLst>
  <p:sldIdLst>
    <p:sldId id="376" r:id="rId2"/>
    <p:sldId id="401" r:id="rId3"/>
    <p:sldId id="40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5F"/>
    <a:srgbClr val="2A00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52836-930B-4F2B-B406-D635401686B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7A9F-6006-4C6E-9985-17F8D8B7D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7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7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3" y="221943"/>
            <a:ext cx="8788892" cy="736846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rgbClr val="0070C0"/>
                </a:solidFill>
                <a:latin typeface="Consolas" panose="020B0609020204030204" pitchFamily="49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43" y="1091953"/>
            <a:ext cx="8788892" cy="5317725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435" y="6520107"/>
            <a:ext cx="2057400" cy="231899"/>
          </a:xfr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8D0597-C4A2-4D2F-9FF3-D04BD624C5BF}"/>
              </a:ext>
            </a:extLst>
          </p:cNvPr>
          <p:cNvCxnSpPr>
            <a:cxnSpLocks/>
          </p:cNvCxnSpPr>
          <p:nvPr userDrawn="1"/>
        </p:nvCxnSpPr>
        <p:spPr>
          <a:xfrm>
            <a:off x="3826276" y="852247"/>
            <a:ext cx="5184559" cy="0"/>
          </a:xfrm>
          <a:prstGeom prst="straightConnector1">
            <a:avLst/>
          </a:prstGeom>
          <a:ln w="5397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94BA663-6966-4A52-90E9-301C2FF47C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3" y="6387284"/>
            <a:ext cx="2340311" cy="4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6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4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1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EF2F624-5A65-407D-8859-2F6776EE65B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24" y="4734701"/>
            <a:ext cx="3654747" cy="6569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3CCF74-F0E4-4554-8F67-5377701E9680}"/>
              </a:ext>
            </a:extLst>
          </p:cNvPr>
          <p:cNvSpPr/>
          <p:nvPr/>
        </p:nvSpPr>
        <p:spPr>
          <a:xfrm>
            <a:off x="873483" y="2875002"/>
            <a:ext cx="73970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80317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21943" y="1846800"/>
            <a:ext cx="8788892" cy="320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smtClean="0">
                <a:solidFill>
                  <a:srgbClr val="7030A0"/>
                </a:solidFill>
              </a:rPr>
              <a:t>var</a:t>
            </a:r>
            <a:r>
              <a:rPr lang="en-US" altLang="ko-KR" sz="2000" smtClean="0"/>
              <a:t> menu = [</a:t>
            </a:r>
            <a:r>
              <a:rPr lang="en-US" altLang="ko-KR" sz="2000" smtClean="0">
                <a:solidFill>
                  <a:srgbClr val="0070C0"/>
                </a:solidFill>
              </a:rPr>
              <a:t>"</a:t>
            </a:r>
            <a:r>
              <a:rPr lang="ko-KR" altLang="en-US" sz="2000" smtClean="0">
                <a:solidFill>
                  <a:srgbClr val="0070C0"/>
                </a:solidFill>
              </a:rPr>
              <a:t>떡볶이</a:t>
            </a:r>
            <a:r>
              <a:rPr lang="en-US" altLang="ko-KR" sz="2000" smtClean="0">
                <a:solidFill>
                  <a:srgbClr val="0070C0"/>
                </a:solidFill>
              </a:rPr>
              <a:t>"</a:t>
            </a:r>
            <a:r>
              <a:rPr lang="en-US" altLang="ko-KR" sz="2000" smtClean="0"/>
              <a:t>, </a:t>
            </a:r>
            <a:r>
              <a:rPr lang="en-US" altLang="ko-KR" sz="2000" smtClean="0">
                <a:solidFill>
                  <a:srgbClr val="0070C0"/>
                </a:solidFill>
              </a:rPr>
              <a:t>"</a:t>
            </a:r>
            <a:r>
              <a:rPr lang="ko-KR" altLang="en-US" sz="2000" smtClean="0">
                <a:solidFill>
                  <a:srgbClr val="0070C0"/>
                </a:solidFill>
              </a:rPr>
              <a:t>순대</a:t>
            </a:r>
            <a:r>
              <a:rPr lang="en-US" altLang="ko-KR" sz="2000" smtClean="0">
                <a:solidFill>
                  <a:srgbClr val="0070C0"/>
                </a:solidFill>
              </a:rPr>
              <a:t>"</a:t>
            </a:r>
            <a:r>
              <a:rPr lang="en-US" altLang="ko-KR" sz="2000" smtClean="0"/>
              <a:t>, </a:t>
            </a:r>
            <a:r>
              <a:rPr lang="en-US" altLang="ko-KR" sz="2000" smtClean="0">
                <a:solidFill>
                  <a:srgbClr val="0070C0"/>
                </a:solidFill>
              </a:rPr>
              <a:t>"</a:t>
            </a:r>
            <a:r>
              <a:rPr lang="ko-KR" altLang="en-US" sz="2000" smtClean="0">
                <a:solidFill>
                  <a:srgbClr val="0070C0"/>
                </a:solidFill>
              </a:rPr>
              <a:t>튀김</a:t>
            </a:r>
            <a:r>
              <a:rPr lang="en-US" altLang="ko-KR" sz="2000" smtClean="0">
                <a:solidFill>
                  <a:srgbClr val="0070C0"/>
                </a:solidFill>
              </a:rPr>
              <a:t>"</a:t>
            </a:r>
            <a:r>
              <a:rPr lang="en-US" altLang="ko-KR" sz="2000" smtClean="0"/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smtClean="0"/>
              <a:t>menu[0]; </a:t>
            </a:r>
            <a:r>
              <a:rPr lang="en-US" altLang="ko-KR" sz="2000" smtClean="0">
                <a:solidFill>
                  <a:srgbClr val="00B050"/>
                </a:solidFill>
              </a:rPr>
              <a:t>// 0</a:t>
            </a:r>
            <a:r>
              <a:rPr lang="ko-KR" altLang="en-US" sz="2000" smtClean="0">
                <a:solidFill>
                  <a:srgbClr val="00B050"/>
                </a:solidFill>
              </a:rPr>
              <a:t>번 인덱스 선택</a:t>
            </a:r>
            <a:endParaRPr lang="en-US" altLang="ko-KR" sz="200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smtClean="0"/>
              <a:t>menu[menu.length - 1] = </a:t>
            </a:r>
            <a:r>
              <a:rPr lang="en-US" altLang="ko-KR" sz="2000" smtClean="0">
                <a:solidFill>
                  <a:srgbClr val="0070C0"/>
                </a:solidFill>
              </a:rPr>
              <a:t>"</a:t>
            </a:r>
            <a:r>
              <a:rPr lang="ko-KR" altLang="en-US" sz="2000" smtClean="0">
                <a:solidFill>
                  <a:srgbClr val="0070C0"/>
                </a:solidFill>
              </a:rPr>
              <a:t>모둠 튀김</a:t>
            </a:r>
            <a:r>
              <a:rPr lang="en-US" altLang="ko-KR" sz="2000" smtClean="0">
                <a:solidFill>
                  <a:srgbClr val="0070C0"/>
                </a:solidFill>
              </a:rPr>
              <a:t>"</a:t>
            </a:r>
            <a:r>
              <a:rPr lang="en-US" altLang="ko-KR" sz="2000" smtClean="0"/>
              <a:t>; </a:t>
            </a:r>
            <a:r>
              <a:rPr lang="en-US" altLang="ko-KR" sz="2000" smtClean="0">
                <a:solidFill>
                  <a:srgbClr val="00B050"/>
                </a:solidFill>
              </a:rPr>
              <a:t>// </a:t>
            </a:r>
            <a:r>
              <a:rPr lang="ko-KR" altLang="en-US" sz="2000" smtClean="0">
                <a:solidFill>
                  <a:srgbClr val="00B050"/>
                </a:solidFill>
              </a:rPr>
              <a:t>마지막 인덱스에 값 대입 </a:t>
            </a:r>
            <a:endParaRPr lang="en-US" altLang="ko-KR" sz="200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smtClean="0"/>
              <a:t>menu.indexOf(</a:t>
            </a:r>
            <a:r>
              <a:rPr lang="en-US" altLang="ko-KR" sz="2000" smtClean="0">
                <a:solidFill>
                  <a:srgbClr val="0070C0"/>
                </a:solidFill>
              </a:rPr>
              <a:t>"</a:t>
            </a:r>
            <a:r>
              <a:rPr lang="ko-KR" altLang="en-US" sz="2000" smtClean="0">
                <a:solidFill>
                  <a:srgbClr val="0070C0"/>
                </a:solidFill>
              </a:rPr>
              <a:t>튀김</a:t>
            </a:r>
            <a:r>
              <a:rPr lang="en-US" altLang="ko-KR" sz="2000" smtClean="0">
                <a:solidFill>
                  <a:srgbClr val="0070C0"/>
                </a:solidFill>
              </a:rPr>
              <a:t>"</a:t>
            </a:r>
            <a:r>
              <a:rPr lang="en-US" altLang="ko-KR" sz="2000" smtClean="0"/>
              <a:t>); </a:t>
            </a:r>
            <a:r>
              <a:rPr lang="en-US" altLang="ko-KR" sz="2000" smtClean="0">
                <a:solidFill>
                  <a:srgbClr val="00B050"/>
                </a:solidFill>
              </a:rPr>
              <a:t>// </a:t>
            </a:r>
            <a:r>
              <a:rPr lang="ko-KR" altLang="en-US" sz="2000" smtClean="0">
                <a:solidFill>
                  <a:srgbClr val="00B050"/>
                </a:solidFill>
              </a:rPr>
              <a:t>요소의 인덱스 검색</a:t>
            </a:r>
            <a:endParaRPr lang="en-US" altLang="ko-KR" sz="200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smtClean="0"/>
              <a:t>menu.push(</a:t>
            </a:r>
            <a:r>
              <a:rPr lang="en-US" altLang="ko-KR" sz="2000" smtClean="0">
                <a:solidFill>
                  <a:srgbClr val="0070C0"/>
                </a:solidFill>
              </a:rPr>
              <a:t>"</a:t>
            </a:r>
            <a:r>
              <a:rPr lang="ko-KR" altLang="en-US" sz="2000" smtClean="0">
                <a:solidFill>
                  <a:srgbClr val="0070C0"/>
                </a:solidFill>
              </a:rPr>
              <a:t>김밥</a:t>
            </a:r>
            <a:r>
              <a:rPr lang="en-US" altLang="ko-KR" sz="2000" smtClean="0">
                <a:solidFill>
                  <a:srgbClr val="0070C0"/>
                </a:solidFill>
              </a:rPr>
              <a:t>"</a:t>
            </a:r>
            <a:r>
              <a:rPr lang="en-US" altLang="ko-KR" sz="2000" smtClean="0"/>
              <a:t>); </a:t>
            </a:r>
            <a:r>
              <a:rPr lang="en-US" altLang="ko-KR" sz="2000" smtClean="0">
                <a:solidFill>
                  <a:srgbClr val="00B050"/>
                </a:solidFill>
              </a:rPr>
              <a:t>// </a:t>
            </a:r>
            <a:r>
              <a:rPr lang="ko-KR" altLang="en-US" sz="2000" smtClean="0">
                <a:solidFill>
                  <a:srgbClr val="00B050"/>
                </a:solidFill>
              </a:rPr>
              <a:t>마지막 인덱스의 요소 추가</a:t>
            </a:r>
            <a:endParaRPr lang="en-US" altLang="ko-KR" sz="200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smtClean="0"/>
              <a:t>menu.pop(); </a:t>
            </a:r>
            <a:r>
              <a:rPr lang="en-US" altLang="ko-KR" sz="2000" smtClean="0">
                <a:solidFill>
                  <a:srgbClr val="00B050"/>
                </a:solidFill>
              </a:rPr>
              <a:t>// </a:t>
            </a:r>
            <a:r>
              <a:rPr lang="ko-KR" altLang="en-US" sz="2000" smtClean="0">
                <a:solidFill>
                  <a:srgbClr val="00B050"/>
                </a:solidFill>
              </a:rPr>
              <a:t>마지막 인덱스의 요소 제거</a:t>
            </a:r>
            <a:endParaRPr lang="en-US" altLang="ko-KR" sz="200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smtClean="0"/>
              <a:t>menu.splice(2, 0, </a:t>
            </a:r>
            <a:r>
              <a:rPr lang="en-US" altLang="ko-KR" sz="2000" smtClean="0">
                <a:solidFill>
                  <a:srgbClr val="0070C0"/>
                </a:solidFill>
              </a:rPr>
              <a:t>"</a:t>
            </a:r>
            <a:r>
              <a:rPr lang="ko-KR" altLang="en-US" sz="2000" smtClean="0">
                <a:solidFill>
                  <a:srgbClr val="0070C0"/>
                </a:solidFill>
              </a:rPr>
              <a:t>라면</a:t>
            </a:r>
            <a:r>
              <a:rPr lang="en-US" altLang="ko-KR" sz="2000" smtClean="0">
                <a:solidFill>
                  <a:srgbClr val="0070C0"/>
                </a:solidFill>
              </a:rPr>
              <a:t>"</a:t>
            </a:r>
            <a:r>
              <a:rPr lang="en-US" altLang="ko-KR" sz="2000" smtClean="0"/>
              <a:t>); </a:t>
            </a:r>
            <a:r>
              <a:rPr lang="en-US" altLang="ko-KR" sz="2000" smtClean="0">
                <a:solidFill>
                  <a:srgbClr val="00B050"/>
                </a:solidFill>
              </a:rPr>
              <a:t>// </a:t>
            </a:r>
            <a:r>
              <a:rPr lang="ko-KR" altLang="en-US" sz="2000" smtClean="0">
                <a:solidFill>
                  <a:srgbClr val="00B050"/>
                </a:solidFill>
              </a:rPr>
              <a:t>특정 인덱스의 요소 추가</a:t>
            </a:r>
            <a:endParaRPr lang="en-US" altLang="ko-KR" sz="200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smtClean="0"/>
              <a:t>menu.splice(2, 1); </a:t>
            </a:r>
            <a:r>
              <a:rPr lang="en-US" altLang="ko-KR" sz="2000" smtClean="0">
                <a:solidFill>
                  <a:srgbClr val="00B050"/>
                </a:solidFill>
              </a:rPr>
              <a:t>// </a:t>
            </a:r>
            <a:r>
              <a:rPr lang="ko-KR" altLang="en-US" sz="2000" smtClean="0">
                <a:solidFill>
                  <a:srgbClr val="00B050"/>
                </a:solidFill>
              </a:rPr>
              <a:t>특정 인덱스의 요소 제거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5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자바스크립트에서 사용할 수 있는 </a:t>
            </a:r>
            <a:r>
              <a:rPr lang="ko-KR" altLang="en-US" dirty="0" err="1" smtClean="0"/>
              <a:t>제어문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if, else if, else</a:t>
            </a:r>
          </a:p>
          <a:p>
            <a:pPr lvl="1"/>
            <a:r>
              <a:rPr lang="en-US" altLang="ko-KR" dirty="0" smtClean="0"/>
              <a:t>switch, case</a:t>
            </a:r>
          </a:p>
          <a:p>
            <a:pPr lvl="1"/>
            <a:r>
              <a:rPr lang="en-US" altLang="ko-KR" dirty="0" smtClean="0"/>
              <a:t>while, do while</a:t>
            </a:r>
          </a:p>
          <a:p>
            <a:pPr lvl="1"/>
            <a:r>
              <a:rPr lang="en-US" altLang="ko-KR" dirty="0" smtClean="0"/>
              <a:t>for, for in</a:t>
            </a:r>
          </a:p>
          <a:p>
            <a:pPr lvl="1"/>
            <a:r>
              <a:rPr lang="en-US" altLang="ko-KR" dirty="0" smtClean="0"/>
              <a:t>break, continue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53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2586</TotalTime>
  <Words>108</Words>
  <Application>Microsoft Office PowerPoint</Application>
  <PresentationFormat>화면 슬라이드 쇼(4:3)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Consolas</vt:lpstr>
      <vt:lpstr>Copperplate Gothic Bold</vt:lpstr>
      <vt:lpstr>Office 테마</vt:lpstr>
      <vt:lpstr>PowerPoint 프레젠테이션</vt:lpstr>
      <vt:lpstr>배열</vt:lpstr>
      <vt:lpstr>제어문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HTML3 &amp; CSS3</dc:title>
  <dc:creator>정 병준</dc:creator>
  <cp:lastModifiedBy>Windows User</cp:lastModifiedBy>
  <cp:revision>249</cp:revision>
  <dcterms:created xsi:type="dcterms:W3CDTF">2018-01-25T23:54:02Z</dcterms:created>
  <dcterms:modified xsi:type="dcterms:W3CDTF">2020-01-02T09:12:44Z</dcterms:modified>
</cp:coreProperties>
</file>