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9"/>
  </p:notesMasterIdLst>
  <p:sldIdLst>
    <p:sldId id="376" r:id="rId2"/>
    <p:sldId id="404" r:id="rId3"/>
    <p:sldId id="402" r:id="rId4"/>
    <p:sldId id="403" r:id="rId5"/>
    <p:sldId id="405" r:id="rId6"/>
    <p:sldId id="406" r:id="rId7"/>
    <p:sldId id="40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F5F"/>
    <a:srgbClr val="2A00FF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52836-930B-4F2B-B406-D635401686BA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7A9F-6006-4C6E-9985-17F8D8B7D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7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37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2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9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43" y="221943"/>
            <a:ext cx="8788892" cy="736846"/>
          </a:xfrm>
        </p:spPr>
        <p:txBody>
          <a:bodyPr>
            <a:normAutofit/>
          </a:bodyPr>
          <a:lstStyle>
            <a:lvl1pPr algn="r">
              <a:defRPr sz="3200" b="1">
                <a:solidFill>
                  <a:srgbClr val="0070C0"/>
                </a:solidFill>
                <a:latin typeface="Consolas" panose="020B0609020204030204" pitchFamily="49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43" y="1091953"/>
            <a:ext cx="8788892" cy="5317725"/>
          </a:xfrm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435" y="6520107"/>
            <a:ext cx="2057400" cy="231899"/>
          </a:xfrm>
        </p:spPr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A8D0597-C4A2-4D2F-9FF3-D04BD624C5BF}"/>
              </a:ext>
            </a:extLst>
          </p:cNvPr>
          <p:cNvCxnSpPr>
            <a:cxnSpLocks/>
          </p:cNvCxnSpPr>
          <p:nvPr userDrawn="1"/>
        </p:nvCxnSpPr>
        <p:spPr>
          <a:xfrm>
            <a:off x="3826276" y="852247"/>
            <a:ext cx="5184559" cy="0"/>
          </a:xfrm>
          <a:prstGeom prst="straightConnector1">
            <a:avLst/>
          </a:prstGeom>
          <a:ln w="5397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94BA663-6966-4A52-90E9-301C2FF47C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3" y="6387284"/>
            <a:ext cx="2340311" cy="4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0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6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6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4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9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01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D1541-ECAC-47D9-9600-B2127486BFED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6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EF2F624-5A65-407D-8859-2F6776EE65B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24" y="4734701"/>
            <a:ext cx="3654747" cy="65691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3CCF74-F0E4-4554-8F67-5377701E9680}"/>
              </a:ext>
            </a:extLst>
          </p:cNvPr>
          <p:cNvSpPr/>
          <p:nvPr/>
        </p:nvSpPr>
        <p:spPr>
          <a:xfrm>
            <a:off x="873483" y="2875002"/>
            <a:ext cx="739703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pperplate Gothic Bold" panose="020E0705020206020404" pitchFamily="34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80317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코드의 묶음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기능의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매개변수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반환값을</a:t>
            </a:r>
            <a:r>
              <a:rPr lang="ko-KR" altLang="en-US" dirty="0" smtClean="0"/>
              <a:t> 가짐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자바와의 차이점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접근제한자를 작성하지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매개변수의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작성하지 않음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반환값의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작성하지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자체도 자료형으로써 값의 형태로 전달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함수를 정의하는 코드보다 호출하는 코드를 먼저 작성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45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선언적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선언적 함수의 정의 및 호출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21943" y="1846800"/>
            <a:ext cx="8788892" cy="1980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 smtClean="0">
                <a:solidFill>
                  <a:srgbClr val="7030A0"/>
                </a:solidFill>
              </a:rPr>
              <a:t>function</a:t>
            </a:r>
            <a:r>
              <a:rPr lang="en-US" altLang="ko-KR" sz="2000" dirty="0" smtClean="0"/>
              <a:t> hello()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alert(</a:t>
            </a:r>
            <a:r>
              <a:rPr lang="en-US" altLang="ko-KR" sz="2000" dirty="0" smtClean="0">
                <a:solidFill>
                  <a:srgbClr val="0070C0"/>
                </a:solidFill>
              </a:rPr>
              <a:t>"Hello"</a:t>
            </a:r>
            <a:r>
              <a:rPr lang="en-US" altLang="ko-KR" sz="2000" dirty="0" smtClean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hello();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6465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익명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익명 함수의 정의 및 호출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21943" y="1846800"/>
            <a:ext cx="8788892" cy="1980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err="1" smtClean="0">
                <a:solidFill>
                  <a:srgbClr val="7030A0"/>
                </a:solidFill>
              </a:rPr>
              <a:t>var</a:t>
            </a:r>
            <a:r>
              <a:rPr lang="en-US" altLang="ko-KR" sz="2000" dirty="0" smtClean="0"/>
              <a:t> hello =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function</a:t>
            </a:r>
            <a:r>
              <a:rPr lang="en-US" altLang="ko-KR" sz="2000" dirty="0" smtClean="0"/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alert(</a:t>
            </a:r>
            <a:r>
              <a:rPr lang="en-US" altLang="ko-KR" sz="2000" dirty="0" smtClean="0">
                <a:solidFill>
                  <a:srgbClr val="0070C0"/>
                </a:solidFill>
              </a:rPr>
              <a:t>"Hello"</a:t>
            </a:r>
            <a:r>
              <a:rPr lang="en-US" altLang="ko-KR" sz="2000" dirty="0" smtClean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hello();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7145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타이머 함수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setTimeout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일정 시간 이후 함수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setInterval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일정 시간마다 함수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clearTimeout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): </a:t>
            </a:r>
            <a:r>
              <a:rPr lang="en-US" altLang="ko-KR" dirty="0" err="1" smtClean="0"/>
              <a:t>setTimeout</a:t>
            </a:r>
            <a:r>
              <a:rPr lang="en-US" altLang="ko-KR" dirty="0"/>
              <a:t> </a:t>
            </a:r>
            <a:r>
              <a:rPr lang="ko-KR" altLang="en-US" dirty="0" smtClean="0"/>
              <a:t>함수를 중단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clearInterval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): </a:t>
            </a:r>
            <a:r>
              <a:rPr lang="en-US" altLang="ko-KR" dirty="0" err="1" smtClean="0"/>
              <a:t>setInterval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중단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14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 문자열 실행 함수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eval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 문자열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문자열을 코드로 인식해서 실행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7969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숫자 확인 함수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isFinite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): </a:t>
            </a:r>
            <a:r>
              <a:rPr lang="ko-KR" altLang="en-US" dirty="0" smtClean="0"/>
              <a:t>값이 무한대인지 검사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isNaN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): </a:t>
            </a:r>
            <a:r>
              <a:rPr lang="ko-KR" altLang="en-US" dirty="0" smtClean="0"/>
              <a:t>값이 </a:t>
            </a:r>
            <a:r>
              <a:rPr lang="en-US" altLang="ko-KR" dirty="0" err="1" smtClean="0"/>
              <a:t>NaN</a:t>
            </a:r>
            <a:r>
              <a:rPr lang="ko-KR" altLang="en-US" dirty="0" smtClean="0"/>
              <a:t>인지 검사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2943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2641</TotalTime>
  <Words>156</Words>
  <Application>Microsoft Office PowerPoint</Application>
  <PresentationFormat>화면 슬라이드 쇼(4:3)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Consolas</vt:lpstr>
      <vt:lpstr>Copperplate Gothic Bold</vt:lpstr>
      <vt:lpstr>Office 테마</vt:lpstr>
      <vt:lpstr>PowerPoint 프레젠테이션</vt:lpstr>
      <vt:lpstr>함수</vt:lpstr>
      <vt:lpstr>선언적 함수</vt:lpstr>
      <vt:lpstr> 익명 함수</vt:lpstr>
      <vt:lpstr>내장 함수</vt:lpstr>
      <vt:lpstr>내장 함수</vt:lpstr>
      <vt:lpstr>내장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HTML3 &amp; CSS3</dc:title>
  <dc:creator>정 병준</dc:creator>
  <cp:lastModifiedBy>Windows User</cp:lastModifiedBy>
  <cp:revision>255</cp:revision>
  <dcterms:created xsi:type="dcterms:W3CDTF">2018-01-25T23:54:02Z</dcterms:created>
  <dcterms:modified xsi:type="dcterms:W3CDTF">2020-01-02T11:53:50Z</dcterms:modified>
</cp:coreProperties>
</file>