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9"/>
  </p:notesMasterIdLst>
  <p:sldIdLst>
    <p:sldId id="376" r:id="rId2"/>
    <p:sldId id="404" r:id="rId3"/>
    <p:sldId id="423" r:id="rId4"/>
    <p:sldId id="424" r:id="rId5"/>
    <p:sldId id="425" r:id="rId6"/>
    <p:sldId id="426" r:id="rId7"/>
    <p:sldId id="42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5F"/>
    <a:srgbClr val="2A00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836-930B-4F2B-B406-D635401686BA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7A9F-6006-4C6E-9985-17F8D8B7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7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3" y="221943"/>
            <a:ext cx="8788892" cy="73684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0070C0"/>
                </a:solidFill>
                <a:latin typeface="Consolas" panose="020B06090202040302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3" y="1091953"/>
            <a:ext cx="8788892" cy="53177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7"/>
            <a:ext cx="2057400" cy="231899"/>
          </a:xfr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D0597-C4A2-4D2F-9FF3-D04BD624C5BF}"/>
              </a:ext>
            </a:extLst>
          </p:cNvPr>
          <p:cNvCxnSpPr>
            <a:cxnSpLocks/>
          </p:cNvCxnSpPr>
          <p:nvPr userDrawn="1"/>
        </p:nvCxnSpPr>
        <p:spPr>
          <a:xfrm>
            <a:off x="3826276" y="852247"/>
            <a:ext cx="5184559" cy="0"/>
          </a:xfrm>
          <a:prstGeom prst="straightConnector1">
            <a:avLst/>
          </a:prstGeom>
          <a:ln w="5397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6387284"/>
            <a:ext cx="2340311" cy="4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EF2F624-5A65-407D-8859-2F6776EE65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4" y="4734701"/>
            <a:ext cx="3654747" cy="6569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CCF74-F0E4-4554-8F67-5377701E9680}"/>
              </a:ext>
            </a:extLst>
          </p:cNvPr>
          <p:cNvSpPr/>
          <p:nvPr/>
        </p:nvSpPr>
        <p:spPr>
          <a:xfrm>
            <a:off x="873483" y="2875002"/>
            <a:ext cx="73970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031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 객체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브라우저 객체 모델이란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브라우저</a:t>
            </a:r>
            <a:r>
              <a:rPr lang="ko-KR" altLang="en-US" dirty="0" smtClean="0"/>
              <a:t>의 기능적인 요소들을 직접 관리하고 제어할 수 있는 객체들의 모음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W3C </a:t>
            </a:r>
            <a:r>
              <a:rPr lang="ko-KR" altLang="en-US" dirty="0" smtClean="0"/>
              <a:t>표준 객체 모델이 아님 → 브라우저에 따라 지원하지 않는 기능 존재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window, screen, location, navigator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545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브라우저의 창을 나타내는 객체</a:t>
            </a:r>
            <a:endParaRPr lang="en-US" altLang="ko-KR" dirty="0" smtClean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41868"/>
              </p:ext>
            </p:extLst>
          </p:nvPr>
        </p:nvGraphicFramePr>
        <p:xfrm>
          <a:off x="221943" y="1846800"/>
          <a:ext cx="8701200" cy="3566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innerWidth</a:t>
                      </a:r>
                      <a:r>
                        <a:rPr lang="en-US" altLang="ko-KR" sz="2000" dirty="0" smtClean="0"/>
                        <a:t> / </a:t>
                      </a:r>
                      <a:r>
                        <a:rPr lang="en-US" altLang="ko-KR" sz="2000" dirty="0" err="1" smtClean="0"/>
                        <a:t>innerHeight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창의 내부 폭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높이를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open()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새 창을 엶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close()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창을 닫음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alert()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경고 창을 띄움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confirm()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확인 창을 띄움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9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prompt()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입력 창을 띄움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8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moveTo</a:t>
                      </a:r>
                      <a:r>
                        <a:rPr lang="en-US" altLang="ko-KR" sz="2000" dirty="0" smtClean="0"/>
                        <a:t>(x, y)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/ </a:t>
                      </a:r>
                      <a:r>
                        <a:rPr lang="en-US" altLang="ko-KR" sz="2000" baseline="0" dirty="0" err="1" smtClean="0"/>
                        <a:t>moveBy</a:t>
                      </a:r>
                      <a:r>
                        <a:rPr lang="en-US" altLang="ko-KR" sz="2000" baseline="0" dirty="0" smtClean="0"/>
                        <a:t>(x, y)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창을 절대적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상대적</a:t>
                      </a:r>
                      <a:r>
                        <a:rPr lang="ko-KR" altLang="en-US" sz="2000" baseline="0" dirty="0" smtClean="0"/>
                        <a:t> 위치로</a:t>
                      </a:r>
                      <a:r>
                        <a:rPr lang="ko-KR" altLang="en-US" sz="2000" dirty="0" smtClean="0"/>
                        <a:t> 이동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resizeTo</a:t>
                      </a:r>
                      <a:r>
                        <a:rPr lang="en-US" altLang="ko-KR" sz="2000" dirty="0" smtClean="0"/>
                        <a:t>(x, y) </a:t>
                      </a:r>
                      <a:r>
                        <a:rPr lang="en-US" altLang="ko-KR" sz="2000" dirty="0" smtClean="0"/>
                        <a:t>/ </a:t>
                      </a:r>
                      <a:r>
                        <a:rPr lang="en-US" altLang="ko-KR" sz="2000" dirty="0" err="1" smtClean="0"/>
                        <a:t>resizeBy</a:t>
                      </a:r>
                      <a:r>
                        <a:rPr lang="en-US" altLang="ko-KR" sz="2000" dirty="0" smtClean="0"/>
                        <a:t>(x, y)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창을 절대적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상대적 크기로 변경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5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6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모니터 화면을 나타내는 객체</a:t>
            </a:r>
            <a:endParaRPr lang="en-US" altLang="ko-KR" dirty="0" smtClean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49407"/>
              </p:ext>
            </p:extLst>
          </p:nvPr>
        </p:nvGraphicFramePr>
        <p:xfrm>
          <a:off x="221943" y="1846800"/>
          <a:ext cx="8701200" cy="198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width / height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화면의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ko-KR" altLang="en-US" sz="2000" dirty="0" smtClean="0"/>
                        <a:t>폭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높이를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availWidth</a:t>
                      </a:r>
                      <a:r>
                        <a:rPr lang="en-US" altLang="ko-KR" sz="2000" dirty="0" smtClean="0"/>
                        <a:t> / </a:t>
                      </a:r>
                      <a:r>
                        <a:rPr lang="en-US" altLang="ko-KR" sz="2000" dirty="0" err="1" smtClean="0"/>
                        <a:t>availHeight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화면의 유효한 폭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높이를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colorDepth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사용 가능한 색상 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pixelDepth</a:t>
                      </a:r>
                      <a:endParaRPr lang="en-US" altLang="ko-K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한 픽셀당 비트 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2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1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주소 관련 객체</a:t>
            </a:r>
            <a:endParaRPr lang="en-US" altLang="ko-KR" dirty="0" smtClean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19265"/>
              </p:ext>
            </p:extLst>
          </p:nvPr>
        </p:nvGraphicFramePr>
        <p:xfrm>
          <a:off x="221943" y="1846800"/>
          <a:ext cx="8701200" cy="198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href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문서의 </a:t>
                      </a:r>
                      <a:r>
                        <a:rPr lang="en-US" altLang="ko-KR" sz="2000" dirty="0" smtClean="0"/>
                        <a:t>URL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assign(</a:t>
                      </a:r>
                      <a:r>
                        <a:rPr lang="en-US" altLang="ko-KR" sz="2000" dirty="0" err="1" smtClean="0"/>
                        <a:t>url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페이지 이동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뒤로 가기 가능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replace(</a:t>
                      </a:r>
                      <a:r>
                        <a:rPr lang="en-US" altLang="ko-KR" sz="2000" dirty="0" err="1" smtClean="0"/>
                        <a:t>url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페이지 이동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뒤로 가기 불가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reload()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페이지를 새로 고침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2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6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navigator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브라우저 관련 정보를 나타내는 객체</a:t>
            </a:r>
            <a:endParaRPr lang="en-US" altLang="ko-KR" dirty="0" smtClean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47352"/>
              </p:ext>
            </p:extLst>
          </p:nvPr>
        </p:nvGraphicFramePr>
        <p:xfrm>
          <a:off x="221943" y="1846800"/>
          <a:ext cx="8701200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appCodeName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브라우저의 코드 이름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appName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브라우저의 이름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appVersion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브라우저의 버전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사용 중인 운영체제의 시스템 환경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userAgent</a:t>
                      </a:r>
                      <a:endParaRPr lang="en-US" altLang="ko-K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웹 브라우저의 전체 정보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7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17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window.onload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요소를 모두 불러올 때까지 기다림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요소에 이벤트를 적용할 때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372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3400</TotalTime>
  <Words>224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Consolas</vt:lpstr>
      <vt:lpstr>Copperplate Gothic Bold</vt:lpstr>
      <vt:lpstr>Office 테마</vt:lpstr>
      <vt:lpstr>PowerPoint 프레젠테이션</vt:lpstr>
      <vt:lpstr>브라우저 객체 모델</vt:lpstr>
      <vt:lpstr>window 객체</vt:lpstr>
      <vt:lpstr>screen 객체</vt:lpstr>
      <vt:lpstr>location 객체</vt:lpstr>
      <vt:lpstr>navigator 객체</vt:lpstr>
      <vt:lpstr>window.onload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HTML3 &amp; CSS3</dc:title>
  <dc:creator>정 병준</dc:creator>
  <cp:lastModifiedBy>Windows User</cp:lastModifiedBy>
  <cp:revision>337</cp:revision>
  <dcterms:created xsi:type="dcterms:W3CDTF">2018-01-25T23:54:02Z</dcterms:created>
  <dcterms:modified xsi:type="dcterms:W3CDTF">2020-01-06T15:09:57Z</dcterms:modified>
</cp:coreProperties>
</file>