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7"/>
  </p:notesMasterIdLst>
  <p:sldIdLst>
    <p:sldId id="376" r:id="rId2"/>
    <p:sldId id="404" r:id="rId3"/>
    <p:sldId id="423" r:id="rId4"/>
    <p:sldId id="424" r:id="rId5"/>
    <p:sldId id="42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  <a:srgbClr val="2A00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836-930B-4F2B-B406-D635401686BA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7A9F-6006-4C6E-9985-17F8D8B7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" y="221943"/>
            <a:ext cx="8788892" cy="73684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0070C0"/>
                </a:solidFill>
                <a:latin typeface="Consolas" panose="020B06090202040302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3" y="1091953"/>
            <a:ext cx="8788892" cy="53177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7"/>
            <a:ext cx="2057400" cy="231899"/>
          </a:xfr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D0597-C4A2-4D2F-9FF3-D04BD624C5BF}"/>
              </a:ext>
            </a:extLst>
          </p:cNvPr>
          <p:cNvCxnSpPr>
            <a:cxnSpLocks/>
          </p:cNvCxnSpPr>
          <p:nvPr userDrawn="1"/>
        </p:nvCxnSpPr>
        <p:spPr>
          <a:xfrm>
            <a:off x="3826276" y="852247"/>
            <a:ext cx="5184559" cy="0"/>
          </a:xfrm>
          <a:prstGeom prst="straightConnector1">
            <a:avLst/>
          </a:prstGeom>
          <a:ln w="5397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6387284"/>
            <a:ext cx="2340311" cy="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541-ECAC-47D9-9600-B2127486BFED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F2F624-5A65-407D-8859-2F6776EE65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4" y="4734701"/>
            <a:ext cx="3654747" cy="6569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CCF74-F0E4-4554-8F67-5377701E9680}"/>
              </a:ext>
            </a:extLst>
          </p:cNvPr>
          <p:cNvSpPr/>
          <p:nvPr/>
        </p:nvSpPr>
        <p:spPr>
          <a:xfrm>
            <a:off x="873483" y="2875002"/>
            <a:ext cx="73970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0317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객체 모델이란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HTML </a:t>
            </a:r>
            <a:r>
              <a:rPr lang="ko-KR" altLang="en-US" b="1" dirty="0" smtClean="0">
                <a:solidFill>
                  <a:srgbClr val="0070C0"/>
                </a:solidFill>
              </a:rPr>
              <a:t>문서</a:t>
            </a:r>
            <a:r>
              <a:rPr lang="ko-KR" altLang="en-US" dirty="0" smtClean="0"/>
              <a:t>를 직접 관리하고 제어할 수 있는 객체들의 모음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문서의 구조화된 표현을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페이지를 스크립트와 연결시켜주는 역할</a:t>
            </a:r>
            <a:endParaRPr lang="en-US" altLang="ko-KR" dirty="0"/>
          </a:p>
          <a:p>
            <a:pPr lvl="1"/>
            <a:r>
              <a:rPr lang="en-US" altLang="ko-KR" dirty="0" smtClean="0"/>
              <a:t>document </a:t>
            </a:r>
            <a:r>
              <a:rPr lang="ko-KR" altLang="en-US" dirty="0" smtClean="0"/>
              <a:t>객체 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545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문서를 조작하는데 사용되는 객체</a:t>
            </a:r>
            <a:endParaRPr lang="en-US" altLang="ko-KR" dirty="0" smtClean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13330"/>
              </p:ext>
            </p:extLst>
          </p:nvPr>
        </p:nvGraphicFramePr>
        <p:xfrm>
          <a:off x="221943" y="1846800"/>
          <a:ext cx="8701200" cy="198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head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head </a:t>
                      </a:r>
                      <a:r>
                        <a:rPr lang="ko-KR" altLang="en-US" sz="2000" dirty="0" smtClean="0"/>
                        <a:t>태그 선택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1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body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body </a:t>
                      </a:r>
                      <a:r>
                        <a:rPr lang="ko-KR" altLang="en-US" sz="2000" dirty="0" smtClean="0"/>
                        <a:t>태그 선택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createElement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err="1" smtClean="0"/>
                        <a:t>tagName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요소 노드 생성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createTextNode</a:t>
                      </a:r>
                      <a:r>
                        <a:rPr lang="en-US" altLang="ko-KR" sz="2000" dirty="0" smtClean="0"/>
                        <a:t>(text)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텍스트 노드 생성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9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6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요소를 가리키는 객체</a:t>
            </a:r>
            <a:endParaRPr lang="en-US" altLang="ko-KR" dirty="0" smtClean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98431"/>
              </p:ext>
            </p:extLst>
          </p:nvPr>
        </p:nvGraphicFramePr>
        <p:xfrm>
          <a:off x="221943" y="1846800"/>
          <a:ext cx="8701200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appendChild</a:t>
                      </a:r>
                      <a:r>
                        <a:rPr lang="en-US" altLang="ko-KR" sz="2000" dirty="0" smtClean="0"/>
                        <a:t>(node)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요소 객체에 노드 연결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6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getAttribute</a:t>
                      </a:r>
                      <a:r>
                        <a:rPr lang="en-US" altLang="ko-KR" sz="2000" dirty="0" smtClean="0"/>
                        <a:t>(name)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요소 객체의 속성을 </a:t>
                      </a:r>
                      <a:r>
                        <a:rPr lang="ko-KR" altLang="en-US" sz="2000" dirty="0" smtClean="0"/>
                        <a:t>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1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setAttribute</a:t>
                      </a:r>
                      <a:r>
                        <a:rPr lang="en-US" altLang="ko-KR" sz="2000" dirty="0" smtClean="0"/>
                        <a:t>(name, value)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요소 객체의 속성을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3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innerHTML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문자열 형태로 노드 연결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innerText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객체에 문자열 입력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57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54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 선택</a:t>
            </a:r>
            <a:endParaRPr lang="en-US" altLang="ko-KR" dirty="0" smtClean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15290"/>
              </p:ext>
            </p:extLst>
          </p:nvPr>
        </p:nvGraphicFramePr>
        <p:xfrm>
          <a:off x="221943" y="1846800"/>
          <a:ext cx="8701200" cy="3901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getElementById</a:t>
                      </a:r>
                      <a:r>
                        <a:rPr lang="en-US" altLang="ko-KR" sz="2000" dirty="0" smtClean="0"/>
                        <a:t>(id)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id </a:t>
                      </a:r>
                      <a:r>
                        <a:rPr lang="ko-KR" altLang="en-US" sz="2000" dirty="0" smtClean="0"/>
                        <a:t>속성을 이용해서 </a:t>
                      </a:r>
                      <a:r>
                        <a:rPr lang="en-US" altLang="ko-KR" sz="2000" dirty="0" smtClean="0"/>
                        <a:t>HTML </a:t>
                      </a:r>
                      <a:r>
                        <a:rPr lang="ko-KR" altLang="en-US" sz="2000" dirty="0" smtClean="0"/>
                        <a:t>요소</a:t>
                      </a:r>
                      <a:r>
                        <a:rPr lang="ko-KR" altLang="en-US" sz="2000" baseline="0" dirty="0" smtClean="0"/>
                        <a:t> 객체 선택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1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getElementsByName</a:t>
                      </a:r>
                      <a:r>
                        <a:rPr lang="en-US" altLang="ko-KR" sz="2000" dirty="0" smtClean="0"/>
                        <a:t>(name)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name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속성을 이용해서 </a:t>
                      </a:r>
                      <a:r>
                        <a:rPr lang="en-US" altLang="ko-KR" sz="2000" baseline="0" dirty="0" smtClean="0"/>
                        <a:t>HTML </a:t>
                      </a:r>
                      <a:r>
                        <a:rPr lang="ko-KR" altLang="en-US" sz="2000" baseline="0" dirty="0" smtClean="0"/>
                        <a:t>요소 객체들 선택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getElementsByTagName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err="1" smtClean="0"/>
                        <a:t>tagName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/>
                        <a:t>태그명을</a:t>
                      </a:r>
                      <a:r>
                        <a:rPr lang="ko-KR" altLang="en-US" sz="2000" dirty="0" smtClean="0"/>
                        <a:t> 이용해서 </a:t>
                      </a:r>
                      <a:r>
                        <a:rPr lang="en-US" altLang="ko-KR" sz="2000" dirty="0" smtClean="0"/>
                        <a:t>HTML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요소 객체들 선택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querySelector</a:t>
                      </a:r>
                      <a:r>
                        <a:rPr lang="en-US" altLang="ko-KR" sz="2000" dirty="0" smtClean="0"/>
                        <a:t>(selector)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CSS </a:t>
                      </a:r>
                      <a:r>
                        <a:rPr lang="ko-KR" altLang="en-US" sz="2000" dirty="0" err="1" smtClean="0"/>
                        <a:t>선택자를</a:t>
                      </a:r>
                      <a:r>
                        <a:rPr lang="ko-KR" altLang="en-US" sz="2000" dirty="0" smtClean="0"/>
                        <a:t> 이용해서 </a:t>
                      </a:r>
                      <a:r>
                        <a:rPr lang="en-US" altLang="ko-KR" sz="2000" dirty="0" smtClean="0"/>
                        <a:t>HTML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요소 객체 선택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/>
                        <a:t>querySelectorAll</a:t>
                      </a:r>
                      <a:r>
                        <a:rPr lang="en-US" altLang="ko-KR" sz="2000" dirty="0" smtClean="0"/>
                        <a:t>(selector)</a:t>
                      </a:r>
                      <a:endParaRPr lang="ko-KR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CSS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err="1" smtClean="0"/>
                        <a:t>선택자를</a:t>
                      </a:r>
                      <a:r>
                        <a:rPr lang="ko-KR" altLang="en-US" sz="2000" baseline="0" dirty="0" smtClean="0"/>
                        <a:t> 이용해서 </a:t>
                      </a:r>
                      <a:r>
                        <a:rPr lang="en-US" altLang="ko-KR" sz="2000" baseline="0" dirty="0" smtClean="0"/>
                        <a:t>HTML </a:t>
                      </a:r>
                      <a:r>
                        <a:rPr lang="ko-KR" altLang="en-US" sz="2000" baseline="0" dirty="0" smtClean="0"/>
                        <a:t>요소 객체들 선택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9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3508</TotalTime>
  <Words>146</Words>
  <Application>Microsoft Office PowerPoint</Application>
  <PresentationFormat>화면 슬라이드 쇼(4:3)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Consolas</vt:lpstr>
      <vt:lpstr>Copperplate Gothic Bold</vt:lpstr>
      <vt:lpstr>Office 테마</vt:lpstr>
      <vt:lpstr>PowerPoint 프레젠테이션</vt:lpstr>
      <vt:lpstr>문서 객체 모델</vt:lpstr>
      <vt:lpstr>document 객체</vt:lpstr>
      <vt:lpstr>HTML 요소 객체</vt:lpstr>
      <vt:lpstr>document 객체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정 병준</dc:creator>
  <cp:lastModifiedBy>Windows User</cp:lastModifiedBy>
  <cp:revision>353</cp:revision>
  <dcterms:created xsi:type="dcterms:W3CDTF">2018-01-25T23:54:02Z</dcterms:created>
  <dcterms:modified xsi:type="dcterms:W3CDTF">2020-01-06T15:26:31Z</dcterms:modified>
</cp:coreProperties>
</file>