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6"/>
  </p:notesMasterIdLst>
  <p:sldIdLst>
    <p:sldId id="376" r:id="rId2"/>
    <p:sldId id="404" r:id="rId3"/>
    <p:sldId id="405" r:id="rId4"/>
    <p:sldId id="4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5F"/>
    <a:srgbClr val="2A00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52836-930B-4F2B-B406-D635401686BA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7A9F-6006-4C6E-9985-17F8D8B7D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7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3" y="221943"/>
            <a:ext cx="8788892" cy="736846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rgbClr val="0070C0"/>
                </a:solidFill>
                <a:latin typeface="Consolas" panose="020B06090202040302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43" y="1091953"/>
            <a:ext cx="8788892" cy="5317725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7"/>
            <a:ext cx="2057400" cy="231899"/>
          </a:xfr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8D0597-C4A2-4D2F-9FF3-D04BD624C5BF}"/>
              </a:ext>
            </a:extLst>
          </p:cNvPr>
          <p:cNvCxnSpPr>
            <a:cxnSpLocks/>
          </p:cNvCxnSpPr>
          <p:nvPr userDrawn="1"/>
        </p:nvCxnSpPr>
        <p:spPr>
          <a:xfrm>
            <a:off x="3826276" y="852247"/>
            <a:ext cx="5184559" cy="0"/>
          </a:xfrm>
          <a:prstGeom prst="straightConnector1">
            <a:avLst/>
          </a:prstGeom>
          <a:ln w="5397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6387284"/>
            <a:ext cx="2340311" cy="4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EF2F624-5A65-407D-8859-2F6776EE65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4" y="4734701"/>
            <a:ext cx="3654747" cy="6569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3CCF74-F0E4-4554-8F67-5377701E9680}"/>
              </a:ext>
            </a:extLst>
          </p:cNvPr>
          <p:cNvSpPr/>
          <p:nvPr/>
        </p:nvSpPr>
        <p:spPr>
          <a:xfrm>
            <a:off x="873483" y="2875002"/>
            <a:ext cx="73970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0317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특정 상황</a:t>
            </a:r>
            <a:r>
              <a:rPr lang="ko-KR" altLang="en-US" dirty="0" smtClean="0"/>
              <a:t>이 발생했을 경우 동작하도록 만든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문서를 동적으로 꾸밈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사용자와 사이트 간의 상호작용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이벤트의 명칭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click, submit, </a:t>
            </a:r>
            <a:r>
              <a:rPr lang="en-US" altLang="ko-KR" dirty="0" err="1" smtClean="0"/>
              <a:t>mouseenter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keydown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이벤트의 종류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onclick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onsubmit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onmouseenter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onkeydown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핸들러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이벤트 내용을 담는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모델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이벤트를 연결하는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고전적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인라인 방법 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545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고전적 방법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21943" y="1846800"/>
            <a:ext cx="8788892" cy="360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 smtClean="0"/>
              <a:t>window.onload</a:t>
            </a:r>
            <a:r>
              <a:rPr lang="en-US" altLang="ko-KR" sz="2000" dirty="0" smtClean="0"/>
              <a:t> =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function</a:t>
            </a:r>
            <a:r>
              <a:rPr lang="en-US" altLang="ko-KR" sz="2000" dirty="0" smtClean="0"/>
              <a:t>() {</a:t>
            </a:r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document.getElementById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0070C0"/>
                </a:solidFill>
              </a:rPr>
              <a:t>"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btn</a:t>
            </a:r>
            <a:r>
              <a:rPr lang="en-US" altLang="ko-KR" sz="2000" dirty="0" smtClean="0">
                <a:solidFill>
                  <a:srgbClr val="0070C0"/>
                </a:solidFill>
              </a:rPr>
              <a:t>"</a:t>
            </a:r>
            <a:r>
              <a:rPr lang="en-US" altLang="ko-KR" sz="2000" dirty="0" smtClean="0"/>
              <a:t>).</a:t>
            </a:r>
            <a:r>
              <a:rPr lang="en-US" altLang="ko-KR" sz="2000" dirty="0" err="1" smtClean="0"/>
              <a:t>onclick</a:t>
            </a:r>
            <a:r>
              <a:rPr lang="en-US" altLang="ko-KR" sz="2000" dirty="0" smtClean="0"/>
              <a:t> =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function</a:t>
            </a:r>
            <a:r>
              <a:rPr lang="en-US" altLang="ko-KR" sz="2000" dirty="0" smtClean="0"/>
              <a:t>() {</a:t>
            </a:r>
          </a:p>
          <a:p>
            <a:pPr marL="0" indent="0">
              <a:buNone/>
            </a:pPr>
            <a:r>
              <a:rPr lang="en-US" altLang="ko-KR" sz="2000" dirty="0" smtClean="0"/>
              <a:t>        alert(</a:t>
            </a:r>
            <a:r>
              <a:rPr lang="en-US" altLang="ko-KR" sz="2000" dirty="0" smtClean="0">
                <a:solidFill>
                  <a:srgbClr val="0070C0"/>
                </a:solidFill>
              </a:rPr>
              <a:t>"Hello!"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    }</a:t>
            </a:r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...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&lt;input </a:t>
            </a:r>
            <a:r>
              <a:rPr lang="en-US" altLang="ko-KR" sz="2000" dirty="0" smtClean="0">
                <a:solidFill>
                  <a:srgbClr val="7030A0"/>
                </a:solidFill>
              </a:rPr>
              <a:t>id</a:t>
            </a:r>
            <a:r>
              <a:rPr lang="en-US" altLang="ko-KR" sz="2000" dirty="0" smtClean="0"/>
              <a:t>=</a:t>
            </a:r>
            <a:r>
              <a:rPr lang="en-US" altLang="ko-KR" sz="2000" i="1" dirty="0" smtClean="0">
                <a:solidFill>
                  <a:srgbClr val="0070C0"/>
                </a:solidFill>
              </a:rPr>
              <a:t>"</a:t>
            </a:r>
            <a:r>
              <a:rPr lang="en-US" altLang="ko-KR" sz="2000" i="1" dirty="0" err="1" smtClean="0">
                <a:solidFill>
                  <a:srgbClr val="0070C0"/>
                </a:solidFill>
              </a:rPr>
              <a:t>btn</a:t>
            </a:r>
            <a:r>
              <a:rPr lang="en-US" altLang="ko-KR" sz="2000" i="1" dirty="0" smtClean="0">
                <a:solidFill>
                  <a:srgbClr val="0070C0"/>
                </a:solidFill>
              </a:rPr>
              <a:t>"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7030A0"/>
                </a:solidFill>
              </a:rPr>
              <a:t>type</a:t>
            </a:r>
            <a:r>
              <a:rPr lang="en-US" altLang="ko-KR" sz="2000" dirty="0" smtClean="0"/>
              <a:t>=</a:t>
            </a:r>
            <a:r>
              <a:rPr lang="en-US" altLang="ko-KR" sz="2000" i="1" dirty="0" smtClean="0">
                <a:solidFill>
                  <a:srgbClr val="0070C0"/>
                </a:solidFill>
              </a:rPr>
              <a:t>"button"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7030A0"/>
                </a:solidFill>
              </a:rPr>
              <a:t>value</a:t>
            </a:r>
            <a:r>
              <a:rPr lang="en-US" altLang="ko-KR" sz="2000" dirty="0" smtClean="0"/>
              <a:t>=</a:t>
            </a:r>
            <a:r>
              <a:rPr lang="en-US" altLang="ko-KR" sz="2000" i="1" dirty="0" smtClean="0">
                <a:solidFill>
                  <a:srgbClr val="0070C0"/>
                </a:solidFill>
              </a:rPr>
              <a:t>"Click!"</a:t>
            </a:r>
            <a:r>
              <a:rPr lang="en-US" altLang="ko-KR" sz="2000" dirty="0" smtClean="0">
                <a:solidFill>
                  <a:srgbClr val="00B050"/>
                </a:solidFill>
              </a:rPr>
              <a:t>&gt;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인라인 방법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21943" y="1846800"/>
            <a:ext cx="8788892" cy="280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rgbClr val="7030A0"/>
                </a:solidFill>
              </a:rPr>
              <a:t>function</a:t>
            </a:r>
            <a:r>
              <a:rPr lang="en-US" altLang="ko-KR" sz="2000" dirty="0" smtClean="0"/>
              <a:t> hello() {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alert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70C0"/>
                </a:solidFill>
              </a:rPr>
              <a:t>"Hello!"</a:t>
            </a:r>
            <a:r>
              <a:rPr lang="en-US" altLang="ko-KR" sz="2000" dirty="0"/>
              <a:t>);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...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&lt;input </a:t>
            </a:r>
            <a:r>
              <a:rPr lang="en-US" altLang="ko-KR" sz="2000" dirty="0" smtClean="0">
                <a:solidFill>
                  <a:srgbClr val="7030A0"/>
                </a:solidFill>
              </a:rPr>
              <a:t>type</a:t>
            </a:r>
            <a:r>
              <a:rPr lang="en-US" altLang="ko-KR" sz="2000" dirty="0" smtClean="0"/>
              <a:t>=</a:t>
            </a:r>
            <a:r>
              <a:rPr lang="en-US" altLang="ko-KR" sz="2000" i="1" dirty="0" smtClean="0">
                <a:solidFill>
                  <a:srgbClr val="0070C0"/>
                </a:solidFill>
              </a:rPr>
              <a:t>"button"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7030A0"/>
                </a:solidFill>
              </a:rPr>
              <a:t>value</a:t>
            </a:r>
            <a:r>
              <a:rPr lang="en-US" altLang="ko-KR" sz="2000" dirty="0" smtClean="0"/>
              <a:t>=</a:t>
            </a:r>
            <a:r>
              <a:rPr lang="en-US" altLang="ko-KR" sz="2000" i="1" dirty="0" smtClean="0">
                <a:solidFill>
                  <a:srgbClr val="0070C0"/>
                </a:solidFill>
              </a:rPr>
              <a:t>"Click!" </a:t>
            </a:r>
            <a:r>
              <a:rPr lang="en-US" altLang="ko-KR" sz="2000" dirty="0" err="1" smtClean="0">
                <a:solidFill>
                  <a:srgbClr val="7030A0"/>
                </a:solidFill>
              </a:rPr>
              <a:t>onclick</a:t>
            </a:r>
            <a:r>
              <a:rPr lang="en-US" altLang="ko-KR" sz="2000" dirty="0" smtClean="0"/>
              <a:t>=</a:t>
            </a:r>
            <a:r>
              <a:rPr lang="en-US" altLang="ko-KR" sz="2000" dirty="0" smtClean="0">
                <a:solidFill>
                  <a:srgbClr val="0070C0"/>
                </a:solidFill>
              </a:rPr>
              <a:t>"hello();"</a:t>
            </a:r>
            <a:r>
              <a:rPr lang="en-US" altLang="ko-KR" sz="2000" dirty="0" smtClean="0">
                <a:solidFill>
                  <a:srgbClr val="00B050"/>
                </a:solidFill>
              </a:rPr>
              <a:t>&gt;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0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3619</TotalTime>
  <Words>136</Words>
  <Application>Microsoft Office PowerPoint</Application>
  <PresentationFormat>화면 슬라이드 쇼(4:3)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Consolas</vt:lpstr>
      <vt:lpstr>Copperplate Gothic Bold</vt:lpstr>
      <vt:lpstr>Office 테마</vt:lpstr>
      <vt:lpstr>PowerPoint 프레젠테이션</vt:lpstr>
      <vt:lpstr>이벤트</vt:lpstr>
      <vt:lpstr>이벤트 모델</vt:lpstr>
      <vt:lpstr>이벤트 모델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HTML3 &amp; CSS3</dc:title>
  <dc:creator>정 병준</dc:creator>
  <cp:lastModifiedBy>Windows User</cp:lastModifiedBy>
  <cp:revision>366</cp:revision>
  <dcterms:created xsi:type="dcterms:W3CDTF">2018-01-25T23:54:02Z</dcterms:created>
  <dcterms:modified xsi:type="dcterms:W3CDTF">2020-01-07T08:43:01Z</dcterms:modified>
</cp:coreProperties>
</file>