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78" y="1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C6A3A-03D8-417D-9582-F32371C4172E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32236-68BF-4088-83E7-8F75C63D31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9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0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32236-68BF-4088-83E7-8F75C63D31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8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1C11F-17F3-A157-4DE0-4DCB6DA0C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1EE93F-97EC-35FA-5B46-49F494F08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B599C-595F-F61A-8321-584AABAD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7E2B4-C5A9-CBC5-1B4C-3FB60A6D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15152-F173-120D-4BB5-69B5F03C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2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3FFFC-2696-45E5-97BB-9F6A8711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03066-479F-9289-CBA0-11953866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C912B-BDFB-18F5-2FB2-A0948C28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86FE-9FE2-98CB-9819-55F6B594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0262D-967B-5926-176F-6B91B4CE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981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969D09-15DC-6308-BB4F-6E69715D1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6B2D0-F0FE-3C4C-D5D7-2FC9F45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18C98-71AA-0CA6-5FEE-0F203E68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68942-7EB6-30CE-6A87-6E3904B5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0B4E0-7512-8F05-FFFE-F2A0AD98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28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9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70FB8-4BD3-DF2C-B089-8B20C3BD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667C1-B0D8-873F-9B15-AA92971A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E0A38-3BBC-F77F-406C-195A5FEE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09820-61E1-827D-6D4F-B37BC448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C780B-F804-5BF5-0107-B210821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369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B522D-0070-E342-4368-18D88A9A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6AF9B-6D47-1035-EAC5-D715CEEA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ECC0C-6E68-F3B8-026F-4E44AC58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A844B-240B-4BE5-7C75-DB5C88E7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42898-FDEB-A44B-2A2B-1CF68F5B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792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B5724-63E6-6429-8F5E-9392BBE3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8F6AC-A2AB-24BF-7F29-C9F82B42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C756F-77D8-521F-85E1-7B291677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D2B601-6FD8-21F5-D100-B117D8A7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470D4-2307-F6DA-C49D-0AC11270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0A1F7-BC2A-AAC7-AFF0-9508AA09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61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255A-5EFF-4556-DEAD-6FBEBEB81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508FF-49CE-B38E-41C8-6D10EA362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EFC7A-1DC4-F830-6E2E-5BDB0E6B7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4D2397-1940-37F8-44FA-298A03703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DA6DCE-434E-B95D-B228-C43C34F94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F15495-7212-DE4E-5E8D-F569ECEE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50958B-D9B2-6326-717D-76524EF7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7A0B5-DB21-5930-993B-B9866E22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982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C26FD-E7EC-703C-3430-101CF383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872152-3440-E449-4F82-4F1B9FE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0F997-3413-4A2A-1E1F-B203B748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75C65-A14C-65B5-792F-C7C34CFB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5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48CBE-AA2D-F8CF-0C4B-12CC786B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74F22-FADC-96BC-6CF1-9B3762E2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8E7A6-931B-F7BE-6DC1-9AA4F6CA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75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424FD-011C-8D4B-5F6C-94F73EBA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D0193-105C-E27E-8E42-F1995BA3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70AF8-B859-B2ED-FEB7-8CFDB81FC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B19476-FDE0-E153-3783-79274865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9BC3D-56A1-FDA3-1714-B2DCEC1F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8DF4A-3D7B-73C0-0DFD-6E887DAB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05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D57B-F12E-5576-4B63-FD9177A1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CFE24B-40CF-9F68-7BDC-21B29F6F1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57198-6E86-9D2D-2ABC-FB159BA0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A71E8-4BF5-9D5D-EC1C-84AD814B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D4BCB-7683-72C7-7444-901745BC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AB444-6FE5-2DB5-6AB5-79716F14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225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EBC263-58E4-82D9-64F7-A4AA7E94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2A6E4-0491-7518-6FEF-9C223820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5CC45-E2D4-25D3-13BB-C449078BE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49449-CABA-E389-5CF2-4D75B630D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9B8653-46F8-9CEE-17A4-CC9143D02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53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6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Relationship Id="rId30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100" y="8952717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그래픽 11" descr="게임 컨트롤러 단색으로 채워진">
            <a:extLst>
              <a:ext uri="{FF2B5EF4-FFF2-40B4-BE49-F238E27FC236}">
                <a16:creationId xmlns:a16="http://schemas.microsoft.com/office/drawing/2014/main" id="{01BD7ED0-1C5F-02C2-F087-66CE60AA2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1896" y="992921"/>
            <a:ext cx="6021269" cy="6021269"/>
          </a:xfrm>
          <a:prstGeom prst="rect">
            <a:avLst/>
          </a:prstGeom>
        </p:spPr>
      </p:pic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99CEA31F-E749-9E21-5B53-3C7404244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57362"/>
              </p:ext>
            </p:extLst>
          </p:nvPr>
        </p:nvGraphicFramePr>
        <p:xfrm>
          <a:off x="7923330" y="7725056"/>
          <a:ext cx="24384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575050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AI_14_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오동호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6152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CFE39C8-E0AA-96F6-3C01-B84A9D211143}"/>
              </a:ext>
            </a:extLst>
          </p:cNvPr>
          <p:cNvSpPr txBox="1"/>
          <p:nvPr/>
        </p:nvSpPr>
        <p:spPr>
          <a:xfrm>
            <a:off x="5599230" y="6353848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/>
              <a:t>다음 분기 게임 설계 기획안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3815" y="791202"/>
            <a:ext cx="2839085" cy="370205"/>
          </a:xfrm>
          <a:custGeom>
            <a:avLst/>
            <a:gdLst/>
            <a:ahLst/>
            <a:cxnLst/>
            <a:rect l="l" t="t" r="r" b="b"/>
            <a:pathLst>
              <a:path w="2839085" h="370205">
                <a:moveTo>
                  <a:pt x="125453" y="337488"/>
                </a:moveTo>
                <a:lnTo>
                  <a:pt x="82580" y="330840"/>
                </a:lnTo>
                <a:lnTo>
                  <a:pt x="47689" y="311616"/>
                </a:lnTo>
                <a:lnTo>
                  <a:pt x="21689" y="280645"/>
                </a:lnTo>
                <a:lnTo>
                  <a:pt x="5489" y="238756"/>
                </a:lnTo>
                <a:lnTo>
                  <a:pt x="0" y="186776"/>
                </a:lnTo>
                <a:lnTo>
                  <a:pt x="5718" y="134938"/>
                </a:lnTo>
                <a:lnTo>
                  <a:pt x="21971" y="93634"/>
                </a:lnTo>
                <a:lnTo>
                  <a:pt x="47911" y="63431"/>
                </a:lnTo>
                <a:lnTo>
                  <a:pt x="82687" y="44894"/>
                </a:lnTo>
                <a:lnTo>
                  <a:pt x="125453" y="38590"/>
                </a:lnTo>
                <a:lnTo>
                  <a:pt x="168190" y="44921"/>
                </a:lnTo>
                <a:lnTo>
                  <a:pt x="203006" y="63512"/>
                </a:lnTo>
                <a:lnTo>
                  <a:pt x="228984" y="93755"/>
                </a:lnTo>
                <a:lnTo>
                  <a:pt x="231294" y="99632"/>
                </a:lnTo>
                <a:lnTo>
                  <a:pt x="125453" y="99632"/>
                </a:lnTo>
                <a:lnTo>
                  <a:pt x="106403" y="104822"/>
                </a:lnTo>
                <a:lnTo>
                  <a:pt x="91563" y="120734"/>
                </a:lnTo>
                <a:lnTo>
                  <a:pt x="81881" y="147881"/>
                </a:lnTo>
                <a:lnTo>
                  <a:pt x="78302" y="186776"/>
                </a:lnTo>
                <a:lnTo>
                  <a:pt x="81644" y="226511"/>
                </a:lnTo>
                <a:lnTo>
                  <a:pt x="91353" y="254274"/>
                </a:lnTo>
                <a:lnTo>
                  <a:pt x="106324" y="270565"/>
                </a:lnTo>
                <a:lnTo>
                  <a:pt x="125453" y="275884"/>
                </a:lnTo>
                <a:lnTo>
                  <a:pt x="230807" y="275884"/>
                </a:lnTo>
                <a:lnTo>
                  <a:pt x="228863" y="280908"/>
                </a:lnTo>
                <a:lnTo>
                  <a:pt x="202925" y="311859"/>
                </a:lnTo>
                <a:lnTo>
                  <a:pt x="168163" y="330988"/>
                </a:lnTo>
                <a:lnTo>
                  <a:pt x="125453" y="337488"/>
                </a:lnTo>
                <a:close/>
              </a:path>
              <a:path w="2839085" h="370205">
                <a:moveTo>
                  <a:pt x="230807" y="275884"/>
                </a:moveTo>
                <a:lnTo>
                  <a:pt x="125453" y="275884"/>
                </a:lnTo>
                <a:lnTo>
                  <a:pt x="144482" y="270565"/>
                </a:lnTo>
                <a:lnTo>
                  <a:pt x="159394" y="254274"/>
                </a:lnTo>
                <a:lnTo>
                  <a:pt x="169123" y="226511"/>
                </a:lnTo>
                <a:lnTo>
                  <a:pt x="172603" y="186776"/>
                </a:lnTo>
                <a:lnTo>
                  <a:pt x="169064" y="147881"/>
                </a:lnTo>
                <a:lnTo>
                  <a:pt x="159342" y="120734"/>
                </a:lnTo>
                <a:lnTo>
                  <a:pt x="144463" y="104822"/>
                </a:lnTo>
                <a:lnTo>
                  <a:pt x="125453" y="99632"/>
                </a:lnTo>
                <a:lnTo>
                  <a:pt x="231294" y="99632"/>
                </a:lnTo>
                <a:lnTo>
                  <a:pt x="245210" y="135045"/>
                </a:lnTo>
                <a:lnTo>
                  <a:pt x="250765" y="186776"/>
                </a:lnTo>
                <a:lnTo>
                  <a:pt x="245102" y="238944"/>
                </a:lnTo>
                <a:lnTo>
                  <a:pt x="230807" y="275884"/>
                </a:lnTo>
                <a:close/>
              </a:path>
              <a:path w="2839085" h="370205">
                <a:moveTo>
                  <a:pt x="522311" y="284164"/>
                </a:moveTo>
                <a:lnTo>
                  <a:pt x="276597" y="284164"/>
                </a:lnTo>
                <a:lnTo>
                  <a:pt x="276686" y="225226"/>
                </a:lnTo>
                <a:lnTo>
                  <a:pt x="393069" y="42519"/>
                </a:lnTo>
                <a:lnTo>
                  <a:pt x="488773" y="42519"/>
                </a:lnTo>
                <a:lnTo>
                  <a:pt x="488773" y="121383"/>
                </a:lnTo>
                <a:lnTo>
                  <a:pt x="415662" y="121383"/>
                </a:lnTo>
                <a:lnTo>
                  <a:pt x="351392" y="222981"/>
                </a:lnTo>
                <a:lnTo>
                  <a:pt x="351392" y="225226"/>
                </a:lnTo>
                <a:lnTo>
                  <a:pt x="522311" y="225226"/>
                </a:lnTo>
                <a:lnTo>
                  <a:pt x="522311" y="284164"/>
                </a:lnTo>
                <a:close/>
              </a:path>
              <a:path w="2839085" h="370205">
                <a:moveTo>
                  <a:pt x="488773" y="225226"/>
                </a:moveTo>
                <a:lnTo>
                  <a:pt x="418048" y="225226"/>
                </a:lnTo>
                <a:lnTo>
                  <a:pt x="418048" y="121383"/>
                </a:lnTo>
                <a:lnTo>
                  <a:pt x="488773" y="121383"/>
                </a:lnTo>
                <a:lnTo>
                  <a:pt x="488773" y="225226"/>
                </a:lnTo>
                <a:close/>
              </a:path>
              <a:path w="2839085" h="370205">
                <a:moveTo>
                  <a:pt x="488773" y="329910"/>
                </a:moveTo>
                <a:lnTo>
                  <a:pt x="416364" y="329910"/>
                </a:lnTo>
                <a:lnTo>
                  <a:pt x="416364" y="284164"/>
                </a:lnTo>
                <a:lnTo>
                  <a:pt x="488773" y="284164"/>
                </a:lnTo>
                <a:lnTo>
                  <a:pt x="488773" y="329910"/>
                </a:lnTo>
                <a:close/>
              </a:path>
              <a:path w="2839085" h="370205">
                <a:moveTo>
                  <a:pt x="589119" y="334261"/>
                </a:moveTo>
                <a:lnTo>
                  <a:pt x="574051" y="331252"/>
                </a:lnTo>
                <a:lnTo>
                  <a:pt x="561720" y="323034"/>
                </a:lnTo>
                <a:lnTo>
                  <a:pt x="553440" y="310817"/>
                </a:lnTo>
                <a:lnTo>
                  <a:pt x="550528" y="295811"/>
                </a:lnTo>
                <a:lnTo>
                  <a:pt x="553440" y="281048"/>
                </a:lnTo>
                <a:lnTo>
                  <a:pt x="561720" y="268956"/>
                </a:lnTo>
                <a:lnTo>
                  <a:pt x="574051" y="260784"/>
                </a:lnTo>
                <a:lnTo>
                  <a:pt x="589119" y="257782"/>
                </a:lnTo>
                <a:lnTo>
                  <a:pt x="603612" y="260784"/>
                </a:lnTo>
                <a:lnTo>
                  <a:pt x="615816" y="268956"/>
                </a:lnTo>
                <a:lnTo>
                  <a:pt x="624284" y="281048"/>
                </a:lnTo>
                <a:lnTo>
                  <a:pt x="627568" y="295811"/>
                </a:lnTo>
                <a:lnTo>
                  <a:pt x="624284" y="310817"/>
                </a:lnTo>
                <a:lnTo>
                  <a:pt x="615816" y="323034"/>
                </a:lnTo>
                <a:lnTo>
                  <a:pt x="603612" y="331252"/>
                </a:lnTo>
                <a:lnTo>
                  <a:pt x="589119" y="334261"/>
                </a:lnTo>
                <a:close/>
              </a:path>
              <a:path w="2839085" h="370205">
                <a:moveTo>
                  <a:pt x="1051241" y="369343"/>
                </a:moveTo>
                <a:lnTo>
                  <a:pt x="991461" y="369343"/>
                </a:lnTo>
                <a:lnTo>
                  <a:pt x="991461" y="2245"/>
                </a:lnTo>
                <a:lnTo>
                  <a:pt x="1051241" y="2245"/>
                </a:lnTo>
                <a:lnTo>
                  <a:pt x="1051241" y="369343"/>
                </a:lnTo>
                <a:close/>
              </a:path>
              <a:path w="2839085" h="370205">
                <a:moveTo>
                  <a:pt x="973078" y="95703"/>
                </a:moveTo>
                <a:lnTo>
                  <a:pt x="913299" y="95703"/>
                </a:lnTo>
                <a:lnTo>
                  <a:pt x="913299" y="9682"/>
                </a:lnTo>
                <a:lnTo>
                  <a:pt x="973078" y="9682"/>
                </a:lnTo>
                <a:lnTo>
                  <a:pt x="973078" y="95703"/>
                </a:lnTo>
                <a:close/>
              </a:path>
              <a:path w="2839085" h="370205">
                <a:moveTo>
                  <a:pt x="758797" y="294828"/>
                </a:moveTo>
                <a:lnTo>
                  <a:pt x="721891" y="250485"/>
                </a:lnTo>
                <a:lnTo>
                  <a:pt x="767421" y="218052"/>
                </a:lnTo>
                <a:lnTo>
                  <a:pt x="799019" y="182356"/>
                </a:lnTo>
                <a:lnTo>
                  <a:pt x="818645" y="141713"/>
                </a:lnTo>
                <a:lnTo>
                  <a:pt x="828260" y="94440"/>
                </a:lnTo>
                <a:lnTo>
                  <a:pt x="746308" y="94440"/>
                </a:lnTo>
                <a:lnTo>
                  <a:pt x="746308" y="43922"/>
                </a:lnTo>
                <a:lnTo>
                  <a:pt x="891267" y="43922"/>
                </a:lnTo>
                <a:lnTo>
                  <a:pt x="891109" y="57262"/>
                </a:lnTo>
                <a:lnTo>
                  <a:pt x="890636" y="70339"/>
                </a:lnTo>
                <a:lnTo>
                  <a:pt x="889846" y="83153"/>
                </a:lnTo>
                <a:lnTo>
                  <a:pt x="888741" y="95703"/>
                </a:lnTo>
                <a:lnTo>
                  <a:pt x="973078" y="95703"/>
                </a:lnTo>
                <a:lnTo>
                  <a:pt x="973078" y="146923"/>
                </a:lnTo>
                <a:lnTo>
                  <a:pt x="879058" y="146923"/>
                </a:lnTo>
                <a:lnTo>
                  <a:pt x="862833" y="189392"/>
                </a:lnTo>
                <a:lnTo>
                  <a:pt x="838188" y="228085"/>
                </a:lnTo>
                <a:lnTo>
                  <a:pt x="803913" y="263174"/>
                </a:lnTo>
                <a:lnTo>
                  <a:pt x="758797" y="294828"/>
                </a:lnTo>
                <a:close/>
              </a:path>
              <a:path w="2839085" h="370205">
                <a:moveTo>
                  <a:pt x="973078" y="354608"/>
                </a:moveTo>
                <a:lnTo>
                  <a:pt x="913299" y="354608"/>
                </a:lnTo>
                <a:lnTo>
                  <a:pt x="913299" y="237715"/>
                </a:lnTo>
                <a:lnTo>
                  <a:pt x="871481" y="237715"/>
                </a:lnTo>
                <a:lnTo>
                  <a:pt x="871481" y="186776"/>
                </a:lnTo>
                <a:lnTo>
                  <a:pt x="913299" y="186776"/>
                </a:lnTo>
                <a:lnTo>
                  <a:pt x="913299" y="146923"/>
                </a:lnTo>
                <a:lnTo>
                  <a:pt x="973078" y="146923"/>
                </a:lnTo>
                <a:lnTo>
                  <a:pt x="973078" y="354608"/>
                </a:lnTo>
                <a:close/>
              </a:path>
              <a:path w="2839085" h="370205">
                <a:moveTo>
                  <a:pt x="1225960" y="25539"/>
                </a:moveTo>
                <a:lnTo>
                  <a:pt x="1162532" y="25539"/>
                </a:lnTo>
                <a:lnTo>
                  <a:pt x="1162532" y="0"/>
                </a:lnTo>
                <a:lnTo>
                  <a:pt x="1225960" y="0"/>
                </a:lnTo>
                <a:lnTo>
                  <a:pt x="1225960" y="25539"/>
                </a:lnTo>
                <a:close/>
              </a:path>
              <a:path w="2839085" h="370205">
                <a:moveTo>
                  <a:pt x="1303562" y="70865"/>
                </a:moveTo>
                <a:lnTo>
                  <a:pt x="1085773" y="70865"/>
                </a:lnTo>
                <a:lnTo>
                  <a:pt x="1085773" y="25539"/>
                </a:lnTo>
                <a:lnTo>
                  <a:pt x="1303562" y="25539"/>
                </a:lnTo>
                <a:lnTo>
                  <a:pt x="1303562" y="70865"/>
                </a:lnTo>
                <a:close/>
              </a:path>
              <a:path w="2839085" h="370205">
                <a:moveTo>
                  <a:pt x="1385934" y="252870"/>
                </a:moveTo>
                <a:lnTo>
                  <a:pt x="1321103" y="252870"/>
                </a:lnTo>
                <a:lnTo>
                  <a:pt x="1321103" y="3087"/>
                </a:lnTo>
                <a:lnTo>
                  <a:pt x="1385934" y="3087"/>
                </a:lnTo>
                <a:lnTo>
                  <a:pt x="1385934" y="252870"/>
                </a:lnTo>
                <a:close/>
              </a:path>
              <a:path w="2839085" h="370205">
                <a:moveTo>
                  <a:pt x="1083527" y="247959"/>
                </a:moveTo>
                <a:lnTo>
                  <a:pt x="1075809" y="200809"/>
                </a:lnTo>
                <a:lnTo>
                  <a:pt x="1139727" y="200454"/>
                </a:lnTo>
                <a:lnTo>
                  <a:pt x="1162532" y="199967"/>
                </a:lnTo>
                <a:lnTo>
                  <a:pt x="1162532" y="184110"/>
                </a:lnTo>
                <a:lnTo>
                  <a:pt x="1136315" y="176938"/>
                </a:lnTo>
                <a:lnTo>
                  <a:pt x="1116557" y="165569"/>
                </a:lnTo>
                <a:lnTo>
                  <a:pt x="1104140" y="150385"/>
                </a:lnTo>
                <a:lnTo>
                  <a:pt x="1099946" y="131767"/>
                </a:lnTo>
                <a:lnTo>
                  <a:pt x="1106576" y="108651"/>
                </a:lnTo>
                <a:lnTo>
                  <a:pt x="1125731" y="90914"/>
                </a:lnTo>
                <a:lnTo>
                  <a:pt x="1155674" y="79572"/>
                </a:lnTo>
                <a:lnTo>
                  <a:pt x="1194667" y="75636"/>
                </a:lnTo>
                <a:lnTo>
                  <a:pt x="1232722" y="79572"/>
                </a:lnTo>
                <a:lnTo>
                  <a:pt x="1262411" y="90914"/>
                </a:lnTo>
                <a:lnTo>
                  <a:pt x="1281732" y="108651"/>
                </a:lnTo>
                <a:lnTo>
                  <a:pt x="1284254" y="117033"/>
                </a:lnTo>
                <a:lnTo>
                  <a:pt x="1194667" y="117033"/>
                </a:lnTo>
                <a:lnTo>
                  <a:pt x="1180630" y="117954"/>
                </a:lnTo>
                <a:lnTo>
                  <a:pt x="1170145" y="120506"/>
                </a:lnTo>
                <a:lnTo>
                  <a:pt x="1163607" y="125005"/>
                </a:lnTo>
                <a:lnTo>
                  <a:pt x="1161410" y="131767"/>
                </a:lnTo>
                <a:lnTo>
                  <a:pt x="1163607" y="137970"/>
                </a:lnTo>
                <a:lnTo>
                  <a:pt x="1170145" y="142029"/>
                </a:lnTo>
                <a:lnTo>
                  <a:pt x="1180630" y="144219"/>
                </a:lnTo>
                <a:lnTo>
                  <a:pt x="1194667" y="144818"/>
                </a:lnTo>
                <a:lnTo>
                  <a:pt x="1285524" y="144818"/>
                </a:lnTo>
                <a:lnTo>
                  <a:pt x="1284175" y="150385"/>
                </a:lnTo>
                <a:lnTo>
                  <a:pt x="1271532" y="165569"/>
                </a:lnTo>
                <a:lnTo>
                  <a:pt x="1251785" y="176938"/>
                </a:lnTo>
                <a:lnTo>
                  <a:pt x="1225960" y="184110"/>
                </a:lnTo>
                <a:lnTo>
                  <a:pt x="1225960" y="197581"/>
                </a:lnTo>
                <a:lnTo>
                  <a:pt x="1303991" y="197581"/>
                </a:lnTo>
                <a:lnTo>
                  <a:pt x="1307912" y="233225"/>
                </a:lnTo>
                <a:lnTo>
                  <a:pt x="1249487" y="241210"/>
                </a:lnTo>
                <a:lnTo>
                  <a:pt x="1190878" y="245644"/>
                </a:lnTo>
                <a:lnTo>
                  <a:pt x="1134690" y="247551"/>
                </a:lnTo>
                <a:lnTo>
                  <a:pt x="1083527" y="247959"/>
                </a:lnTo>
                <a:close/>
              </a:path>
              <a:path w="2839085" h="370205">
                <a:moveTo>
                  <a:pt x="1285524" y="144818"/>
                </a:moveTo>
                <a:lnTo>
                  <a:pt x="1194667" y="144818"/>
                </a:lnTo>
                <a:lnTo>
                  <a:pt x="1208073" y="144219"/>
                </a:lnTo>
                <a:lnTo>
                  <a:pt x="1218558" y="142029"/>
                </a:lnTo>
                <a:lnTo>
                  <a:pt x="1225412" y="137970"/>
                </a:lnTo>
                <a:lnTo>
                  <a:pt x="1227925" y="131767"/>
                </a:lnTo>
                <a:lnTo>
                  <a:pt x="1225412" y="125005"/>
                </a:lnTo>
                <a:lnTo>
                  <a:pt x="1218558" y="120506"/>
                </a:lnTo>
                <a:lnTo>
                  <a:pt x="1208073" y="117954"/>
                </a:lnTo>
                <a:lnTo>
                  <a:pt x="1194667" y="117033"/>
                </a:lnTo>
                <a:lnTo>
                  <a:pt x="1284254" y="117033"/>
                </a:lnTo>
                <a:lnTo>
                  <a:pt x="1288687" y="131767"/>
                </a:lnTo>
                <a:lnTo>
                  <a:pt x="1285524" y="144818"/>
                </a:lnTo>
                <a:close/>
              </a:path>
              <a:path w="2839085" h="370205">
                <a:moveTo>
                  <a:pt x="1303991" y="197581"/>
                </a:moveTo>
                <a:lnTo>
                  <a:pt x="1225960" y="197581"/>
                </a:lnTo>
                <a:lnTo>
                  <a:pt x="1245679" y="196395"/>
                </a:lnTo>
                <a:lnTo>
                  <a:pt x="1265200" y="194933"/>
                </a:lnTo>
                <a:lnTo>
                  <a:pt x="1284431" y="193181"/>
                </a:lnTo>
                <a:lnTo>
                  <a:pt x="1303281" y="191126"/>
                </a:lnTo>
                <a:lnTo>
                  <a:pt x="1303991" y="197581"/>
                </a:lnTo>
                <a:close/>
              </a:path>
              <a:path w="2839085" h="370205">
                <a:moveTo>
                  <a:pt x="1385934" y="369343"/>
                </a:moveTo>
                <a:lnTo>
                  <a:pt x="1321103" y="369343"/>
                </a:lnTo>
                <a:lnTo>
                  <a:pt x="1321103" y="313773"/>
                </a:lnTo>
                <a:lnTo>
                  <a:pt x="1125907" y="313773"/>
                </a:lnTo>
                <a:lnTo>
                  <a:pt x="1125907" y="265500"/>
                </a:lnTo>
                <a:lnTo>
                  <a:pt x="1385934" y="265500"/>
                </a:lnTo>
                <a:lnTo>
                  <a:pt x="1385934" y="369343"/>
                </a:lnTo>
                <a:close/>
              </a:path>
              <a:path w="2839085" h="370205">
                <a:moveTo>
                  <a:pt x="1807361" y="265500"/>
                </a:moveTo>
                <a:lnTo>
                  <a:pt x="1743372" y="265500"/>
                </a:lnTo>
                <a:lnTo>
                  <a:pt x="1743372" y="2806"/>
                </a:lnTo>
                <a:lnTo>
                  <a:pt x="1807361" y="2806"/>
                </a:lnTo>
                <a:lnTo>
                  <a:pt x="1807361" y="265500"/>
                </a:lnTo>
                <a:close/>
              </a:path>
              <a:path w="2839085" h="370205">
                <a:moveTo>
                  <a:pt x="1714464" y="76338"/>
                </a:moveTo>
                <a:lnTo>
                  <a:pt x="1513515" y="76338"/>
                </a:lnTo>
                <a:lnTo>
                  <a:pt x="1513515" y="25960"/>
                </a:lnTo>
                <a:lnTo>
                  <a:pt x="1714464" y="25960"/>
                </a:lnTo>
                <a:lnTo>
                  <a:pt x="1714464" y="76338"/>
                </a:lnTo>
                <a:close/>
              </a:path>
              <a:path w="2839085" h="370205">
                <a:moveTo>
                  <a:pt x="1529372" y="230699"/>
                </a:moveTo>
                <a:lnTo>
                  <a:pt x="1496675" y="181163"/>
                </a:lnTo>
                <a:lnTo>
                  <a:pt x="1536086" y="162672"/>
                </a:lnTo>
                <a:lnTo>
                  <a:pt x="1562314" y="137223"/>
                </a:lnTo>
                <a:lnTo>
                  <a:pt x="1577228" y="107537"/>
                </a:lnTo>
                <a:lnTo>
                  <a:pt x="1582696" y="76338"/>
                </a:lnTo>
                <a:lnTo>
                  <a:pt x="1647528" y="76338"/>
                </a:lnTo>
                <a:lnTo>
                  <a:pt x="1652678" y="105541"/>
                </a:lnTo>
                <a:lnTo>
                  <a:pt x="1666946" y="133364"/>
                </a:lnTo>
                <a:lnTo>
                  <a:pt x="1692343" y="157265"/>
                </a:lnTo>
                <a:lnTo>
                  <a:pt x="1696156" y="158991"/>
                </a:lnTo>
                <a:lnTo>
                  <a:pt x="1616094" y="158991"/>
                </a:lnTo>
                <a:lnTo>
                  <a:pt x="1601399" y="182154"/>
                </a:lnTo>
                <a:lnTo>
                  <a:pt x="1582205" y="202212"/>
                </a:lnTo>
                <a:lnTo>
                  <a:pt x="1558275" y="218587"/>
                </a:lnTo>
                <a:lnTo>
                  <a:pt x="1529372" y="230699"/>
                </a:lnTo>
                <a:close/>
              </a:path>
              <a:path w="2839085" h="370205">
                <a:moveTo>
                  <a:pt x="1698467" y="224244"/>
                </a:moveTo>
                <a:lnTo>
                  <a:pt x="1671171" y="213199"/>
                </a:lnTo>
                <a:lnTo>
                  <a:pt x="1648493" y="198300"/>
                </a:lnTo>
                <a:lnTo>
                  <a:pt x="1630208" y="180060"/>
                </a:lnTo>
                <a:lnTo>
                  <a:pt x="1616094" y="158991"/>
                </a:lnTo>
                <a:lnTo>
                  <a:pt x="1696156" y="158991"/>
                </a:lnTo>
                <a:lnTo>
                  <a:pt x="1730883" y="174708"/>
                </a:lnTo>
                <a:lnTo>
                  <a:pt x="1698467" y="224244"/>
                </a:lnTo>
                <a:close/>
              </a:path>
              <a:path w="2839085" h="370205">
                <a:moveTo>
                  <a:pt x="1815921" y="364150"/>
                </a:moveTo>
                <a:lnTo>
                  <a:pt x="1555894" y="364150"/>
                </a:lnTo>
                <a:lnTo>
                  <a:pt x="1555894" y="242486"/>
                </a:lnTo>
                <a:lnTo>
                  <a:pt x="1620304" y="242486"/>
                </a:lnTo>
                <a:lnTo>
                  <a:pt x="1620304" y="313352"/>
                </a:lnTo>
                <a:lnTo>
                  <a:pt x="1815921" y="313352"/>
                </a:lnTo>
                <a:lnTo>
                  <a:pt x="1815921" y="364150"/>
                </a:lnTo>
                <a:close/>
              </a:path>
              <a:path w="2839085" h="370205">
                <a:moveTo>
                  <a:pt x="2158473" y="87424"/>
                </a:moveTo>
                <a:lnTo>
                  <a:pt x="2097992" y="87424"/>
                </a:lnTo>
                <a:lnTo>
                  <a:pt x="2097992" y="2245"/>
                </a:lnTo>
                <a:lnTo>
                  <a:pt x="2158473" y="2245"/>
                </a:lnTo>
                <a:lnTo>
                  <a:pt x="2158473" y="87424"/>
                </a:lnTo>
                <a:close/>
              </a:path>
              <a:path w="2839085" h="370205">
                <a:moveTo>
                  <a:pt x="2081293" y="219613"/>
                </a:moveTo>
                <a:lnTo>
                  <a:pt x="2021934" y="219613"/>
                </a:lnTo>
                <a:lnTo>
                  <a:pt x="2021934" y="8980"/>
                </a:lnTo>
                <a:lnTo>
                  <a:pt x="2081293" y="8980"/>
                </a:lnTo>
                <a:lnTo>
                  <a:pt x="2081293" y="87424"/>
                </a:lnTo>
                <a:lnTo>
                  <a:pt x="2158473" y="87424"/>
                </a:lnTo>
                <a:lnTo>
                  <a:pt x="2158473" y="138924"/>
                </a:lnTo>
                <a:lnTo>
                  <a:pt x="2081293" y="138924"/>
                </a:lnTo>
                <a:lnTo>
                  <a:pt x="2081293" y="219613"/>
                </a:lnTo>
                <a:close/>
              </a:path>
              <a:path w="2839085" h="370205">
                <a:moveTo>
                  <a:pt x="2158473" y="230979"/>
                </a:moveTo>
                <a:lnTo>
                  <a:pt x="2097992" y="230979"/>
                </a:lnTo>
                <a:lnTo>
                  <a:pt x="2097992" y="138924"/>
                </a:lnTo>
                <a:lnTo>
                  <a:pt x="2158473" y="138924"/>
                </a:lnTo>
                <a:lnTo>
                  <a:pt x="2158473" y="230979"/>
                </a:lnTo>
                <a:close/>
              </a:path>
              <a:path w="2839085" h="370205">
                <a:moveTo>
                  <a:pt x="1958085" y="36204"/>
                </a:moveTo>
                <a:lnTo>
                  <a:pt x="1894937" y="36204"/>
                </a:lnTo>
                <a:lnTo>
                  <a:pt x="1894937" y="6034"/>
                </a:lnTo>
                <a:lnTo>
                  <a:pt x="1958085" y="6034"/>
                </a:lnTo>
                <a:lnTo>
                  <a:pt x="1958085" y="36204"/>
                </a:lnTo>
                <a:close/>
              </a:path>
              <a:path w="2839085" h="370205">
                <a:moveTo>
                  <a:pt x="2013935" y="84898"/>
                </a:moveTo>
                <a:lnTo>
                  <a:pt x="1838946" y="84898"/>
                </a:lnTo>
                <a:lnTo>
                  <a:pt x="1838946" y="36204"/>
                </a:lnTo>
                <a:lnTo>
                  <a:pt x="2013935" y="36204"/>
                </a:lnTo>
                <a:lnTo>
                  <a:pt x="2013935" y="84898"/>
                </a:lnTo>
                <a:close/>
              </a:path>
              <a:path w="2839085" h="370205">
                <a:moveTo>
                  <a:pt x="1927072" y="221858"/>
                </a:moveTo>
                <a:lnTo>
                  <a:pt x="1895275" y="217185"/>
                </a:lnTo>
                <a:lnTo>
                  <a:pt x="1869924" y="204054"/>
                </a:lnTo>
                <a:lnTo>
                  <a:pt x="1853150" y="183792"/>
                </a:lnTo>
                <a:lnTo>
                  <a:pt x="1847085" y="157728"/>
                </a:lnTo>
                <a:lnTo>
                  <a:pt x="1853150" y="131215"/>
                </a:lnTo>
                <a:lnTo>
                  <a:pt x="1869924" y="110648"/>
                </a:lnTo>
                <a:lnTo>
                  <a:pt x="1895275" y="97343"/>
                </a:lnTo>
                <a:lnTo>
                  <a:pt x="1927072" y="92616"/>
                </a:lnTo>
                <a:lnTo>
                  <a:pt x="1959418" y="97343"/>
                </a:lnTo>
                <a:lnTo>
                  <a:pt x="1985028" y="110648"/>
                </a:lnTo>
                <a:lnTo>
                  <a:pt x="2001902" y="131215"/>
                </a:lnTo>
                <a:lnTo>
                  <a:pt x="2003460" y="137942"/>
                </a:lnTo>
                <a:lnTo>
                  <a:pt x="1927072" y="137942"/>
                </a:lnTo>
                <a:lnTo>
                  <a:pt x="1917550" y="139021"/>
                </a:lnTo>
                <a:lnTo>
                  <a:pt x="1910145" y="142678"/>
                </a:lnTo>
                <a:lnTo>
                  <a:pt x="1905346" y="148914"/>
                </a:lnTo>
                <a:lnTo>
                  <a:pt x="1903638" y="157728"/>
                </a:lnTo>
                <a:lnTo>
                  <a:pt x="1905326" y="166345"/>
                </a:lnTo>
                <a:lnTo>
                  <a:pt x="1910093" y="172568"/>
                </a:lnTo>
                <a:lnTo>
                  <a:pt x="1917491" y="176317"/>
                </a:lnTo>
                <a:lnTo>
                  <a:pt x="1927072" y="177514"/>
                </a:lnTo>
                <a:lnTo>
                  <a:pt x="2003381" y="177514"/>
                </a:lnTo>
                <a:lnTo>
                  <a:pt x="2001902" y="183792"/>
                </a:lnTo>
                <a:lnTo>
                  <a:pt x="1985028" y="204054"/>
                </a:lnTo>
                <a:lnTo>
                  <a:pt x="1959418" y="217185"/>
                </a:lnTo>
                <a:lnTo>
                  <a:pt x="1927072" y="221858"/>
                </a:lnTo>
                <a:close/>
              </a:path>
              <a:path w="2839085" h="370205">
                <a:moveTo>
                  <a:pt x="2003381" y="177514"/>
                </a:moveTo>
                <a:lnTo>
                  <a:pt x="1927072" y="177514"/>
                </a:lnTo>
                <a:lnTo>
                  <a:pt x="1936715" y="176317"/>
                </a:lnTo>
                <a:lnTo>
                  <a:pt x="1944122" y="172568"/>
                </a:lnTo>
                <a:lnTo>
                  <a:pt x="1948898" y="166345"/>
                </a:lnTo>
                <a:lnTo>
                  <a:pt x="1950647" y="157728"/>
                </a:lnTo>
                <a:lnTo>
                  <a:pt x="1948898" y="148914"/>
                </a:lnTo>
                <a:lnTo>
                  <a:pt x="1944122" y="142678"/>
                </a:lnTo>
                <a:lnTo>
                  <a:pt x="1936715" y="139021"/>
                </a:lnTo>
                <a:lnTo>
                  <a:pt x="1927072" y="137942"/>
                </a:lnTo>
                <a:lnTo>
                  <a:pt x="2003460" y="137942"/>
                </a:lnTo>
                <a:lnTo>
                  <a:pt x="2008042" y="157728"/>
                </a:lnTo>
                <a:lnTo>
                  <a:pt x="2003381" y="177514"/>
                </a:lnTo>
                <a:close/>
              </a:path>
              <a:path w="2839085" h="370205">
                <a:moveTo>
                  <a:pt x="2030354" y="369764"/>
                </a:moveTo>
                <a:lnTo>
                  <a:pt x="1976373" y="365339"/>
                </a:lnTo>
                <a:lnTo>
                  <a:pt x="1935615" y="352047"/>
                </a:lnTo>
                <a:lnTo>
                  <a:pt x="1909880" y="330494"/>
                </a:lnTo>
                <a:lnTo>
                  <a:pt x="1900971" y="301284"/>
                </a:lnTo>
                <a:lnTo>
                  <a:pt x="1909880" y="272231"/>
                </a:lnTo>
                <a:lnTo>
                  <a:pt x="1935615" y="250730"/>
                </a:lnTo>
                <a:lnTo>
                  <a:pt x="1976373" y="237386"/>
                </a:lnTo>
                <a:lnTo>
                  <a:pt x="2030354" y="232804"/>
                </a:lnTo>
                <a:lnTo>
                  <a:pt x="2084636" y="237386"/>
                </a:lnTo>
                <a:lnTo>
                  <a:pt x="2125408" y="250730"/>
                </a:lnTo>
                <a:lnTo>
                  <a:pt x="2151104" y="272231"/>
                </a:lnTo>
                <a:lnTo>
                  <a:pt x="2153466" y="279813"/>
                </a:lnTo>
                <a:lnTo>
                  <a:pt x="2030354" y="279813"/>
                </a:lnTo>
                <a:lnTo>
                  <a:pt x="2001069" y="280958"/>
                </a:lnTo>
                <a:lnTo>
                  <a:pt x="1980572" y="284655"/>
                </a:lnTo>
                <a:lnTo>
                  <a:pt x="1968548" y="291298"/>
                </a:lnTo>
                <a:lnTo>
                  <a:pt x="1964680" y="301284"/>
                </a:lnTo>
                <a:lnTo>
                  <a:pt x="1968548" y="310907"/>
                </a:lnTo>
                <a:lnTo>
                  <a:pt x="1980572" y="317439"/>
                </a:lnTo>
                <a:lnTo>
                  <a:pt x="2001069" y="321155"/>
                </a:lnTo>
                <a:lnTo>
                  <a:pt x="2030354" y="322333"/>
                </a:lnTo>
                <a:lnTo>
                  <a:pt x="2153633" y="322333"/>
                </a:lnTo>
                <a:lnTo>
                  <a:pt x="2151104" y="330494"/>
                </a:lnTo>
                <a:lnTo>
                  <a:pt x="2125408" y="352047"/>
                </a:lnTo>
                <a:lnTo>
                  <a:pt x="2084636" y="365339"/>
                </a:lnTo>
                <a:lnTo>
                  <a:pt x="2030354" y="369764"/>
                </a:lnTo>
                <a:close/>
              </a:path>
              <a:path w="2839085" h="370205">
                <a:moveTo>
                  <a:pt x="2153633" y="322333"/>
                </a:moveTo>
                <a:lnTo>
                  <a:pt x="2030354" y="322333"/>
                </a:lnTo>
                <a:lnTo>
                  <a:pt x="2059814" y="321155"/>
                </a:lnTo>
                <a:lnTo>
                  <a:pt x="2080170" y="317439"/>
                </a:lnTo>
                <a:lnTo>
                  <a:pt x="2092001" y="310907"/>
                </a:lnTo>
                <a:lnTo>
                  <a:pt x="2095887" y="301284"/>
                </a:lnTo>
                <a:lnTo>
                  <a:pt x="2092001" y="291298"/>
                </a:lnTo>
                <a:lnTo>
                  <a:pt x="2080170" y="284655"/>
                </a:lnTo>
                <a:lnTo>
                  <a:pt x="2059814" y="280958"/>
                </a:lnTo>
                <a:lnTo>
                  <a:pt x="2030354" y="279813"/>
                </a:lnTo>
                <a:lnTo>
                  <a:pt x="2153466" y="279813"/>
                </a:lnTo>
                <a:lnTo>
                  <a:pt x="2160157" y="301284"/>
                </a:lnTo>
                <a:lnTo>
                  <a:pt x="2153633" y="322333"/>
                </a:lnTo>
                <a:close/>
              </a:path>
              <a:path w="2839085" h="370205">
                <a:moveTo>
                  <a:pt x="2476888" y="369343"/>
                </a:moveTo>
                <a:lnTo>
                  <a:pt x="2414021" y="369343"/>
                </a:lnTo>
                <a:lnTo>
                  <a:pt x="2414021" y="2245"/>
                </a:lnTo>
                <a:lnTo>
                  <a:pt x="2476888" y="2245"/>
                </a:lnTo>
                <a:lnTo>
                  <a:pt x="2476888" y="141310"/>
                </a:lnTo>
                <a:lnTo>
                  <a:pt x="2526564" y="141310"/>
                </a:lnTo>
                <a:lnTo>
                  <a:pt x="2526564" y="193371"/>
                </a:lnTo>
                <a:lnTo>
                  <a:pt x="2476888" y="193371"/>
                </a:lnTo>
                <a:lnTo>
                  <a:pt x="2476888" y="369343"/>
                </a:lnTo>
                <a:close/>
              </a:path>
              <a:path w="2839085" h="370205">
                <a:moveTo>
                  <a:pt x="2559132" y="310265"/>
                </a:moveTo>
                <a:lnTo>
                  <a:pt x="2526435" y="260027"/>
                </a:lnTo>
                <a:lnTo>
                  <a:pt x="2575029" y="232930"/>
                </a:lnTo>
                <a:lnTo>
                  <a:pt x="2611708" y="203227"/>
                </a:lnTo>
                <a:lnTo>
                  <a:pt x="2637757" y="169994"/>
                </a:lnTo>
                <a:lnTo>
                  <a:pt x="2654464" y="132309"/>
                </a:lnTo>
                <a:lnTo>
                  <a:pt x="2663115" y="89248"/>
                </a:lnTo>
                <a:lnTo>
                  <a:pt x="2547765" y="89248"/>
                </a:lnTo>
                <a:lnTo>
                  <a:pt x="2547765" y="39853"/>
                </a:lnTo>
                <a:lnTo>
                  <a:pt x="2727946" y="39853"/>
                </a:lnTo>
                <a:lnTo>
                  <a:pt x="2725738" y="87683"/>
                </a:lnTo>
                <a:lnTo>
                  <a:pt x="2718289" y="132602"/>
                </a:lnTo>
                <a:lnTo>
                  <a:pt x="2704363" y="174517"/>
                </a:lnTo>
                <a:lnTo>
                  <a:pt x="2682721" y="213334"/>
                </a:lnTo>
                <a:lnTo>
                  <a:pt x="2652126" y="248960"/>
                </a:lnTo>
                <a:lnTo>
                  <a:pt x="2611342" y="281301"/>
                </a:lnTo>
                <a:lnTo>
                  <a:pt x="2559132" y="310265"/>
                </a:lnTo>
                <a:close/>
              </a:path>
              <a:path w="2839085" h="370205">
                <a:moveTo>
                  <a:pt x="2321545" y="54447"/>
                </a:moveTo>
                <a:lnTo>
                  <a:pt x="2258117" y="54447"/>
                </a:lnTo>
                <a:lnTo>
                  <a:pt x="2258117" y="8840"/>
                </a:lnTo>
                <a:lnTo>
                  <a:pt x="2321545" y="8840"/>
                </a:lnTo>
                <a:lnTo>
                  <a:pt x="2321545" y="54447"/>
                </a:lnTo>
                <a:close/>
              </a:path>
              <a:path w="2839085" h="370205">
                <a:moveTo>
                  <a:pt x="2396200" y="104824"/>
                </a:moveTo>
                <a:lnTo>
                  <a:pt x="2182200" y="104824"/>
                </a:lnTo>
                <a:lnTo>
                  <a:pt x="2182200" y="54447"/>
                </a:lnTo>
                <a:lnTo>
                  <a:pt x="2396200" y="54447"/>
                </a:lnTo>
                <a:lnTo>
                  <a:pt x="2396200" y="104824"/>
                </a:lnTo>
                <a:close/>
              </a:path>
              <a:path w="2839085" h="370205">
                <a:moveTo>
                  <a:pt x="2289691" y="298196"/>
                </a:moveTo>
                <a:lnTo>
                  <a:pt x="2251142" y="291487"/>
                </a:lnTo>
                <a:lnTo>
                  <a:pt x="2220527" y="272937"/>
                </a:lnTo>
                <a:lnTo>
                  <a:pt x="2200357" y="244600"/>
                </a:lnTo>
                <a:lnTo>
                  <a:pt x="2193145" y="208527"/>
                </a:lnTo>
                <a:lnTo>
                  <a:pt x="2200357" y="172515"/>
                </a:lnTo>
                <a:lnTo>
                  <a:pt x="2220527" y="144186"/>
                </a:lnTo>
                <a:lnTo>
                  <a:pt x="2251142" y="125646"/>
                </a:lnTo>
                <a:lnTo>
                  <a:pt x="2289691" y="118998"/>
                </a:lnTo>
                <a:lnTo>
                  <a:pt x="2327520" y="125646"/>
                </a:lnTo>
                <a:lnTo>
                  <a:pt x="2357943" y="144186"/>
                </a:lnTo>
                <a:lnTo>
                  <a:pt x="2376590" y="170217"/>
                </a:lnTo>
                <a:lnTo>
                  <a:pt x="2289691" y="170217"/>
                </a:lnTo>
                <a:lnTo>
                  <a:pt x="2275362" y="172848"/>
                </a:lnTo>
                <a:lnTo>
                  <a:pt x="2264099" y="180216"/>
                </a:lnTo>
                <a:lnTo>
                  <a:pt x="2256755" y="192161"/>
                </a:lnTo>
                <a:lnTo>
                  <a:pt x="2254188" y="208527"/>
                </a:lnTo>
                <a:lnTo>
                  <a:pt x="2256755" y="225243"/>
                </a:lnTo>
                <a:lnTo>
                  <a:pt x="2264099" y="237119"/>
                </a:lnTo>
                <a:lnTo>
                  <a:pt x="2275362" y="244205"/>
                </a:lnTo>
                <a:lnTo>
                  <a:pt x="2289691" y="246556"/>
                </a:lnTo>
                <a:lnTo>
                  <a:pt x="2376835" y="246556"/>
                </a:lnTo>
                <a:lnTo>
                  <a:pt x="2357943" y="272937"/>
                </a:lnTo>
                <a:lnTo>
                  <a:pt x="2327520" y="291487"/>
                </a:lnTo>
                <a:lnTo>
                  <a:pt x="2289691" y="298196"/>
                </a:lnTo>
                <a:close/>
              </a:path>
              <a:path w="2839085" h="370205">
                <a:moveTo>
                  <a:pt x="2376835" y="246556"/>
                </a:moveTo>
                <a:lnTo>
                  <a:pt x="2289691" y="246556"/>
                </a:lnTo>
                <a:lnTo>
                  <a:pt x="2303656" y="244205"/>
                </a:lnTo>
                <a:lnTo>
                  <a:pt x="2314687" y="237119"/>
                </a:lnTo>
                <a:lnTo>
                  <a:pt x="2321955" y="225243"/>
                </a:lnTo>
                <a:lnTo>
                  <a:pt x="2324633" y="208527"/>
                </a:lnTo>
                <a:lnTo>
                  <a:pt x="2321955" y="192161"/>
                </a:lnTo>
                <a:lnTo>
                  <a:pt x="2314687" y="180216"/>
                </a:lnTo>
                <a:lnTo>
                  <a:pt x="2303656" y="172848"/>
                </a:lnTo>
                <a:lnTo>
                  <a:pt x="2289691" y="170217"/>
                </a:lnTo>
                <a:lnTo>
                  <a:pt x="2376590" y="170217"/>
                </a:lnTo>
                <a:lnTo>
                  <a:pt x="2378236" y="172515"/>
                </a:lnTo>
                <a:lnTo>
                  <a:pt x="2385675" y="208527"/>
                </a:lnTo>
                <a:lnTo>
                  <a:pt x="2378236" y="244600"/>
                </a:lnTo>
                <a:lnTo>
                  <a:pt x="2376835" y="246556"/>
                </a:lnTo>
                <a:close/>
              </a:path>
              <a:path w="2839085" h="370205">
                <a:moveTo>
                  <a:pt x="2838665" y="369343"/>
                </a:moveTo>
                <a:lnTo>
                  <a:pt x="2774114" y="369343"/>
                </a:lnTo>
                <a:lnTo>
                  <a:pt x="2774114" y="2245"/>
                </a:lnTo>
                <a:lnTo>
                  <a:pt x="2838665" y="2245"/>
                </a:lnTo>
                <a:lnTo>
                  <a:pt x="2838665" y="369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56072" y="2705100"/>
            <a:ext cx="12658725" cy="171450"/>
            <a:chOff x="673100" y="3844119"/>
            <a:chExt cx="12658725" cy="171450"/>
          </a:xfrm>
        </p:grpSpPr>
        <p:sp>
          <p:nvSpPr>
            <p:cNvPr id="6" name="object 6"/>
            <p:cNvSpPr/>
            <p:nvPr/>
          </p:nvSpPr>
          <p:spPr>
            <a:xfrm>
              <a:off x="673100" y="3918236"/>
              <a:ext cx="12658725" cy="30480"/>
            </a:xfrm>
            <a:custGeom>
              <a:avLst/>
              <a:gdLst/>
              <a:ahLst/>
              <a:cxnLst/>
              <a:rect l="l" t="t" r="r" b="b"/>
              <a:pathLst>
                <a:path w="12658725" h="30479">
                  <a:moveTo>
                    <a:pt x="12658724" y="30360"/>
                  </a:moveTo>
                  <a:lnTo>
                    <a:pt x="0" y="30360"/>
                  </a:lnTo>
                  <a:lnTo>
                    <a:pt x="0" y="0"/>
                  </a:lnTo>
                  <a:lnTo>
                    <a:pt x="12658724" y="0"/>
                  </a:lnTo>
                  <a:lnTo>
                    <a:pt x="12658724" y="30360"/>
                  </a:lnTo>
                  <a:close/>
                </a:path>
              </a:pathLst>
            </a:custGeom>
            <a:solidFill>
              <a:srgbClr val="0000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4" y="3844119"/>
              <a:ext cx="171450" cy="17144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3713" y="2705100"/>
            <a:ext cx="171450" cy="17144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8707" y="2714625"/>
            <a:ext cx="171450" cy="171449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410404" y="5166360"/>
            <a:ext cx="170815" cy="143510"/>
          </a:xfrm>
          <a:custGeom>
            <a:avLst/>
            <a:gdLst/>
            <a:ahLst/>
            <a:cxnLst/>
            <a:rect l="l" t="t" r="r" b="b"/>
            <a:pathLst>
              <a:path w="170814" h="143510">
                <a:moveTo>
                  <a:pt x="85117" y="143134"/>
                </a:moveTo>
                <a:lnTo>
                  <a:pt x="0" y="0"/>
                </a:lnTo>
                <a:lnTo>
                  <a:pt x="170235" y="0"/>
                </a:lnTo>
                <a:lnTo>
                  <a:pt x="85117" y="143134"/>
                </a:lnTo>
                <a:close/>
              </a:path>
            </a:pathLst>
          </a:custGeom>
          <a:solidFill>
            <a:srgbClr val="00000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1185" y="4440755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10">
                <a:moveTo>
                  <a:pt x="134995" y="269991"/>
                </a:moveTo>
                <a:lnTo>
                  <a:pt x="92342" y="263118"/>
                </a:lnTo>
                <a:lnTo>
                  <a:pt x="55286" y="243973"/>
                </a:lnTo>
                <a:lnTo>
                  <a:pt x="26058" y="214764"/>
                </a:lnTo>
                <a:lnTo>
                  <a:pt x="6886" y="177702"/>
                </a:lnTo>
                <a:lnTo>
                  <a:pt x="0" y="134995"/>
                </a:lnTo>
                <a:lnTo>
                  <a:pt x="6886" y="92288"/>
                </a:lnTo>
                <a:lnTo>
                  <a:pt x="26058" y="55226"/>
                </a:lnTo>
                <a:lnTo>
                  <a:pt x="55286" y="26017"/>
                </a:lnTo>
                <a:lnTo>
                  <a:pt x="92342" y="6872"/>
                </a:lnTo>
                <a:lnTo>
                  <a:pt x="134995" y="0"/>
                </a:lnTo>
                <a:lnTo>
                  <a:pt x="177702" y="6872"/>
                </a:lnTo>
                <a:lnTo>
                  <a:pt x="198354" y="17540"/>
                </a:lnTo>
                <a:lnTo>
                  <a:pt x="134995" y="17540"/>
                </a:lnTo>
                <a:lnTo>
                  <a:pt x="89262" y="26766"/>
                </a:lnTo>
                <a:lnTo>
                  <a:pt x="51930" y="51930"/>
                </a:lnTo>
                <a:lnTo>
                  <a:pt x="26766" y="89262"/>
                </a:lnTo>
                <a:lnTo>
                  <a:pt x="17541" y="134995"/>
                </a:lnTo>
                <a:lnTo>
                  <a:pt x="26766" y="180668"/>
                </a:lnTo>
                <a:lnTo>
                  <a:pt x="51930" y="218008"/>
                </a:lnTo>
                <a:lnTo>
                  <a:pt x="89262" y="243204"/>
                </a:lnTo>
                <a:lnTo>
                  <a:pt x="134995" y="252450"/>
                </a:lnTo>
                <a:lnTo>
                  <a:pt x="198354" y="252450"/>
                </a:lnTo>
                <a:lnTo>
                  <a:pt x="177702" y="263118"/>
                </a:lnTo>
                <a:lnTo>
                  <a:pt x="134995" y="269991"/>
                </a:lnTo>
                <a:close/>
              </a:path>
              <a:path w="270509" h="270510">
                <a:moveTo>
                  <a:pt x="198354" y="252450"/>
                </a:moveTo>
                <a:lnTo>
                  <a:pt x="134995" y="252450"/>
                </a:lnTo>
                <a:lnTo>
                  <a:pt x="180757" y="243204"/>
                </a:lnTo>
                <a:lnTo>
                  <a:pt x="218087" y="218008"/>
                </a:lnTo>
                <a:lnTo>
                  <a:pt x="243234" y="180668"/>
                </a:lnTo>
                <a:lnTo>
                  <a:pt x="252450" y="134995"/>
                </a:lnTo>
                <a:lnTo>
                  <a:pt x="243234" y="89262"/>
                </a:lnTo>
                <a:lnTo>
                  <a:pt x="218087" y="51930"/>
                </a:lnTo>
                <a:lnTo>
                  <a:pt x="180757" y="26766"/>
                </a:lnTo>
                <a:lnTo>
                  <a:pt x="134995" y="17540"/>
                </a:lnTo>
                <a:lnTo>
                  <a:pt x="198354" y="17540"/>
                </a:lnTo>
                <a:lnTo>
                  <a:pt x="214764" y="26017"/>
                </a:lnTo>
                <a:lnTo>
                  <a:pt x="243973" y="55226"/>
                </a:lnTo>
                <a:lnTo>
                  <a:pt x="263118" y="92288"/>
                </a:lnTo>
                <a:lnTo>
                  <a:pt x="269991" y="134995"/>
                </a:lnTo>
                <a:lnTo>
                  <a:pt x="263118" y="177702"/>
                </a:lnTo>
                <a:lnTo>
                  <a:pt x="243973" y="214764"/>
                </a:lnTo>
                <a:lnTo>
                  <a:pt x="214764" y="243973"/>
                </a:lnTo>
                <a:lnTo>
                  <a:pt x="198354" y="252450"/>
                </a:lnTo>
                <a:close/>
              </a:path>
              <a:path w="270509" h="270510">
                <a:moveTo>
                  <a:pt x="92335" y="107421"/>
                </a:moveTo>
                <a:lnTo>
                  <a:pt x="92335" y="86582"/>
                </a:lnTo>
                <a:lnTo>
                  <a:pt x="128049" y="63147"/>
                </a:lnTo>
                <a:lnTo>
                  <a:pt x="149379" y="63147"/>
                </a:lnTo>
                <a:lnTo>
                  <a:pt x="149379" y="85038"/>
                </a:lnTo>
                <a:lnTo>
                  <a:pt x="126646" y="85038"/>
                </a:lnTo>
                <a:lnTo>
                  <a:pt x="92335" y="107421"/>
                </a:lnTo>
                <a:close/>
              </a:path>
              <a:path w="270509" h="270510">
                <a:moveTo>
                  <a:pt x="149379" y="206843"/>
                </a:moveTo>
                <a:lnTo>
                  <a:pt x="127487" y="206843"/>
                </a:lnTo>
                <a:lnTo>
                  <a:pt x="127487" y="85038"/>
                </a:lnTo>
                <a:lnTo>
                  <a:pt x="149379" y="85038"/>
                </a:lnTo>
                <a:lnTo>
                  <a:pt x="149379" y="206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10130" y="4465733"/>
            <a:ext cx="2578100" cy="201295"/>
          </a:xfrm>
          <a:custGeom>
            <a:avLst/>
            <a:gdLst/>
            <a:ahLst/>
            <a:cxnLst/>
            <a:rect l="l" t="t" r="r" b="b"/>
            <a:pathLst>
              <a:path w="2578100" h="201295">
                <a:moveTo>
                  <a:pt x="163789" y="31179"/>
                </a:moveTo>
                <a:lnTo>
                  <a:pt x="142634" y="31179"/>
                </a:lnTo>
                <a:lnTo>
                  <a:pt x="142634" y="947"/>
                </a:lnTo>
                <a:lnTo>
                  <a:pt x="163789" y="947"/>
                </a:lnTo>
                <a:lnTo>
                  <a:pt x="163789" y="31179"/>
                </a:lnTo>
                <a:close/>
              </a:path>
              <a:path w="2578100" h="201295">
                <a:moveTo>
                  <a:pt x="52333" y="114455"/>
                </a:moveTo>
                <a:lnTo>
                  <a:pt x="31446" y="110701"/>
                </a:lnTo>
                <a:lnTo>
                  <a:pt x="14829" y="100236"/>
                </a:lnTo>
                <a:lnTo>
                  <a:pt x="3881" y="84251"/>
                </a:lnTo>
                <a:lnTo>
                  <a:pt x="0" y="63936"/>
                </a:lnTo>
                <a:lnTo>
                  <a:pt x="3881" y="43574"/>
                </a:lnTo>
                <a:lnTo>
                  <a:pt x="14829" y="27548"/>
                </a:lnTo>
                <a:lnTo>
                  <a:pt x="31446" y="17027"/>
                </a:lnTo>
                <a:lnTo>
                  <a:pt x="52333" y="13182"/>
                </a:lnTo>
                <a:lnTo>
                  <a:pt x="64276" y="14462"/>
                </a:lnTo>
                <a:lnTo>
                  <a:pt x="75175" y="18036"/>
                </a:lnTo>
                <a:lnTo>
                  <a:pt x="84757" y="23682"/>
                </a:lnTo>
                <a:lnTo>
                  <a:pt x="92748" y="31179"/>
                </a:lnTo>
                <a:lnTo>
                  <a:pt x="163789" y="31179"/>
                </a:lnTo>
                <a:lnTo>
                  <a:pt x="163789" y="32047"/>
                </a:lnTo>
                <a:lnTo>
                  <a:pt x="52333" y="32047"/>
                </a:lnTo>
                <a:lnTo>
                  <a:pt x="39375" y="34443"/>
                </a:lnTo>
                <a:lnTo>
                  <a:pt x="29186" y="40976"/>
                </a:lnTo>
                <a:lnTo>
                  <a:pt x="22518" y="51017"/>
                </a:lnTo>
                <a:lnTo>
                  <a:pt x="20128" y="63936"/>
                </a:lnTo>
                <a:lnTo>
                  <a:pt x="22518" y="76899"/>
                </a:lnTo>
                <a:lnTo>
                  <a:pt x="29186" y="86946"/>
                </a:lnTo>
                <a:lnTo>
                  <a:pt x="39375" y="93441"/>
                </a:lnTo>
                <a:lnTo>
                  <a:pt x="52333" y="95747"/>
                </a:lnTo>
                <a:lnTo>
                  <a:pt x="163789" y="95747"/>
                </a:lnTo>
                <a:lnTo>
                  <a:pt x="163789" y="96457"/>
                </a:lnTo>
                <a:lnTo>
                  <a:pt x="92826" y="96457"/>
                </a:lnTo>
                <a:lnTo>
                  <a:pt x="84868" y="103998"/>
                </a:lnTo>
                <a:lnTo>
                  <a:pt x="75273" y="109659"/>
                </a:lnTo>
                <a:lnTo>
                  <a:pt x="64332" y="113219"/>
                </a:lnTo>
                <a:lnTo>
                  <a:pt x="52333" y="114455"/>
                </a:lnTo>
                <a:close/>
              </a:path>
              <a:path w="2578100" h="201295">
                <a:moveTo>
                  <a:pt x="163789" y="95747"/>
                </a:moveTo>
                <a:lnTo>
                  <a:pt x="52333" y="95747"/>
                </a:lnTo>
                <a:lnTo>
                  <a:pt x="64929" y="93441"/>
                </a:lnTo>
                <a:lnTo>
                  <a:pt x="75017" y="86946"/>
                </a:lnTo>
                <a:lnTo>
                  <a:pt x="81715" y="76899"/>
                </a:lnTo>
                <a:lnTo>
                  <a:pt x="84144" y="63936"/>
                </a:lnTo>
                <a:lnTo>
                  <a:pt x="81715" y="51017"/>
                </a:lnTo>
                <a:lnTo>
                  <a:pt x="75017" y="40976"/>
                </a:lnTo>
                <a:lnTo>
                  <a:pt x="64929" y="34443"/>
                </a:lnTo>
                <a:lnTo>
                  <a:pt x="52333" y="32047"/>
                </a:lnTo>
                <a:lnTo>
                  <a:pt x="163789" y="32047"/>
                </a:lnTo>
                <a:lnTo>
                  <a:pt x="163789" y="48465"/>
                </a:lnTo>
                <a:lnTo>
                  <a:pt x="102141" y="48465"/>
                </a:lnTo>
                <a:lnTo>
                  <a:pt x="103562" y="53280"/>
                </a:lnTo>
                <a:lnTo>
                  <a:pt x="104430" y="58490"/>
                </a:lnTo>
                <a:lnTo>
                  <a:pt x="104430" y="69304"/>
                </a:lnTo>
                <a:lnTo>
                  <a:pt x="103640" y="74356"/>
                </a:lnTo>
                <a:lnTo>
                  <a:pt x="102220" y="79092"/>
                </a:lnTo>
                <a:lnTo>
                  <a:pt x="163789" y="79092"/>
                </a:lnTo>
                <a:lnTo>
                  <a:pt x="163789" y="95747"/>
                </a:lnTo>
                <a:close/>
              </a:path>
              <a:path w="2578100" h="201295">
                <a:moveTo>
                  <a:pt x="163789" y="79092"/>
                </a:moveTo>
                <a:lnTo>
                  <a:pt x="142634" y="79092"/>
                </a:lnTo>
                <a:lnTo>
                  <a:pt x="142634" y="48465"/>
                </a:lnTo>
                <a:lnTo>
                  <a:pt x="163789" y="48465"/>
                </a:lnTo>
                <a:lnTo>
                  <a:pt x="163789" y="79092"/>
                </a:lnTo>
                <a:close/>
              </a:path>
              <a:path w="2578100" h="201295">
                <a:moveTo>
                  <a:pt x="163789" y="148238"/>
                </a:moveTo>
                <a:lnTo>
                  <a:pt x="142634" y="148238"/>
                </a:lnTo>
                <a:lnTo>
                  <a:pt x="142634" y="96457"/>
                </a:lnTo>
                <a:lnTo>
                  <a:pt x="163789" y="96457"/>
                </a:lnTo>
                <a:lnTo>
                  <a:pt x="163789" y="148238"/>
                </a:lnTo>
                <a:close/>
              </a:path>
              <a:path w="2578100" h="201295">
                <a:moveTo>
                  <a:pt x="169077" y="196704"/>
                </a:moveTo>
                <a:lnTo>
                  <a:pt x="33941" y="196704"/>
                </a:lnTo>
                <a:lnTo>
                  <a:pt x="33941" y="133083"/>
                </a:lnTo>
                <a:lnTo>
                  <a:pt x="55096" y="133083"/>
                </a:lnTo>
                <a:lnTo>
                  <a:pt x="55096" y="179339"/>
                </a:lnTo>
                <a:lnTo>
                  <a:pt x="169077" y="179339"/>
                </a:lnTo>
                <a:lnTo>
                  <a:pt x="169077" y="196704"/>
                </a:lnTo>
                <a:close/>
              </a:path>
              <a:path w="2578100" h="201295">
                <a:moveTo>
                  <a:pt x="356704" y="110113"/>
                </a:moveTo>
                <a:lnTo>
                  <a:pt x="217464" y="110113"/>
                </a:lnTo>
                <a:lnTo>
                  <a:pt x="217464" y="16339"/>
                </a:lnTo>
                <a:lnTo>
                  <a:pt x="354968" y="16339"/>
                </a:lnTo>
                <a:lnTo>
                  <a:pt x="354968" y="33468"/>
                </a:lnTo>
                <a:lnTo>
                  <a:pt x="238618" y="33468"/>
                </a:lnTo>
                <a:lnTo>
                  <a:pt x="238618" y="93142"/>
                </a:lnTo>
                <a:lnTo>
                  <a:pt x="356704" y="93142"/>
                </a:lnTo>
                <a:lnTo>
                  <a:pt x="356704" y="110113"/>
                </a:lnTo>
                <a:close/>
              </a:path>
              <a:path w="2578100" h="201295">
                <a:moveTo>
                  <a:pt x="296241" y="158816"/>
                </a:moveTo>
                <a:lnTo>
                  <a:pt x="275244" y="158816"/>
                </a:lnTo>
                <a:lnTo>
                  <a:pt x="275244" y="110113"/>
                </a:lnTo>
                <a:lnTo>
                  <a:pt x="296241" y="110113"/>
                </a:lnTo>
                <a:lnTo>
                  <a:pt x="296241" y="158816"/>
                </a:lnTo>
                <a:close/>
              </a:path>
              <a:path w="2578100" h="201295">
                <a:moveTo>
                  <a:pt x="377780" y="176339"/>
                </a:moveTo>
                <a:lnTo>
                  <a:pt x="194731" y="176339"/>
                </a:lnTo>
                <a:lnTo>
                  <a:pt x="194731" y="158816"/>
                </a:lnTo>
                <a:lnTo>
                  <a:pt x="377780" y="158816"/>
                </a:lnTo>
                <a:lnTo>
                  <a:pt x="377780" y="176339"/>
                </a:lnTo>
                <a:close/>
              </a:path>
              <a:path w="2578100" h="201295">
                <a:moveTo>
                  <a:pt x="558935" y="28337"/>
                </a:moveTo>
                <a:lnTo>
                  <a:pt x="537938" y="28337"/>
                </a:lnTo>
                <a:lnTo>
                  <a:pt x="537938" y="789"/>
                </a:lnTo>
                <a:lnTo>
                  <a:pt x="558935" y="789"/>
                </a:lnTo>
                <a:lnTo>
                  <a:pt x="558935" y="28337"/>
                </a:lnTo>
                <a:close/>
              </a:path>
              <a:path w="2578100" h="201295">
                <a:moveTo>
                  <a:pt x="494208" y="97484"/>
                </a:moveTo>
                <a:lnTo>
                  <a:pt x="401855" y="97484"/>
                </a:lnTo>
                <a:lnTo>
                  <a:pt x="401855" y="9866"/>
                </a:lnTo>
                <a:lnTo>
                  <a:pt x="423088" y="9866"/>
                </a:lnTo>
                <a:lnTo>
                  <a:pt x="423088" y="36862"/>
                </a:lnTo>
                <a:lnTo>
                  <a:pt x="558935" y="36862"/>
                </a:lnTo>
                <a:lnTo>
                  <a:pt x="558935" y="44597"/>
                </a:lnTo>
                <a:lnTo>
                  <a:pt x="494208" y="44597"/>
                </a:lnTo>
                <a:lnTo>
                  <a:pt x="494208" y="53280"/>
                </a:lnTo>
                <a:lnTo>
                  <a:pt x="423088" y="53280"/>
                </a:lnTo>
                <a:lnTo>
                  <a:pt x="423088" y="80592"/>
                </a:lnTo>
                <a:lnTo>
                  <a:pt x="558935" y="80592"/>
                </a:lnTo>
                <a:lnTo>
                  <a:pt x="558935" y="81065"/>
                </a:lnTo>
                <a:lnTo>
                  <a:pt x="494208" y="81065"/>
                </a:lnTo>
                <a:lnTo>
                  <a:pt x="494208" y="97484"/>
                </a:lnTo>
                <a:close/>
              </a:path>
              <a:path w="2578100" h="201295">
                <a:moveTo>
                  <a:pt x="558935" y="36862"/>
                </a:moveTo>
                <a:lnTo>
                  <a:pt x="473212" y="36862"/>
                </a:lnTo>
                <a:lnTo>
                  <a:pt x="473212" y="9866"/>
                </a:lnTo>
                <a:lnTo>
                  <a:pt x="494208" y="9866"/>
                </a:lnTo>
                <a:lnTo>
                  <a:pt x="494208" y="28337"/>
                </a:lnTo>
                <a:lnTo>
                  <a:pt x="558935" y="28337"/>
                </a:lnTo>
                <a:lnTo>
                  <a:pt x="558935" y="36862"/>
                </a:lnTo>
                <a:close/>
              </a:path>
              <a:path w="2578100" h="201295">
                <a:moveTo>
                  <a:pt x="558935" y="64647"/>
                </a:moveTo>
                <a:lnTo>
                  <a:pt x="537938" y="64647"/>
                </a:lnTo>
                <a:lnTo>
                  <a:pt x="537938" y="44597"/>
                </a:lnTo>
                <a:lnTo>
                  <a:pt x="558935" y="44597"/>
                </a:lnTo>
                <a:lnTo>
                  <a:pt x="558935" y="64647"/>
                </a:lnTo>
                <a:close/>
              </a:path>
              <a:path w="2578100" h="201295">
                <a:moveTo>
                  <a:pt x="558935" y="80592"/>
                </a:moveTo>
                <a:lnTo>
                  <a:pt x="473212" y="80592"/>
                </a:lnTo>
                <a:lnTo>
                  <a:pt x="473212" y="53280"/>
                </a:lnTo>
                <a:lnTo>
                  <a:pt x="494208" y="53280"/>
                </a:lnTo>
                <a:lnTo>
                  <a:pt x="494208" y="64647"/>
                </a:lnTo>
                <a:lnTo>
                  <a:pt x="558935" y="64647"/>
                </a:lnTo>
                <a:lnTo>
                  <a:pt x="558935" y="80592"/>
                </a:lnTo>
                <a:close/>
              </a:path>
              <a:path w="2578100" h="201295">
                <a:moveTo>
                  <a:pt x="558935" y="104824"/>
                </a:moveTo>
                <a:lnTo>
                  <a:pt x="537938" y="104824"/>
                </a:lnTo>
                <a:lnTo>
                  <a:pt x="537938" y="81065"/>
                </a:lnTo>
                <a:lnTo>
                  <a:pt x="558935" y="81065"/>
                </a:lnTo>
                <a:lnTo>
                  <a:pt x="558935" y="104824"/>
                </a:lnTo>
                <a:close/>
              </a:path>
              <a:path w="2578100" h="201295">
                <a:moveTo>
                  <a:pt x="566039" y="198283"/>
                </a:moveTo>
                <a:lnTo>
                  <a:pt x="428535" y="198283"/>
                </a:lnTo>
                <a:lnTo>
                  <a:pt x="428535" y="147054"/>
                </a:lnTo>
                <a:lnTo>
                  <a:pt x="537938" y="147054"/>
                </a:lnTo>
                <a:lnTo>
                  <a:pt x="537938" y="130399"/>
                </a:lnTo>
                <a:lnTo>
                  <a:pt x="428140" y="130399"/>
                </a:lnTo>
                <a:lnTo>
                  <a:pt x="428140" y="113744"/>
                </a:lnTo>
                <a:lnTo>
                  <a:pt x="558935" y="113744"/>
                </a:lnTo>
                <a:lnTo>
                  <a:pt x="558935" y="162999"/>
                </a:lnTo>
                <a:lnTo>
                  <a:pt x="449610" y="162999"/>
                </a:lnTo>
                <a:lnTo>
                  <a:pt x="449610" y="181312"/>
                </a:lnTo>
                <a:lnTo>
                  <a:pt x="566039" y="181312"/>
                </a:lnTo>
                <a:lnTo>
                  <a:pt x="566039" y="198283"/>
                </a:lnTo>
                <a:close/>
              </a:path>
              <a:path w="2578100" h="201295">
                <a:moveTo>
                  <a:pt x="811209" y="201204"/>
                </a:moveTo>
                <a:lnTo>
                  <a:pt x="790055" y="201204"/>
                </a:lnTo>
                <a:lnTo>
                  <a:pt x="790055" y="789"/>
                </a:lnTo>
                <a:lnTo>
                  <a:pt x="811209" y="789"/>
                </a:lnTo>
                <a:lnTo>
                  <a:pt x="811209" y="201204"/>
                </a:lnTo>
                <a:close/>
              </a:path>
              <a:path w="2578100" h="201295">
                <a:moveTo>
                  <a:pt x="723197" y="26206"/>
                </a:moveTo>
                <a:lnTo>
                  <a:pt x="702122" y="26206"/>
                </a:lnTo>
                <a:lnTo>
                  <a:pt x="702122" y="2368"/>
                </a:lnTo>
                <a:lnTo>
                  <a:pt x="723197" y="2368"/>
                </a:lnTo>
                <a:lnTo>
                  <a:pt x="723197" y="26206"/>
                </a:lnTo>
                <a:close/>
              </a:path>
              <a:path w="2578100" h="201295">
                <a:moveTo>
                  <a:pt x="768190" y="43492"/>
                </a:moveTo>
                <a:lnTo>
                  <a:pt x="657603" y="43492"/>
                </a:lnTo>
                <a:lnTo>
                  <a:pt x="657603" y="26206"/>
                </a:lnTo>
                <a:lnTo>
                  <a:pt x="768190" y="26206"/>
                </a:lnTo>
                <a:lnTo>
                  <a:pt x="768190" y="43492"/>
                </a:lnTo>
                <a:close/>
              </a:path>
              <a:path w="2578100" h="201295">
                <a:moveTo>
                  <a:pt x="662339" y="113586"/>
                </a:moveTo>
                <a:lnTo>
                  <a:pt x="652156" y="97484"/>
                </a:lnTo>
                <a:lnTo>
                  <a:pt x="672377" y="88914"/>
                </a:lnTo>
                <a:lnTo>
                  <a:pt x="687766" y="76526"/>
                </a:lnTo>
                <a:lnTo>
                  <a:pt x="697722" y="61119"/>
                </a:lnTo>
                <a:lnTo>
                  <a:pt x="701648" y="43492"/>
                </a:lnTo>
                <a:lnTo>
                  <a:pt x="723276" y="43492"/>
                </a:lnTo>
                <a:lnTo>
                  <a:pt x="727309" y="60362"/>
                </a:lnTo>
                <a:lnTo>
                  <a:pt x="734887" y="71435"/>
                </a:lnTo>
                <a:lnTo>
                  <a:pt x="712620" y="71435"/>
                </a:lnTo>
                <a:lnTo>
                  <a:pt x="704464" y="85514"/>
                </a:lnTo>
                <a:lnTo>
                  <a:pt x="693148" y="97484"/>
                </a:lnTo>
                <a:lnTo>
                  <a:pt x="679064" y="106922"/>
                </a:lnTo>
                <a:lnTo>
                  <a:pt x="662339" y="113586"/>
                </a:lnTo>
                <a:close/>
              </a:path>
              <a:path w="2578100" h="201295">
                <a:moveTo>
                  <a:pt x="763454" y="111771"/>
                </a:moveTo>
                <a:lnTo>
                  <a:pt x="746698" y="105280"/>
                </a:lnTo>
                <a:lnTo>
                  <a:pt x="732472" y="96191"/>
                </a:lnTo>
                <a:lnTo>
                  <a:pt x="721029" y="84808"/>
                </a:lnTo>
                <a:lnTo>
                  <a:pt x="712620" y="71435"/>
                </a:lnTo>
                <a:lnTo>
                  <a:pt x="734887" y="71435"/>
                </a:lnTo>
                <a:lnTo>
                  <a:pt x="737425" y="75145"/>
                </a:lnTo>
                <a:lnTo>
                  <a:pt x="752958" y="87027"/>
                </a:lnTo>
                <a:lnTo>
                  <a:pt x="773242" y="95194"/>
                </a:lnTo>
                <a:lnTo>
                  <a:pt x="763454" y="111771"/>
                </a:lnTo>
                <a:close/>
              </a:path>
              <a:path w="2578100" h="201295">
                <a:moveTo>
                  <a:pt x="649473" y="160868"/>
                </a:moveTo>
                <a:lnTo>
                  <a:pt x="646868" y="143423"/>
                </a:lnTo>
                <a:lnTo>
                  <a:pt x="673015" y="143236"/>
                </a:lnTo>
                <a:lnTo>
                  <a:pt x="702122" y="142634"/>
                </a:lnTo>
                <a:lnTo>
                  <a:pt x="702122" y="107035"/>
                </a:lnTo>
                <a:lnTo>
                  <a:pt x="723197" y="107035"/>
                </a:lnTo>
                <a:lnTo>
                  <a:pt x="723197" y="141687"/>
                </a:lnTo>
                <a:lnTo>
                  <a:pt x="778054" y="141687"/>
                </a:lnTo>
                <a:lnTo>
                  <a:pt x="779162" y="152185"/>
                </a:lnTo>
                <a:lnTo>
                  <a:pt x="744812" y="157038"/>
                </a:lnTo>
                <a:lnTo>
                  <a:pt x="710736" y="159635"/>
                </a:lnTo>
                <a:lnTo>
                  <a:pt x="678450" y="160677"/>
                </a:lnTo>
                <a:lnTo>
                  <a:pt x="649473" y="160868"/>
                </a:lnTo>
                <a:close/>
              </a:path>
              <a:path w="2578100" h="201295">
                <a:moveTo>
                  <a:pt x="778054" y="141687"/>
                </a:moveTo>
                <a:lnTo>
                  <a:pt x="723197" y="141687"/>
                </a:lnTo>
                <a:lnTo>
                  <a:pt x="736955" y="140806"/>
                </a:lnTo>
                <a:lnTo>
                  <a:pt x="750676" y="139674"/>
                </a:lnTo>
                <a:lnTo>
                  <a:pt x="764235" y="138246"/>
                </a:lnTo>
                <a:lnTo>
                  <a:pt x="777504" y="136477"/>
                </a:lnTo>
                <a:lnTo>
                  <a:pt x="778054" y="141687"/>
                </a:lnTo>
                <a:close/>
              </a:path>
              <a:path w="2578100" h="201295">
                <a:moveTo>
                  <a:pt x="1015018" y="80118"/>
                </a:moveTo>
                <a:lnTo>
                  <a:pt x="994890" y="80118"/>
                </a:lnTo>
                <a:lnTo>
                  <a:pt x="994890" y="789"/>
                </a:lnTo>
                <a:lnTo>
                  <a:pt x="1015018" y="789"/>
                </a:lnTo>
                <a:lnTo>
                  <a:pt x="1015018" y="80118"/>
                </a:lnTo>
                <a:close/>
              </a:path>
              <a:path w="2578100" h="201295">
                <a:moveTo>
                  <a:pt x="968999" y="190547"/>
                </a:moveTo>
                <a:lnTo>
                  <a:pt x="949424" y="190547"/>
                </a:lnTo>
                <a:lnTo>
                  <a:pt x="949424" y="4893"/>
                </a:lnTo>
                <a:lnTo>
                  <a:pt x="968999" y="4893"/>
                </a:lnTo>
                <a:lnTo>
                  <a:pt x="968999" y="80118"/>
                </a:lnTo>
                <a:lnTo>
                  <a:pt x="1015018" y="80118"/>
                </a:lnTo>
                <a:lnTo>
                  <a:pt x="1015018" y="97405"/>
                </a:lnTo>
                <a:lnTo>
                  <a:pt x="968999" y="97405"/>
                </a:lnTo>
                <a:lnTo>
                  <a:pt x="968999" y="190547"/>
                </a:lnTo>
                <a:close/>
              </a:path>
              <a:path w="2578100" h="201295">
                <a:moveTo>
                  <a:pt x="1015018" y="200809"/>
                </a:moveTo>
                <a:lnTo>
                  <a:pt x="994890" y="200809"/>
                </a:lnTo>
                <a:lnTo>
                  <a:pt x="994890" y="97405"/>
                </a:lnTo>
                <a:lnTo>
                  <a:pt x="1015018" y="97405"/>
                </a:lnTo>
                <a:lnTo>
                  <a:pt x="1015018" y="200809"/>
                </a:lnTo>
                <a:close/>
              </a:path>
              <a:path w="2578100" h="201295">
                <a:moveTo>
                  <a:pt x="863464" y="152738"/>
                </a:moveTo>
                <a:lnTo>
                  <a:pt x="850203" y="152738"/>
                </a:lnTo>
                <a:lnTo>
                  <a:pt x="850203" y="24864"/>
                </a:lnTo>
                <a:lnTo>
                  <a:pt x="925033" y="24864"/>
                </a:lnTo>
                <a:lnTo>
                  <a:pt x="925033" y="42072"/>
                </a:lnTo>
                <a:lnTo>
                  <a:pt x="871436" y="42072"/>
                </a:lnTo>
                <a:lnTo>
                  <a:pt x="871436" y="134820"/>
                </a:lnTo>
                <a:lnTo>
                  <a:pt x="936308" y="134820"/>
                </a:lnTo>
                <a:lnTo>
                  <a:pt x="937504" y="146897"/>
                </a:lnTo>
                <a:lnTo>
                  <a:pt x="919853" y="149885"/>
                </a:lnTo>
                <a:lnTo>
                  <a:pt x="902379" y="151623"/>
                </a:lnTo>
                <a:lnTo>
                  <a:pt x="883957" y="152458"/>
                </a:lnTo>
                <a:lnTo>
                  <a:pt x="863464" y="152738"/>
                </a:lnTo>
                <a:close/>
              </a:path>
              <a:path w="2578100" h="201295">
                <a:moveTo>
                  <a:pt x="936308" y="134820"/>
                </a:moveTo>
                <a:lnTo>
                  <a:pt x="871436" y="134820"/>
                </a:lnTo>
                <a:lnTo>
                  <a:pt x="888848" y="134446"/>
                </a:lnTo>
                <a:lnTo>
                  <a:pt x="904816" y="133547"/>
                </a:lnTo>
                <a:lnTo>
                  <a:pt x="920177" y="131922"/>
                </a:lnTo>
                <a:lnTo>
                  <a:pt x="935768" y="129373"/>
                </a:lnTo>
                <a:lnTo>
                  <a:pt x="936308" y="134820"/>
                </a:lnTo>
                <a:close/>
              </a:path>
              <a:path w="2578100" h="201295">
                <a:moveTo>
                  <a:pt x="1268950" y="79092"/>
                </a:moveTo>
                <a:lnTo>
                  <a:pt x="1248585" y="79092"/>
                </a:lnTo>
                <a:lnTo>
                  <a:pt x="1248585" y="789"/>
                </a:lnTo>
                <a:lnTo>
                  <a:pt x="1268950" y="789"/>
                </a:lnTo>
                <a:lnTo>
                  <a:pt x="1268950" y="79092"/>
                </a:lnTo>
                <a:close/>
              </a:path>
              <a:path w="2578100" h="201295">
                <a:moveTo>
                  <a:pt x="1223958" y="190942"/>
                </a:moveTo>
                <a:lnTo>
                  <a:pt x="1203829" y="190942"/>
                </a:lnTo>
                <a:lnTo>
                  <a:pt x="1203829" y="4657"/>
                </a:lnTo>
                <a:lnTo>
                  <a:pt x="1223958" y="4657"/>
                </a:lnTo>
                <a:lnTo>
                  <a:pt x="1223958" y="79092"/>
                </a:lnTo>
                <a:lnTo>
                  <a:pt x="1268950" y="79092"/>
                </a:lnTo>
                <a:lnTo>
                  <a:pt x="1268950" y="96615"/>
                </a:lnTo>
                <a:lnTo>
                  <a:pt x="1223958" y="96615"/>
                </a:lnTo>
                <a:lnTo>
                  <a:pt x="1223958" y="190942"/>
                </a:lnTo>
                <a:close/>
              </a:path>
              <a:path w="2578100" h="201295">
                <a:moveTo>
                  <a:pt x="1268950" y="200809"/>
                </a:moveTo>
                <a:lnTo>
                  <a:pt x="1248585" y="200809"/>
                </a:lnTo>
                <a:lnTo>
                  <a:pt x="1248585" y="96615"/>
                </a:lnTo>
                <a:lnTo>
                  <a:pt x="1268950" y="96615"/>
                </a:lnTo>
                <a:lnTo>
                  <a:pt x="1268950" y="200809"/>
                </a:lnTo>
                <a:close/>
              </a:path>
              <a:path w="2578100" h="201295">
                <a:moveTo>
                  <a:pt x="1181333" y="148081"/>
                </a:moveTo>
                <a:lnTo>
                  <a:pt x="1103662" y="148081"/>
                </a:lnTo>
                <a:lnTo>
                  <a:pt x="1103662" y="23285"/>
                </a:lnTo>
                <a:lnTo>
                  <a:pt x="1181333" y="23285"/>
                </a:lnTo>
                <a:lnTo>
                  <a:pt x="1181333" y="40098"/>
                </a:lnTo>
                <a:lnTo>
                  <a:pt x="1123632" y="40098"/>
                </a:lnTo>
                <a:lnTo>
                  <a:pt x="1123632" y="131268"/>
                </a:lnTo>
                <a:lnTo>
                  <a:pt x="1181333" y="131268"/>
                </a:lnTo>
                <a:lnTo>
                  <a:pt x="1181333" y="148081"/>
                </a:lnTo>
                <a:close/>
              </a:path>
              <a:path w="2578100" h="201295">
                <a:moveTo>
                  <a:pt x="1181333" y="131268"/>
                </a:moveTo>
                <a:lnTo>
                  <a:pt x="1161442" y="131268"/>
                </a:lnTo>
                <a:lnTo>
                  <a:pt x="1161442" y="40098"/>
                </a:lnTo>
                <a:lnTo>
                  <a:pt x="1181333" y="40098"/>
                </a:lnTo>
                <a:lnTo>
                  <a:pt x="1181333" y="131268"/>
                </a:lnTo>
                <a:close/>
              </a:path>
              <a:path w="2578100" h="201295">
                <a:moveTo>
                  <a:pt x="1396035" y="17681"/>
                </a:moveTo>
                <a:lnTo>
                  <a:pt x="1375196" y="17681"/>
                </a:lnTo>
                <a:lnTo>
                  <a:pt x="1375196" y="0"/>
                </a:lnTo>
                <a:lnTo>
                  <a:pt x="1396035" y="0"/>
                </a:lnTo>
                <a:lnTo>
                  <a:pt x="1396035" y="17681"/>
                </a:lnTo>
                <a:close/>
              </a:path>
              <a:path w="2578100" h="201295">
                <a:moveTo>
                  <a:pt x="1458630" y="33862"/>
                </a:moveTo>
                <a:lnTo>
                  <a:pt x="1312917" y="33862"/>
                </a:lnTo>
                <a:lnTo>
                  <a:pt x="1312917" y="17681"/>
                </a:lnTo>
                <a:lnTo>
                  <a:pt x="1458630" y="17681"/>
                </a:lnTo>
                <a:lnTo>
                  <a:pt x="1458630" y="33862"/>
                </a:lnTo>
                <a:close/>
              </a:path>
              <a:path w="2578100" h="201295">
                <a:moveTo>
                  <a:pt x="1309760" y="80671"/>
                </a:moveTo>
                <a:lnTo>
                  <a:pt x="1303682" y="64726"/>
                </a:lnTo>
                <a:lnTo>
                  <a:pt x="1330144" y="61391"/>
                </a:lnTo>
                <a:lnTo>
                  <a:pt x="1351279" y="54859"/>
                </a:lnTo>
                <a:lnTo>
                  <a:pt x="1366020" y="45545"/>
                </a:lnTo>
                <a:lnTo>
                  <a:pt x="1373302" y="33862"/>
                </a:lnTo>
                <a:lnTo>
                  <a:pt x="1397850" y="33862"/>
                </a:lnTo>
                <a:lnTo>
                  <a:pt x="1405091" y="45545"/>
                </a:lnTo>
                <a:lnTo>
                  <a:pt x="1412968" y="50518"/>
                </a:lnTo>
                <a:lnTo>
                  <a:pt x="1385616" y="50518"/>
                </a:lnTo>
                <a:lnTo>
                  <a:pt x="1373419" y="62266"/>
                </a:lnTo>
                <a:lnTo>
                  <a:pt x="1356124" y="71218"/>
                </a:lnTo>
                <a:lnTo>
                  <a:pt x="1334610" y="77358"/>
                </a:lnTo>
                <a:lnTo>
                  <a:pt x="1309760" y="80671"/>
                </a:lnTo>
                <a:close/>
              </a:path>
              <a:path w="2578100" h="201295">
                <a:moveTo>
                  <a:pt x="1461314" y="80671"/>
                </a:moveTo>
                <a:lnTo>
                  <a:pt x="1436554" y="77358"/>
                </a:lnTo>
                <a:lnTo>
                  <a:pt x="1415088" y="71218"/>
                </a:lnTo>
                <a:lnTo>
                  <a:pt x="1397810" y="62266"/>
                </a:lnTo>
                <a:lnTo>
                  <a:pt x="1385616" y="50518"/>
                </a:lnTo>
                <a:lnTo>
                  <a:pt x="1412968" y="50518"/>
                </a:lnTo>
                <a:lnTo>
                  <a:pt x="1419844" y="54859"/>
                </a:lnTo>
                <a:lnTo>
                  <a:pt x="1441063" y="61391"/>
                </a:lnTo>
                <a:lnTo>
                  <a:pt x="1467707" y="64726"/>
                </a:lnTo>
                <a:lnTo>
                  <a:pt x="1461314" y="80671"/>
                </a:lnTo>
                <a:close/>
              </a:path>
              <a:path w="2578100" h="201295">
                <a:moveTo>
                  <a:pt x="1476706" y="104430"/>
                </a:moveTo>
                <a:lnTo>
                  <a:pt x="1294841" y="104430"/>
                </a:lnTo>
                <a:lnTo>
                  <a:pt x="1294841" y="88564"/>
                </a:lnTo>
                <a:lnTo>
                  <a:pt x="1476706" y="88564"/>
                </a:lnTo>
                <a:lnTo>
                  <a:pt x="1476706" y="104430"/>
                </a:lnTo>
                <a:close/>
              </a:path>
              <a:path w="2578100" h="201295">
                <a:moveTo>
                  <a:pt x="1396114" y="121164"/>
                </a:moveTo>
                <a:lnTo>
                  <a:pt x="1375117" y="121164"/>
                </a:lnTo>
                <a:lnTo>
                  <a:pt x="1375117" y="104430"/>
                </a:lnTo>
                <a:lnTo>
                  <a:pt x="1396114" y="104430"/>
                </a:lnTo>
                <a:lnTo>
                  <a:pt x="1396114" y="121164"/>
                </a:lnTo>
                <a:close/>
              </a:path>
              <a:path w="2578100" h="201295">
                <a:moveTo>
                  <a:pt x="1459577" y="198914"/>
                </a:moveTo>
                <a:lnTo>
                  <a:pt x="1316706" y="198914"/>
                </a:lnTo>
                <a:lnTo>
                  <a:pt x="1316706" y="151633"/>
                </a:lnTo>
                <a:lnTo>
                  <a:pt x="1432976" y="151633"/>
                </a:lnTo>
                <a:lnTo>
                  <a:pt x="1432976" y="136635"/>
                </a:lnTo>
                <a:lnTo>
                  <a:pt x="1316311" y="136635"/>
                </a:lnTo>
                <a:lnTo>
                  <a:pt x="1316311" y="121164"/>
                </a:lnTo>
                <a:lnTo>
                  <a:pt x="1453815" y="121164"/>
                </a:lnTo>
                <a:lnTo>
                  <a:pt x="1453815" y="166314"/>
                </a:lnTo>
                <a:lnTo>
                  <a:pt x="1337466" y="166314"/>
                </a:lnTo>
                <a:lnTo>
                  <a:pt x="1337466" y="182812"/>
                </a:lnTo>
                <a:lnTo>
                  <a:pt x="1459577" y="182812"/>
                </a:lnTo>
                <a:lnTo>
                  <a:pt x="1459577" y="198914"/>
                </a:lnTo>
                <a:close/>
              </a:path>
              <a:path w="2578100" h="201295">
                <a:moveTo>
                  <a:pt x="1705221" y="120848"/>
                </a:moveTo>
                <a:lnTo>
                  <a:pt x="1683988" y="120848"/>
                </a:lnTo>
                <a:lnTo>
                  <a:pt x="1683988" y="789"/>
                </a:lnTo>
                <a:lnTo>
                  <a:pt x="1705221" y="789"/>
                </a:lnTo>
                <a:lnTo>
                  <a:pt x="1705221" y="50281"/>
                </a:lnTo>
                <a:lnTo>
                  <a:pt x="1734190" y="50281"/>
                </a:lnTo>
                <a:lnTo>
                  <a:pt x="1734190" y="67804"/>
                </a:lnTo>
                <a:lnTo>
                  <a:pt x="1705221" y="67804"/>
                </a:lnTo>
                <a:lnTo>
                  <a:pt x="1705221" y="120848"/>
                </a:lnTo>
                <a:close/>
              </a:path>
              <a:path w="2578100" h="201295">
                <a:moveTo>
                  <a:pt x="1661018" y="32363"/>
                </a:moveTo>
                <a:lnTo>
                  <a:pt x="1552641" y="32363"/>
                </a:lnTo>
                <a:lnTo>
                  <a:pt x="1552641" y="15155"/>
                </a:lnTo>
                <a:lnTo>
                  <a:pt x="1661018" y="15155"/>
                </a:lnTo>
                <a:lnTo>
                  <a:pt x="1661018" y="32363"/>
                </a:lnTo>
                <a:close/>
              </a:path>
              <a:path w="2578100" h="201295">
                <a:moveTo>
                  <a:pt x="1557298" y="118717"/>
                </a:moveTo>
                <a:lnTo>
                  <a:pt x="1546484" y="101825"/>
                </a:lnTo>
                <a:lnTo>
                  <a:pt x="1567460" y="91369"/>
                </a:lnTo>
                <a:lnTo>
                  <a:pt x="1583218" y="76369"/>
                </a:lnTo>
                <a:lnTo>
                  <a:pt x="1593160" y="58113"/>
                </a:lnTo>
                <a:lnTo>
                  <a:pt x="1596686" y="37888"/>
                </a:lnTo>
                <a:lnTo>
                  <a:pt x="1596686" y="32363"/>
                </a:lnTo>
                <a:lnTo>
                  <a:pt x="1617841" y="32363"/>
                </a:lnTo>
                <a:lnTo>
                  <a:pt x="1617869" y="37888"/>
                </a:lnTo>
                <a:lnTo>
                  <a:pt x="1621078" y="56156"/>
                </a:lnTo>
                <a:lnTo>
                  <a:pt x="1629573" y="71119"/>
                </a:lnTo>
                <a:lnTo>
                  <a:pt x="1607658" y="71119"/>
                </a:lnTo>
                <a:lnTo>
                  <a:pt x="1599512" y="86604"/>
                </a:lnTo>
                <a:lnTo>
                  <a:pt x="1588250" y="99980"/>
                </a:lnTo>
                <a:lnTo>
                  <a:pt x="1574103" y="110825"/>
                </a:lnTo>
                <a:lnTo>
                  <a:pt x="1557298" y="118717"/>
                </a:lnTo>
                <a:close/>
              </a:path>
              <a:path w="2578100" h="201295">
                <a:moveTo>
                  <a:pt x="1655808" y="112560"/>
                </a:moveTo>
                <a:lnTo>
                  <a:pt x="1639893" y="105663"/>
                </a:lnTo>
                <a:lnTo>
                  <a:pt x="1626464" y="96221"/>
                </a:lnTo>
                <a:lnTo>
                  <a:pt x="1615670" y="84588"/>
                </a:lnTo>
                <a:lnTo>
                  <a:pt x="1607658" y="71119"/>
                </a:lnTo>
                <a:lnTo>
                  <a:pt x="1629573" y="71119"/>
                </a:lnTo>
                <a:lnTo>
                  <a:pt x="1630480" y="72718"/>
                </a:lnTo>
                <a:lnTo>
                  <a:pt x="1645580" y="86349"/>
                </a:lnTo>
                <a:lnTo>
                  <a:pt x="1665912" y="95984"/>
                </a:lnTo>
                <a:lnTo>
                  <a:pt x="1655808" y="112560"/>
                </a:lnTo>
                <a:close/>
              </a:path>
              <a:path w="2578100" h="201295">
                <a:moveTo>
                  <a:pt x="1640574" y="200493"/>
                </a:moveTo>
                <a:lnTo>
                  <a:pt x="1612541" y="197964"/>
                </a:lnTo>
                <a:lnTo>
                  <a:pt x="1591427" y="190616"/>
                </a:lnTo>
                <a:lnTo>
                  <a:pt x="1578113" y="178814"/>
                </a:lnTo>
                <a:lnTo>
                  <a:pt x="1573480" y="162920"/>
                </a:lnTo>
                <a:lnTo>
                  <a:pt x="1578113" y="147188"/>
                </a:lnTo>
                <a:lnTo>
                  <a:pt x="1591427" y="135510"/>
                </a:lnTo>
                <a:lnTo>
                  <a:pt x="1612541" y="128243"/>
                </a:lnTo>
                <a:lnTo>
                  <a:pt x="1640574" y="125742"/>
                </a:lnTo>
                <a:lnTo>
                  <a:pt x="1668375" y="128243"/>
                </a:lnTo>
                <a:lnTo>
                  <a:pt x="1689286" y="135510"/>
                </a:lnTo>
                <a:lnTo>
                  <a:pt x="1697232" y="142555"/>
                </a:lnTo>
                <a:lnTo>
                  <a:pt x="1640574" y="142555"/>
                </a:lnTo>
                <a:lnTo>
                  <a:pt x="1621198" y="143861"/>
                </a:lnTo>
                <a:lnTo>
                  <a:pt x="1606751" y="147794"/>
                </a:lnTo>
                <a:lnTo>
                  <a:pt x="1597750" y="154199"/>
                </a:lnTo>
                <a:lnTo>
                  <a:pt x="1594713" y="162920"/>
                </a:lnTo>
                <a:lnTo>
                  <a:pt x="1597750" y="171804"/>
                </a:lnTo>
                <a:lnTo>
                  <a:pt x="1606751" y="178342"/>
                </a:lnTo>
                <a:lnTo>
                  <a:pt x="1621198" y="182379"/>
                </a:lnTo>
                <a:lnTo>
                  <a:pt x="1640574" y="183759"/>
                </a:lnTo>
                <a:lnTo>
                  <a:pt x="1696939" y="183759"/>
                </a:lnTo>
                <a:lnTo>
                  <a:pt x="1689286" y="190616"/>
                </a:lnTo>
                <a:lnTo>
                  <a:pt x="1668375" y="197964"/>
                </a:lnTo>
                <a:lnTo>
                  <a:pt x="1640574" y="200493"/>
                </a:lnTo>
                <a:close/>
              </a:path>
              <a:path w="2578100" h="201295">
                <a:moveTo>
                  <a:pt x="1696939" y="183759"/>
                </a:moveTo>
                <a:lnTo>
                  <a:pt x="1640574" y="183759"/>
                </a:lnTo>
                <a:lnTo>
                  <a:pt x="1659870" y="182379"/>
                </a:lnTo>
                <a:lnTo>
                  <a:pt x="1674230" y="178342"/>
                </a:lnTo>
                <a:lnTo>
                  <a:pt x="1683188" y="171804"/>
                </a:lnTo>
                <a:lnTo>
                  <a:pt x="1686277" y="162920"/>
                </a:lnTo>
                <a:lnTo>
                  <a:pt x="1683188" y="154199"/>
                </a:lnTo>
                <a:lnTo>
                  <a:pt x="1674230" y="147794"/>
                </a:lnTo>
                <a:lnTo>
                  <a:pt x="1659870" y="143861"/>
                </a:lnTo>
                <a:lnTo>
                  <a:pt x="1640574" y="142555"/>
                </a:lnTo>
                <a:lnTo>
                  <a:pt x="1697232" y="142555"/>
                </a:lnTo>
                <a:lnTo>
                  <a:pt x="1702457" y="147188"/>
                </a:lnTo>
                <a:lnTo>
                  <a:pt x="1707037" y="162920"/>
                </a:lnTo>
                <a:lnTo>
                  <a:pt x="1702457" y="178814"/>
                </a:lnTo>
                <a:lnTo>
                  <a:pt x="1696939" y="183759"/>
                </a:lnTo>
                <a:close/>
              </a:path>
              <a:path w="2578100" h="201295">
                <a:moveTo>
                  <a:pt x="1911004" y="124321"/>
                </a:moveTo>
                <a:lnTo>
                  <a:pt x="1767974" y="124321"/>
                </a:lnTo>
                <a:lnTo>
                  <a:pt x="1767974" y="60858"/>
                </a:lnTo>
                <a:lnTo>
                  <a:pt x="1885429" y="60858"/>
                </a:lnTo>
                <a:lnTo>
                  <a:pt x="1885429" y="32757"/>
                </a:lnTo>
                <a:lnTo>
                  <a:pt x="1767580" y="32757"/>
                </a:lnTo>
                <a:lnTo>
                  <a:pt x="1767580" y="15471"/>
                </a:lnTo>
                <a:lnTo>
                  <a:pt x="1906346" y="15471"/>
                </a:lnTo>
                <a:lnTo>
                  <a:pt x="1906346" y="77987"/>
                </a:lnTo>
                <a:lnTo>
                  <a:pt x="1789050" y="77987"/>
                </a:lnTo>
                <a:lnTo>
                  <a:pt x="1789050" y="107429"/>
                </a:lnTo>
                <a:lnTo>
                  <a:pt x="1911004" y="107429"/>
                </a:lnTo>
                <a:lnTo>
                  <a:pt x="1911004" y="124321"/>
                </a:lnTo>
                <a:close/>
              </a:path>
              <a:path w="2578100" h="201295">
                <a:moveTo>
                  <a:pt x="1928764" y="176339"/>
                </a:moveTo>
                <a:lnTo>
                  <a:pt x="1745715" y="176339"/>
                </a:lnTo>
                <a:lnTo>
                  <a:pt x="1745715" y="158816"/>
                </a:lnTo>
                <a:lnTo>
                  <a:pt x="1928764" y="158816"/>
                </a:lnTo>
                <a:lnTo>
                  <a:pt x="1928764" y="176339"/>
                </a:lnTo>
                <a:close/>
              </a:path>
              <a:path w="2578100" h="201295">
                <a:moveTo>
                  <a:pt x="2150254" y="139240"/>
                </a:moveTo>
                <a:lnTo>
                  <a:pt x="2128705" y="137346"/>
                </a:lnTo>
                <a:lnTo>
                  <a:pt x="2133270" y="109123"/>
                </a:lnTo>
                <a:lnTo>
                  <a:pt x="2135622" y="84311"/>
                </a:lnTo>
                <a:lnTo>
                  <a:pt x="2136508" y="62297"/>
                </a:lnTo>
                <a:lnTo>
                  <a:pt x="2136677" y="42466"/>
                </a:lnTo>
                <a:lnTo>
                  <a:pt x="2136677" y="38441"/>
                </a:lnTo>
                <a:lnTo>
                  <a:pt x="2018670" y="38441"/>
                </a:lnTo>
                <a:lnTo>
                  <a:pt x="2018670" y="21154"/>
                </a:lnTo>
                <a:lnTo>
                  <a:pt x="2157595" y="21154"/>
                </a:lnTo>
                <a:lnTo>
                  <a:pt x="2157480" y="62527"/>
                </a:lnTo>
                <a:lnTo>
                  <a:pt x="2156677" y="84548"/>
                </a:lnTo>
                <a:lnTo>
                  <a:pt x="2154498" y="109722"/>
                </a:lnTo>
                <a:lnTo>
                  <a:pt x="2150254" y="139240"/>
                </a:lnTo>
                <a:close/>
              </a:path>
              <a:path w="2578100" h="201295">
                <a:moveTo>
                  <a:pt x="2181512" y="172471"/>
                </a:moveTo>
                <a:lnTo>
                  <a:pt x="1999173" y="172471"/>
                </a:lnTo>
                <a:lnTo>
                  <a:pt x="1999173" y="154948"/>
                </a:lnTo>
                <a:lnTo>
                  <a:pt x="2181512" y="154948"/>
                </a:lnTo>
                <a:lnTo>
                  <a:pt x="2181512" y="172471"/>
                </a:lnTo>
                <a:close/>
              </a:path>
              <a:path w="2578100" h="201295">
                <a:moveTo>
                  <a:pt x="2368350" y="78697"/>
                </a:moveTo>
                <a:lnTo>
                  <a:pt x="2348222" y="78697"/>
                </a:lnTo>
                <a:lnTo>
                  <a:pt x="2348222" y="789"/>
                </a:lnTo>
                <a:lnTo>
                  <a:pt x="2368350" y="789"/>
                </a:lnTo>
                <a:lnTo>
                  <a:pt x="2368350" y="78697"/>
                </a:lnTo>
                <a:close/>
              </a:path>
              <a:path w="2578100" h="201295">
                <a:moveTo>
                  <a:pt x="2322331" y="190547"/>
                </a:moveTo>
                <a:lnTo>
                  <a:pt x="2302755" y="190547"/>
                </a:lnTo>
                <a:lnTo>
                  <a:pt x="2302755" y="4893"/>
                </a:lnTo>
                <a:lnTo>
                  <a:pt x="2322331" y="4893"/>
                </a:lnTo>
                <a:lnTo>
                  <a:pt x="2322331" y="78697"/>
                </a:lnTo>
                <a:lnTo>
                  <a:pt x="2368350" y="78697"/>
                </a:lnTo>
                <a:lnTo>
                  <a:pt x="2368350" y="95984"/>
                </a:lnTo>
                <a:lnTo>
                  <a:pt x="2322331" y="95984"/>
                </a:lnTo>
                <a:lnTo>
                  <a:pt x="2322331" y="190547"/>
                </a:lnTo>
                <a:close/>
              </a:path>
              <a:path w="2578100" h="201295">
                <a:moveTo>
                  <a:pt x="2368350" y="200809"/>
                </a:moveTo>
                <a:lnTo>
                  <a:pt x="2348222" y="200809"/>
                </a:lnTo>
                <a:lnTo>
                  <a:pt x="2348222" y="95984"/>
                </a:lnTo>
                <a:lnTo>
                  <a:pt x="2368350" y="95984"/>
                </a:lnTo>
                <a:lnTo>
                  <a:pt x="2368350" y="200809"/>
                </a:lnTo>
                <a:close/>
              </a:path>
              <a:path w="2578100" h="201295">
                <a:moveTo>
                  <a:pt x="2216559" y="154159"/>
                </a:moveTo>
                <a:lnTo>
                  <a:pt x="2203140" y="154159"/>
                </a:lnTo>
                <a:lnTo>
                  <a:pt x="2203140" y="76803"/>
                </a:lnTo>
                <a:lnTo>
                  <a:pt x="2257921" y="76803"/>
                </a:lnTo>
                <a:lnTo>
                  <a:pt x="2257921" y="39230"/>
                </a:lnTo>
                <a:lnTo>
                  <a:pt x="2202824" y="39230"/>
                </a:lnTo>
                <a:lnTo>
                  <a:pt x="2202824" y="21785"/>
                </a:lnTo>
                <a:lnTo>
                  <a:pt x="2278365" y="21785"/>
                </a:lnTo>
                <a:lnTo>
                  <a:pt x="2278365" y="94089"/>
                </a:lnTo>
                <a:lnTo>
                  <a:pt x="2223584" y="94089"/>
                </a:lnTo>
                <a:lnTo>
                  <a:pt x="2223584" y="136319"/>
                </a:lnTo>
                <a:lnTo>
                  <a:pt x="2290314" y="136319"/>
                </a:lnTo>
                <a:lnTo>
                  <a:pt x="2291547" y="148475"/>
                </a:lnTo>
                <a:lnTo>
                  <a:pt x="2271660" y="151339"/>
                </a:lnTo>
                <a:lnTo>
                  <a:pt x="2253046" y="153034"/>
                </a:lnTo>
                <a:lnTo>
                  <a:pt x="2234936" y="153870"/>
                </a:lnTo>
                <a:lnTo>
                  <a:pt x="2216559" y="154159"/>
                </a:lnTo>
                <a:close/>
              </a:path>
              <a:path w="2578100" h="201295">
                <a:moveTo>
                  <a:pt x="2290314" y="136319"/>
                </a:moveTo>
                <a:lnTo>
                  <a:pt x="2223584" y="136319"/>
                </a:lnTo>
                <a:lnTo>
                  <a:pt x="2239682" y="136031"/>
                </a:lnTo>
                <a:lnTo>
                  <a:pt x="2255809" y="135254"/>
                </a:lnTo>
                <a:lnTo>
                  <a:pt x="2272380" y="133766"/>
                </a:lnTo>
                <a:lnTo>
                  <a:pt x="2289810" y="131346"/>
                </a:lnTo>
                <a:lnTo>
                  <a:pt x="2290314" y="136319"/>
                </a:lnTo>
                <a:close/>
              </a:path>
              <a:path w="2578100" h="201295">
                <a:moveTo>
                  <a:pt x="2560792" y="37414"/>
                </a:moveTo>
                <a:lnTo>
                  <a:pt x="2410027" y="37414"/>
                </a:lnTo>
                <a:lnTo>
                  <a:pt x="2410027" y="20128"/>
                </a:lnTo>
                <a:lnTo>
                  <a:pt x="2560792" y="20128"/>
                </a:lnTo>
                <a:lnTo>
                  <a:pt x="2560792" y="37414"/>
                </a:lnTo>
                <a:close/>
              </a:path>
              <a:path w="2578100" h="201295">
                <a:moveTo>
                  <a:pt x="2461414" y="104193"/>
                </a:moveTo>
                <a:lnTo>
                  <a:pt x="2440338" y="104193"/>
                </a:lnTo>
                <a:lnTo>
                  <a:pt x="2440338" y="37414"/>
                </a:lnTo>
                <a:lnTo>
                  <a:pt x="2461414" y="37414"/>
                </a:lnTo>
                <a:lnTo>
                  <a:pt x="2461414" y="104193"/>
                </a:lnTo>
                <a:close/>
              </a:path>
              <a:path w="2578100" h="201295">
                <a:moveTo>
                  <a:pt x="2530166" y="104193"/>
                </a:moveTo>
                <a:lnTo>
                  <a:pt x="2509327" y="104193"/>
                </a:lnTo>
                <a:lnTo>
                  <a:pt x="2509327" y="37414"/>
                </a:lnTo>
                <a:lnTo>
                  <a:pt x="2530166" y="37414"/>
                </a:lnTo>
                <a:lnTo>
                  <a:pt x="2530166" y="104193"/>
                </a:lnTo>
                <a:close/>
              </a:path>
              <a:path w="2578100" h="201295">
                <a:moveTo>
                  <a:pt x="2560161" y="121164"/>
                </a:moveTo>
                <a:lnTo>
                  <a:pt x="2410501" y="121164"/>
                </a:lnTo>
                <a:lnTo>
                  <a:pt x="2410501" y="104193"/>
                </a:lnTo>
                <a:lnTo>
                  <a:pt x="2560161" y="104193"/>
                </a:lnTo>
                <a:lnTo>
                  <a:pt x="2560161" y="121164"/>
                </a:lnTo>
                <a:close/>
              </a:path>
              <a:path w="2578100" h="201295">
                <a:moveTo>
                  <a:pt x="2577526" y="175866"/>
                </a:moveTo>
                <a:lnTo>
                  <a:pt x="2394477" y="175866"/>
                </a:lnTo>
                <a:lnTo>
                  <a:pt x="2394477" y="158026"/>
                </a:lnTo>
                <a:lnTo>
                  <a:pt x="2577526" y="158026"/>
                </a:lnTo>
                <a:lnTo>
                  <a:pt x="2577526" y="175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685800" y="4072676"/>
            <a:ext cx="3619500" cy="988694"/>
            <a:chOff x="402828" y="5211695"/>
            <a:chExt cx="3619500" cy="988694"/>
          </a:xfrm>
        </p:grpSpPr>
        <p:sp>
          <p:nvSpPr>
            <p:cNvPr id="35" name="object 35"/>
            <p:cNvSpPr/>
            <p:nvPr/>
          </p:nvSpPr>
          <p:spPr>
            <a:xfrm>
              <a:off x="402828" y="5211695"/>
              <a:ext cx="7620" cy="988694"/>
            </a:xfrm>
            <a:custGeom>
              <a:avLst/>
              <a:gdLst/>
              <a:ahLst/>
              <a:cxnLst/>
              <a:rect l="l" t="t" r="r" b="b"/>
              <a:pathLst>
                <a:path w="7620" h="988695">
                  <a:moveTo>
                    <a:pt x="7143" y="988161"/>
                  </a:moveTo>
                  <a:lnTo>
                    <a:pt x="0" y="988161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988161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2818" y="5211698"/>
              <a:ext cx="3619500" cy="988694"/>
            </a:xfrm>
            <a:custGeom>
              <a:avLst/>
              <a:gdLst/>
              <a:ahLst/>
              <a:cxnLst/>
              <a:rect l="l" t="t" r="r" b="b"/>
              <a:pathLst>
                <a:path w="3619500" h="988695">
                  <a:moveTo>
                    <a:pt x="3619360" y="0"/>
                  </a:moveTo>
                  <a:lnTo>
                    <a:pt x="3612210" y="0"/>
                  </a:lnTo>
                  <a:lnTo>
                    <a:pt x="0" y="0"/>
                  </a:lnTo>
                  <a:lnTo>
                    <a:pt x="0" y="7150"/>
                  </a:lnTo>
                  <a:lnTo>
                    <a:pt x="3612210" y="7150"/>
                  </a:lnTo>
                  <a:lnTo>
                    <a:pt x="3612210" y="981024"/>
                  </a:lnTo>
                  <a:lnTo>
                    <a:pt x="0" y="981024"/>
                  </a:lnTo>
                  <a:lnTo>
                    <a:pt x="0" y="988161"/>
                  </a:lnTo>
                  <a:lnTo>
                    <a:pt x="3612210" y="988161"/>
                  </a:lnTo>
                  <a:lnTo>
                    <a:pt x="3619360" y="988161"/>
                  </a:lnTo>
                  <a:lnTo>
                    <a:pt x="3619360" y="981024"/>
                  </a:lnTo>
                  <a:lnTo>
                    <a:pt x="3619360" y="7150"/>
                  </a:lnTo>
                  <a:lnTo>
                    <a:pt x="361936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861185" y="577465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34995" y="269991"/>
                </a:moveTo>
                <a:lnTo>
                  <a:pt x="92342" y="263118"/>
                </a:lnTo>
                <a:lnTo>
                  <a:pt x="55286" y="243973"/>
                </a:lnTo>
                <a:lnTo>
                  <a:pt x="26058" y="214764"/>
                </a:lnTo>
                <a:lnTo>
                  <a:pt x="6886" y="177702"/>
                </a:lnTo>
                <a:lnTo>
                  <a:pt x="0" y="134995"/>
                </a:lnTo>
                <a:lnTo>
                  <a:pt x="6886" y="92288"/>
                </a:lnTo>
                <a:lnTo>
                  <a:pt x="26058" y="55226"/>
                </a:lnTo>
                <a:lnTo>
                  <a:pt x="55286" y="26017"/>
                </a:lnTo>
                <a:lnTo>
                  <a:pt x="92342" y="6872"/>
                </a:lnTo>
                <a:lnTo>
                  <a:pt x="134995" y="0"/>
                </a:lnTo>
                <a:lnTo>
                  <a:pt x="177702" y="6872"/>
                </a:lnTo>
                <a:lnTo>
                  <a:pt x="198354" y="17540"/>
                </a:lnTo>
                <a:lnTo>
                  <a:pt x="134995" y="17540"/>
                </a:lnTo>
                <a:lnTo>
                  <a:pt x="89262" y="26766"/>
                </a:lnTo>
                <a:lnTo>
                  <a:pt x="51930" y="51930"/>
                </a:lnTo>
                <a:lnTo>
                  <a:pt x="26766" y="89262"/>
                </a:lnTo>
                <a:lnTo>
                  <a:pt x="17541" y="134995"/>
                </a:lnTo>
                <a:lnTo>
                  <a:pt x="26766" y="180668"/>
                </a:lnTo>
                <a:lnTo>
                  <a:pt x="51930" y="218008"/>
                </a:lnTo>
                <a:lnTo>
                  <a:pt x="89262" y="243204"/>
                </a:lnTo>
                <a:lnTo>
                  <a:pt x="134995" y="252450"/>
                </a:lnTo>
                <a:lnTo>
                  <a:pt x="198354" y="252450"/>
                </a:lnTo>
                <a:lnTo>
                  <a:pt x="177702" y="263118"/>
                </a:lnTo>
                <a:lnTo>
                  <a:pt x="134995" y="269991"/>
                </a:lnTo>
                <a:close/>
              </a:path>
              <a:path w="270509" h="270509">
                <a:moveTo>
                  <a:pt x="198354" y="252450"/>
                </a:moveTo>
                <a:lnTo>
                  <a:pt x="134995" y="252450"/>
                </a:lnTo>
                <a:lnTo>
                  <a:pt x="180757" y="243204"/>
                </a:lnTo>
                <a:lnTo>
                  <a:pt x="218087" y="218008"/>
                </a:lnTo>
                <a:lnTo>
                  <a:pt x="243234" y="180668"/>
                </a:lnTo>
                <a:lnTo>
                  <a:pt x="252450" y="134995"/>
                </a:lnTo>
                <a:lnTo>
                  <a:pt x="243234" y="89262"/>
                </a:lnTo>
                <a:lnTo>
                  <a:pt x="218087" y="51930"/>
                </a:lnTo>
                <a:lnTo>
                  <a:pt x="180757" y="26766"/>
                </a:lnTo>
                <a:lnTo>
                  <a:pt x="134995" y="17540"/>
                </a:lnTo>
                <a:lnTo>
                  <a:pt x="198354" y="17540"/>
                </a:lnTo>
                <a:lnTo>
                  <a:pt x="214764" y="26017"/>
                </a:lnTo>
                <a:lnTo>
                  <a:pt x="243973" y="55226"/>
                </a:lnTo>
                <a:lnTo>
                  <a:pt x="263118" y="92288"/>
                </a:lnTo>
                <a:lnTo>
                  <a:pt x="269991" y="134995"/>
                </a:lnTo>
                <a:lnTo>
                  <a:pt x="263118" y="177702"/>
                </a:lnTo>
                <a:lnTo>
                  <a:pt x="243973" y="214764"/>
                </a:lnTo>
                <a:lnTo>
                  <a:pt x="214764" y="243973"/>
                </a:lnTo>
                <a:lnTo>
                  <a:pt x="198354" y="252450"/>
                </a:lnTo>
                <a:close/>
              </a:path>
              <a:path w="270509" h="270509">
                <a:moveTo>
                  <a:pt x="108684" y="104895"/>
                </a:moveTo>
                <a:lnTo>
                  <a:pt x="87915" y="104895"/>
                </a:lnTo>
                <a:lnTo>
                  <a:pt x="91397" y="86964"/>
                </a:lnTo>
                <a:lnTo>
                  <a:pt x="101246" y="73172"/>
                </a:lnTo>
                <a:lnTo>
                  <a:pt x="116252" y="64312"/>
                </a:lnTo>
                <a:lnTo>
                  <a:pt x="135206" y="61183"/>
                </a:lnTo>
                <a:lnTo>
                  <a:pt x="154193" y="64287"/>
                </a:lnTo>
                <a:lnTo>
                  <a:pt x="169016" y="72865"/>
                </a:lnTo>
                <a:lnTo>
                  <a:pt x="173960" y="79495"/>
                </a:lnTo>
                <a:lnTo>
                  <a:pt x="134714" y="79495"/>
                </a:lnTo>
                <a:lnTo>
                  <a:pt x="123928" y="81303"/>
                </a:lnTo>
                <a:lnTo>
                  <a:pt x="115726" y="86433"/>
                </a:lnTo>
                <a:lnTo>
                  <a:pt x="110511" y="94444"/>
                </a:lnTo>
                <a:lnTo>
                  <a:pt x="108684" y="104895"/>
                </a:lnTo>
                <a:close/>
              </a:path>
              <a:path w="270509" h="270509">
                <a:moveTo>
                  <a:pt x="184531" y="206843"/>
                </a:moveTo>
                <a:lnTo>
                  <a:pt x="87985" y="206843"/>
                </a:lnTo>
                <a:lnTo>
                  <a:pt x="87845" y="190986"/>
                </a:lnTo>
                <a:lnTo>
                  <a:pt x="137731" y="140678"/>
                </a:lnTo>
                <a:lnTo>
                  <a:pt x="148077" y="129615"/>
                </a:lnTo>
                <a:lnTo>
                  <a:pt x="155457" y="120269"/>
                </a:lnTo>
                <a:lnTo>
                  <a:pt x="159902" y="111621"/>
                </a:lnTo>
                <a:lnTo>
                  <a:pt x="161447" y="102649"/>
                </a:lnTo>
                <a:lnTo>
                  <a:pt x="159342" y="93052"/>
                </a:lnTo>
                <a:lnTo>
                  <a:pt x="153711" y="85757"/>
                </a:lnTo>
                <a:lnTo>
                  <a:pt x="145265" y="81120"/>
                </a:lnTo>
                <a:lnTo>
                  <a:pt x="134714" y="79495"/>
                </a:lnTo>
                <a:lnTo>
                  <a:pt x="173960" y="79495"/>
                </a:lnTo>
                <a:lnTo>
                  <a:pt x="178669" y="85810"/>
                </a:lnTo>
                <a:lnTo>
                  <a:pt x="182145" y="102018"/>
                </a:lnTo>
                <a:lnTo>
                  <a:pt x="180490" y="113727"/>
                </a:lnTo>
                <a:lnTo>
                  <a:pt x="174901" y="125804"/>
                </a:lnTo>
                <a:lnTo>
                  <a:pt x="164286" y="139828"/>
                </a:lnTo>
                <a:lnTo>
                  <a:pt x="147554" y="157377"/>
                </a:lnTo>
                <a:lnTo>
                  <a:pt x="118366" y="187057"/>
                </a:lnTo>
                <a:lnTo>
                  <a:pt x="118366" y="188109"/>
                </a:lnTo>
                <a:lnTo>
                  <a:pt x="184531" y="188109"/>
                </a:lnTo>
                <a:lnTo>
                  <a:pt x="184531" y="206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08235" y="5800418"/>
            <a:ext cx="2822575" cy="200660"/>
          </a:xfrm>
          <a:custGeom>
            <a:avLst/>
            <a:gdLst/>
            <a:ahLst/>
            <a:cxnLst/>
            <a:rect l="l" t="t" r="r" b="b"/>
            <a:pathLst>
              <a:path w="2822575" h="200659">
                <a:moveTo>
                  <a:pt x="164341" y="200414"/>
                </a:moveTo>
                <a:lnTo>
                  <a:pt x="143187" y="200414"/>
                </a:lnTo>
                <a:lnTo>
                  <a:pt x="143187" y="0"/>
                </a:lnTo>
                <a:lnTo>
                  <a:pt x="164341" y="0"/>
                </a:lnTo>
                <a:lnTo>
                  <a:pt x="164341" y="200414"/>
                </a:lnTo>
                <a:close/>
              </a:path>
              <a:path w="2822575" h="200659">
                <a:moveTo>
                  <a:pt x="76329" y="25416"/>
                </a:moveTo>
                <a:lnTo>
                  <a:pt x="55254" y="25416"/>
                </a:lnTo>
                <a:lnTo>
                  <a:pt x="55254" y="1578"/>
                </a:lnTo>
                <a:lnTo>
                  <a:pt x="76329" y="1578"/>
                </a:lnTo>
                <a:lnTo>
                  <a:pt x="76329" y="25416"/>
                </a:lnTo>
                <a:close/>
              </a:path>
              <a:path w="2822575" h="200659">
                <a:moveTo>
                  <a:pt x="121322" y="42703"/>
                </a:moveTo>
                <a:lnTo>
                  <a:pt x="10735" y="42703"/>
                </a:lnTo>
                <a:lnTo>
                  <a:pt x="10735" y="25416"/>
                </a:lnTo>
                <a:lnTo>
                  <a:pt x="121322" y="25416"/>
                </a:lnTo>
                <a:lnTo>
                  <a:pt x="121322" y="42703"/>
                </a:lnTo>
                <a:close/>
              </a:path>
              <a:path w="2822575" h="200659">
                <a:moveTo>
                  <a:pt x="15471" y="112797"/>
                </a:moveTo>
                <a:lnTo>
                  <a:pt x="5288" y="96694"/>
                </a:lnTo>
                <a:lnTo>
                  <a:pt x="25509" y="88125"/>
                </a:lnTo>
                <a:lnTo>
                  <a:pt x="40897" y="75737"/>
                </a:lnTo>
                <a:lnTo>
                  <a:pt x="50854" y="60330"/>
                </a:lnTo>
                <a:lnTo>
                  <a:pt x="54780" y="42703"/>
                </a:lnTo>
                <a:lnTo>
                  <a:pt x="76408" y="42703"/>
                </a:lnTo>
                <a:lnTo>
                  <a:pt x="80441" y="59573"/>
                </a:lnTo>
                <a:lnTo>
                  <a:pt x="88018" y="70646"/>
                </a:lnTo>
                <a:lnTo>
                  <a:pt x="65752" y="70646"/>
                </a:lnTo>
                <a:lnTo>
                  <a:pt x="57596" y="84725"/>
                </a:lnTo>
                <a:lnTo>
                  <a:pt x="46280" y="96694"/>
                </a:lnTo>
                <a:lnTo>
                  <a:pt x="32196" y="106133"/>
                </a:lnTo>
                <a:lnTo>
                  <a:pt x="15471" y="112797"/>
                </a:lnTo>
                <a:close/>
              </a:path>
              <a:path w="2822575" h="200659">
                <a:moveTo>
                  <a:pt x="116586" y="110981"/>
                </a:moveTo>
                <a:lnTo>
                  <a:pt x="99829" y="104490"/>
                </a:lnTo>
                <a:lnTo>
                  <a:pt x="85604" y="95402"/>
                </a:lnTo>
                <a:lnTo>
                  <a:pt x="74161" y="84019"/>
                </a:lnTo>
                <a:lnTo>
                  <a:pt x="65752" y="70646"/>
                </a:lnTo>
                <a:lnTo>
                  <a:pt x="88018" y="70646"/>
                </a:lnTo>
                <a:lnTo>
                  <a:pt x="90557" y="74356"/>
                </a:lnTo>
                <a:lnTo>
                  <a:pt x="106090" y="86238"/>
                </a:lnTo>
                <a:lnTo>
                  <a:pt x="126374" y="94405"/>
                </a:lnTo>
                <a:lnTo>
                  <a:pt x="116586" y="110981"/>
                </a:lnTo>
                <a:close/>
              </a:path>
              <a:path w="2822575" h="200659">
                <a:moveTo>
                  <a:pt x="2604" y="160079"/>
                </a:moveTo>
                <a:lnTo>
                  <a:pt x="0" y="142634"/>
                </a:lnTo>
                <a:lnTo>
                  <a:pt x="26147" y="142447"/>
                </a:lnTo>
                <a:lnTo>
                  <a:pt x="55254" y="141845"/>
                </a:lnTo>
                <a:lnTo>
                  <a:pt x="55254" y="106245"/>
                </a:lnTo>
                <a:lnTo>
                  <a:pt x="76329" y="106245"/>
                </a:lnTo>
                <a:lnTo>
                  <a:pt x="76329" y="140898"/>
                </a:lnTo>
                <a:lnTo>
                  <a:pt x="131186" y="140898"/>
                </a:lnTo>
                <a:lnTo>
                  <a:pt x="132294" y="151396"/>
                </a:lnTo>
                <a:lnTo>
                  <a:pt x="97944" y="156249"/>
                </a:lnTo>
                <a:lnTo>
                  <a:pt x="63867" y="158845"/>
                </a:lnTo>
                <a:lnTo>
                  <a:pt x="31582" y="159887"/>
                </a:lnTo>
                <a:lnTo>
                  <a:pt x="2604" y="160079"/>
                </a:lnTo>
                <a:close/>
              </a:path>
              <a:path w="2822575" h="200659">
                <a:moveTo>
                  <a:pt x="131186" y="140898"/>
                </a:moveTo>
                <a:lnTo>
                  <a:pt x="76329" y="140898"/>
                </a:lnTo>
                <a:lnTo>
                  <a:pt x="90087" y="140017"/>
                </a:lnTo>
                <a:lnTo>
                  <a:pt x="103808" y="138885"/>
                </a:lnTo>
                <a:lnTo>
                  <a:pt x="117366" y="137457"/>
                </a:lnTo>
                <a:lnTo>
                  <a:pt x="130636" y="135688"/>
                </a:lnTo>
                <a:lnTo>
                  <a:pt x="131186" y="140898"/>
                </a:lnTo>
                <a:close/>
              </a:path>
              <a:path w="2822575" h="200659">
                <a:moveTo>
                  <a:pt x="351416" y="90853"/>
                </a:moveTo>
                <a:lnTo>
                  <a:pt x="330182" y="90853"/>
                </a:lnTo>
                <a:lnTo>
                  <a:pt x="333128" y="72559"/>
                </a:lnTo>
                <a:lnTo>
                  <a:pt x="334682" y="56448"/>
                </a:lnTo>
                <a:lnTo>
                  <a:pt x="335289" y="42068"/>
                </a:lnTo>
                <a:lnTo>
                  <a:pt x="335392" y="28968"/>
                </a:lnTo>
                <a:lnTo>
                  <a:pt x="219516" y="28968"/>
                </a:lnTo>
                <a:lnTo>
                  <a:pt x="219516" y="11840"/>
                </a:lnTo>
                <a:lnTo>
                  <a:pt x="356468" y="11840"/>
                </a:lnTo>
                <a:lnTo>
                  <a:pt x="356351" y="42068"/>
                </a:lnTo>
                <a:lnTo>
                  <a:pt x="355836" y="55767"/>
                </a:lnTo>
                <a:lnTo>
                  <a:pt x="354336" y="72252"/>
                </a:lnTo>
                <a:lnTo>
                  <a:pt x="351416" y="90853"/>
                </a:lnTo>
                <a:close/>
              </a:path>
              <a:path w="2822575" h="200659">
                <a:moveTo>
                  <a:pt x="379674" y="108219"/>
                </a:moveTo>
                <a:lnTo>
                  <a:pt x="196625" y="108219"/>
                </a:lnTo>
                <a:lnTo>
                  <a:pt x="196625" y="90853"/>
                </a:lnTo>
                <a:lnTo>
                  <a:pt x="379674" y="90853"/>
                </a:lnTo>
                <a:lnTo>
                  <a:pt x="379674" y="108219"/>
                </a:lnTo>
                <a:close/>
              </a:path>
              <a:path w="2822575" h="200659">
                <a:moveTo>
                  <a:pt x="362388" y="195757"/>
                </a:moveTo>
                <a:lnTo>
                  <a:pt x="220464" y="195757"/>
                </a:lnTo>
                <a:lnTo>
                  <a:pt x="220464" y="128978"/>
                </a:lnTo>
                <a:lnTo>
                  <a:pt x="241539" y="128978"/>
                </a:lnTo>
                <a:lnTo>
                  <a:pt x="241539" y="178313"/>
                </a:lnTo>
                <a:lnTo>
                  <a:pt x="362388" y="178313"/>
                </a:lnTo>
                <a:lnTo>
                  <a:pt x="362388" y="195757"/>
                </a:lnTo>
                <a:close/>
              </a:path>
              <a:path w="2822575" h="200659">
                <a:moveTo>
                  <a:pt x="454110" y="69225"/>
                </a:moveTo>
                <a:lnTo>
                  <a:pt x="454110" y="45781"/>
                </a:lnTo>
                <a:lnTo>
                  <a:pt x="494287" y="19417"/>
                </a:lnTo>
                <a:lnTo>
                  <a:pt x="518283" y="19417"/>
                </a:lnTo>
                <a:lnTo>
                  <a:pt x="518283" y="44045"/>
                </a:lnTo>
                <a:lnTo>
                  <a:pt x="492709" y="44045"/>
                </a:lnTo>
                <a:lnTo>
                  <a:pt x="454110" y="69225"/>
                </a:lnTo>
                <a:close/>
              </a:path>
              <a:path w="2822575" h="200659">
                <a:moveTo>
                  <a:pt x="518283" y="181075"/>
                </a:moveTo>
                <a:lnTo>
                  <a:pt x="493656" y="181075"/>
                </a:lnTo>
                <a:lnTo>
                  <a:pt x="493656" y="44045"/>
                </a:lnTo>
                <a:lnTo>
                  <a:pt x="518283" y="44045"/>
                </a:lnTo>
                <a:lnTo>
                  <a:pt x="518283" y="181075"/>
                </a:lnTo>
                <a:close/>
              </a:path>
              <a:path w="2822575" h="200659">
                <a:moveTo>
                  <a:pt x="615689" y="183680"/>
                </a:moveTo>
                <a:lnTo>
                  <a:pt x="590664" y="178104"/>
                </a:lnTo>
                <a:lnTo>
                  <a:pt x="572018" y="161865"/>
                </a:lnTo>
                <a:lnTo>
                  <a:pt x="560388" y="135694"/>
                </a:lnTo>
                <a:lnTo>
                  <a:pt x="556409" y="100325"/>
                </a:lnTo>
                <a:lnTo>
                  <a:pt x="560454" y="65127"/>
                </a:lnTo>
                <a:lnTo>
                  <a:pt x="572136" y="39023"/>
                </a:lnTo>
                <a:lnTo>
                  <a:pt x="590775" y="22791"/>
                </a:lnTo>
                <a:lnTo>
                  <a:pt x="615689" y="17207"/>
                </a:lnTo>
                <a:lnTo>
                  <a:pt x="640648" y="22802"/>
                </a:lnTo>
                <a:lnTo>
                  <a:pt x="658245" y="38125"/>
                </a:lnTo>
                <a:lnTo>
                  <a:pt x="615689" y="38125"/>
                </a:lnTo>
                <a:lnTo>
                  <a:pt x="601125" y="42183"/>
                </a:lnTo>
                <a:lnTo>
                  <a:pt x="590173" y="54129"/>
                </a:lnTo>
                <a:lnTo>
                  <a:pt x="583276" y="73623"/>
                </a:lnTo>
                <a:lnTo>
                  <a:pt x="580878" y="100325"/>
                </a:lnTo>
                <a:lnTo>
                  <a:pt x="583221" y="127061"/>
                </a:lnTo>
                <a:lnTo>
                  <a:pt x="590084" y="146551"/>
                </a:lnTo>
                <a:lnTo>
                  <a:pt x="601047" y="158479"/>
                </a:lnTo>
                <a:lnTo>
                  <a:pt x="615689" y="162526"/>
                </a:lnTo>
                <a:lnTo>
                  <a:pt x="658639" y="162526"/>
                </a:lnTo>
                <a:lnTo>
                  <a:pt x="640748" y="178104"/>
                </a:lnTo>
                <a:lnTo>
                  <a:pt x="615689" y="183680"/>
                </a:lnTo>
                <a:close/>
              </a:path>
              <a:path w="2822575" h="200659">
                <a:moveTo>
                  <a:pt x="658639" y="162526"/>
                </a:moveTo>
                <a:lnTo>
                  <a:pt x="615689" y="162526"/>
                </a:lnTo>
                <a:lnTo>
                  <a:pt x="630364" y="158479"/>
                </a:lnTo>
                <a:lnTo>
                  <a:pt x="641332" y="146551"/>
                </a:lnTo>
                <a:lnTo>
                  <a:pt x="648201" y="127061"/>
                </a:lnTo>
                <a:lnTo>
                  <a:pt x="650578" y="100325"/>
                </a:lnTo>
                <a:lnTo>
                  <a:pt x="648179" y="73623"/>
                </a:lnTo>
                <a:lnTo>
                  <a:pt x="641273" y="54129"/>
                </a:lnTo>
                <a:lnTo>
                  <a:pt x="630298" y="42183"/>
                </a:lnTo>
                <a:lnTo>
                  <a:pt x="615689" y="38125"/>
                </a:lnTo>
                <a:lnTo>
                  <a:pt x="658245" y="38125"/>
                </a:lnTo>
                <a:lnTo>
                  <a:pt x="659310" y="39052"/>
                </a:lnTo>
                <a:lnTo>
                  <a:pt x="671001" y="65160"/>
                </a:lnTo>
                <a:lnTo>
                  <a:pt x="675047" y="100325"/>
                </a:lnTo>
                <a:lnTo>
                  <a:pt x="671034" y="135694"/>
                </a:lnTo>
                <a:lnTo>
                  <a:pt x="659399" y="161865"/>
                </a:lnTo>
                <a:lnTo>
                  <a:pt x="658639" y="162526"/>
                </a:lnTo>
                <a:close/>
              </a:path>
              <a:path w="2822575" h="200659">
                <a:moveTo>
                  <a:pt x="860385" y="147923"/>
                </a:moveTo>
                <a:lnTo>
                  <a:pt x="839231" y="147923"/>
                </a:lnTo>
                <a:lnTo>
                  <a:pt x="839231" y="79960"/>
                </a:lnTo>
                <a:lnTo>
                  <a:pt x="784214" y="79960"/>
                </a:lnTo>
                <a:lnTo>
                  <a:pt x="784214" y="62989"/>
                </a:lnTo>
                <a:lnTo>
                  <a:pt x="839231" y="62989"/>
                </a:lnTo>
                <a:lnTo>
                  <a:pt x="839231" y="41993"/>
                </a:lnTo>
                <a:lnTo>
                  <a:pt x="784214" y="41993"/>
                </a:lnTo>
                <a:lnTo>
                  <a:pt x="784214" y="25101"/>
                </a:lnTo>
                <a:lnTo>
                  <a:pt x="839231" y="25101"/>
                </a:lnTo>
                <a:lnTo>
                  <a:pt x="839231" y="157"/>
                </a:lnTo>
                <a:lnTo>
                  <a:pt x="860385" y="157"/>
                </a:lnTo>
                <a:lnTo>
                  <a:pt x="860385" y="147923"/>
                </a:lnTo>
                <a:close/>
              </a:path>
              <a:path w="2822575" h="200659">
                <a:moveTo>
                  <a:pt x="720750" y="119348"/>
                </a:moveTo>
                <a:lnTo>
                  <a:pt x="705358" y="119348"/>
                </a:lnTo>
                <a:lnTo>
                  <a:pt x="705358" y="13971"/>
                </a:lnTo>
                <a:lnTo>
                  <a:pt x="726434" y="13971"/>
                </a:lnTo>
                <a:lnTo>
                  <a:pt x="726434" y="101667"/>
                </a:lnTo>
                <a:lnTo>
                  <a:pt x="807748" y="101667"/>
                </a:lnTo>
                <a:lnTo>
                  <a:pt x="809078" y="112165"/>
                </a:lnTo>
                <a:lnTo>
                  <a:pt x="786042" y="115774"/>
                </a:lnTo>
                <a:lnTo>
                  <a:pt x="764085" y="117947"/>
                </a:lnTo>
                <a:lnTo>
                  <a:pt x="742544" y="119025"/>
                </a:lnTo>
                <a:lnTo>
                  <a:pt x="720750" y="119348"/>
                </a:lnTo>
                <a:close/>
              </a:path>
              <a:path w="2822575" h="200659">
                <a:moveTo>
                  <a:pt x="807748" y="101667"/>
                </a:moveTo>
                <a:lnTo>
                  <a:pt x="726434" y="101667"/>
                </a:lnTo>
                <a:lnTo>
                  <a:pt x="746172" y="101248"/>
                </a:lnTo>
                <a:lnTo>
                  <a:pt x="765881" y="100088"/>
                </a:lnTo>
                <a:lnTo>
                  <a:pt x="785975" y="97982"/>
                </a:lnTo>
                <a:lnTo>
                  <a:pt x="806868" y="94721"/>
                </a:lnTo>
                <a:lnTo>
                  <a:pt x="807748" y="101667"/>
                </a:lnTo>
                <a:close/>
              </a:path>
              <a:path w="2822575" h="200659">
                <a:moveTo>
                  <a:pt x="865595" y="195915"/>
                </a:moveTo>
                <a:lnTo>
                  <a:pt x="730065" y="195915"/>
                </a:lnTo>
                <a:lnTo>
                  <a:pt x="730065" y="135056"/>
                </a:lnTo>
                <a:lnTo>
                  <a:pt x="751456" y="135056"/>
                </a:lnTo>
                <a:lnTo>
                  <a:pt x="751456" y="178549"/>
                </a:lnTo>
                <a:lnTo>
                  <a:pt x="865595" y="178549"/>
                </a:lnTo>
                <a:lnTo>
                  <a:pt x="865595" y="195915"/>
                </a:lnTo>
                <a:close/>
              </a:path>
              <a:path w="2822575" h="200659">
                <a:moveTo>
                  <a:pt x="1056696" y="200414"/>
                </a:moveTo>
                <a:lnTo>
                  <a:pt x="1035541" y="200414"/>
                </a:lnTo>
                <a:lnTo>
                  <a:pt x="1035541" y="0"/>
                </a:lnTo>
                <a:lnTo>
                  <a:pt x="1056696" y="0"/>
                </a:lnTo>
                <a:lnTo>
                  <a:pt x="1056696" y="200414"/>
                </a:lnTo>
                <a:close/>
              </a:path>
              <a:path w="2822575" h="200659">
                <a:moveTo>
                  <a:pt x="956449" y="109561"/>
                </a:moveTo>
                <a:lnTo>
                  <a:pt x="934630" y="106074"/>
                </a:lnTo>
                <a:lnTo>
                  <a:pt x="917347" y="96290"/>
                </a:lnTo>
                <a:lnTo>
                  <a:pt x="905999" y="81222"/>
                </a:lnTo>
                <a:lnTo>
                  <a:pt x="901984" y="61884"/>
                </a:lnTo>
                <a:lnTo>
                  <a:pt x="905999" y="42580"/>
                </a:lnTo>
                <a:lnTo>
                  <a:pt x="917347" y="27508"/>
                </a:lnTo>
                <a:lnTo>
                  <a:pt x="934630" y="17705"/>
                </a:lnTo>
                <a:lnTo>
                  <a:pt x="956449" y="14208"/>
                </a:lnTo>
                <a:lnTo>
                  <a:pt x="978290" y="17705"/>
                </a:lnTo>
                <a:lnTo>
                  <a:pt x="995492" y="27508"/>
                </a:lnTo>
                <a:lnTo>
                  <a:pt x="999308" y="32599"/>
                </a:lnTo>
                <a:lnTo>
                  <a:pt x="956449" y="32599"/>
                </a:lnTo>
                <a:lnTo>
                  <a:pt x="942993" y="34700"/>
                </a:lnTo>
                <a:lnTo>
                  <a:pt x="932334" y="40641"/>
                </a:lnTo>
                <a:lnTo>
                  <a:pt x="925346" y="49882"/>
                </a:lnTo>
                <a:lnTo>
                  <a:pt x="922902" y="61884"/>
                </a:lnTo>
                <a:lnTo>
                  <a:pt x="925346" y="73919"/>
                </a:lnTo>
                <a:lnTo>
                  <a:pt x="932334" y="83157"/>
                </a:lnTo>
                <a:lnTo>
                  <a:pt x="942993" y="89080"/>
                </a:lnTo>
                <a:lnTo>
                  <a:pt x="956449" y="91169"/>
                </a:lnTo>
                <a:lnTo>
                  <a:pt x="999331" y="91169"/>
                </a:lnTo>
                <a:lnTo>
                  <a:pt x="995492" y="96290"/>
                </a:lnTo>
                <a:lnTo>
                  <a:pt x="978290" y="106074"/>
                </a:lnTo>
                <a:lnTo>
                  <a:pt x="956449" y="109561"/>
                </a:lnTo>
                <a:close/>
              </a:path>
              <a:path w="2822575" h="200659">
                <a:moveTo>
                  <a:pt x="999331" y="91169"/>
                </a:moveTo>
                <a:lnTo>
                  <a:pt x="956449" y="91169"/>
                </a:lnTo>
                <a:lnTo>
                  <a:pt x="969908" y="89080"/>
                </a:lnTo>
                <a:lnTo>
                  <a:pt x="980593" y="83157"/>
                </a:lnTo>
                <a:lnTo>
                  <a:pt x="987651" y="73919"/>
                </a:lnTo>
                <a:lnTo>
                  <a:pt x="990233" y="61884"/>
                </a:lnTo>
                <a:lnTo>
                  <a:pt x="987651" y="49882"/>
                </a:lnTo>
                <a:lnTo>
                  <a:pt x="980593" y="40641"/>
                </a:lnTo>
                <a:lnTo>
                  <a:pt x="969908" y="34700"/>
                </a:lnTo>
                <a:lnTo>
                  <a:pt x="956449" y="32599"/>
                </a:lnTo>
                <a:lnTo>
                  <a:pt x="999308" y="32599"/>
                </a:lnTo>
                <a:lnTo>
                  <a:pt x="1006788" y="42580"/>
                </a:lnTo>
                <a:lnTo>
                  <a:pt x="1010914" y="61884"/>
                </a:lnTo>
                <a:lnTo>
                  <a:pt x="1006788" y="81222"/>
                </a:lnTo>
                <a:lnTo>
                  <a:pt x="999331" y="91169"/>
                </a:lnTo>
                <a:close/>
              </a:path>
              <a:path w="2822575" h="200659">
                <a:moveTo>
                  <a:pt x="894959" y="157395"/>
                </a:moveTo>
                <a:lnTo>
                  <a:pt x="892354" y="139714"/>
                </a:lnTo>
                <a:lnTo>
                  <a:pt x="922001" y="139599"/>
                </a:lnTo>
                <a:lnTo>
                  <a:pt x="954949" y="138796"/>
                </a:lnTo>
                <a:lnTo>
                  <a:pt x="989258" y="136794"/>
                </a:lnTo>
                <a:lnTo>
                  <a:pt x="1022991" y="133083"/>
                </a:lnTo>
                <a:lnTo>
                  <a:pt x="1024648" y="148554"/>
                </a:lnTo>
                <a:lnTo>
                  <a:pt x="990298" y="153565"/>
                </a:lnTo>
                <a:lnTo>
                  <a:pt x="956222" y="156201"/>
                </a:lnTo>
                <a:lnTo>
                  <a:pt x="923936" y="157223"/>
                </a:lnTo>
                <a:lnTo>
                  <a:pt x="894959" y="157395"/>
                </a:lnTo>
                <a:close/>
              </a:path>
              <a:path w="2822575" h="200659">
                <a:moveTo>
                  <a:pt x="1316706" y="200020"/>
                </a:moveTo>
                <a:lnTo>
                  <a:pt x="1296577" y="200020"/>
                </a:lnTo>
                <a:lnTo>
                  <a:pt x="1296577" y="0"/>
                </a:lnTo>
                <a:lnTo>
                  <a:pt x="1316706" y="0"/>
                </a:lnTo>
                <a:lnTo>
                  <a:pt x="1316706" y="200020"/>
                </a:lnTo>
                <a:close/>
              </a:path>
              <a:path w="2822575" h="200659">
                <a:moveTo>
                  <a:pt x="1274476" y="80434"/>
                </a:moveTo>
                <a:lnTo>
                  <a:pt x="1254426" y="80434"/>
                </a:lnTo>
                <a:lnTo>
                  <a:pt x="1254426" y="5130"/>
                </a:lnTo>
                <a:lnTo>
                  <a:pt x="1274476" y="5130"/>
                </a:lnTo>
                <a:lnTo>
                  <a:pt x="1274476" y="80434"/>
                </a:lnTo>
                <a:close/>
              </a:path>
              <a:path w="2822575" h="200659">
                <a:moveTo>
                  <a:pt x="1156232" y="157316"/>
                </a:moveTo>
                <a:lnTo>
                  <a:pt x="1143997" y="142239"/>
                </a:lnTo>
                <a:lnTo>
                  <a:pt x="1171786" y="121774"/>
                </a:lnTo>
                <a:lnTo>
                  <a:pt x="1191782" y="98224"/>
                </a:lnTo>
                <a:lnTo>
                  <a:pt x="1204482" y="71698"/>
                </a:lnTo>
                <a:lnTo>
                  <a:pt x="1210381" y="42308"/>
                </a:lnTo>
                <a:lnTo>
                  <a:pt x="1153469" y="42308"/>
                </a:lnTo>
                <a:lnTo>
                  <a:pt x="1153469" y="24864"/>
                </a:lnTo>
                <a:lnTo>
                  <a:pt x="1231535" y="24864"/>
                </a:lnTo>
                <a:lnTo>
                  <a:pt x="1230963" y="39363"/>
                </a:lnTo>
                <a:lnTo>
                  <a:pt x="1229325" y="53478"/>
                </a:lnTo>
                <a:lnTo>
                  <a:pt x="1226563" y="67178"/>
                </a:lnTo>
                <a:lnTo>
                  <a:pt x="1222616" y="80434"/>
                </a:lnTo>
                <a:lnTo>
                  <a:pt x="1274476" y="80434"/>
                </a:lnTo>
                <a:lnTo>
                  <a:pt x="1274476" y="97405"/>
                </a:lnTo>
                <a:lnTo>
                  <a:pt x="1215275" y="97405"/>
                </a:lnTo>
                <a:lnTo>
                  <a:pt x="1204973" y="114214"/>
                </a:lnTo>
                <a:lnTo>
                  <a:pt x="1191822" y="129876"/>
                </a:lnTo>
                <a:lnTo>
                  <a:pt x="1175636" y="144281"/>
                </a:lnTo>
                <a:lnTo>
                  <a:pt x="1156232" y="157316"/>
                </a:lnTo>
                <a:close/>
              </a:path>
              <a:path w="2822575" h="200659">
                <a:moveTo>
                  <a:pt x="1274476" y="190311"/>
                </a:moveTo>
                <a:lnTo>
                  <a:pt x="1254426" y="190311"/>
                </a:lnTo>
                <a:lnTo>
                  <a:pt x="1254426" y="97405"/>
                </a:lnTo>
                <a:lnTo>
                  <a:pt x="1274476" y="97405"/>
                </a:lnTo>
                <a:lnTo>
                  <a:pt x="1274476" y="190311"/>
                </a:lnTo>
                <a:close/>
              </a:path>
              <a:path w="2822575" h="200659">
                <a:moveTo>
                  <a:pt x="1508359" y="113981"/>
                </a:moveTo>
                <a:lnTo>
                  <a:pt x="1487125" y="113981"/>
                </a:lnTo>
                <a:lnTo>
                  <a:pt x="1487125" y="157"/>
                </a:lnTo>
                <a:lnTo>
                  <a:pt x="1508359" y="157"/>
                </a:lnTo>
                <a:lnTo>
                  <a:pt x="1508359" y="113981"/>
                </a:lnTo>
                <a:close/>
              </a:path>
              <a:path w="2822575" h="200659">
                <a:moveTo>
                  <a:pt x="1399745" y="104509"/>
                </a:moveTo>
                <a:lnTo>
                  <a:pt x="1378466" y="101033"/>
                </a:lnTo>
                <a:lnTo>
                  <a:pt x="1361590" y="91327"/>
                </a:lnTo>
                <a:lnTo>
                  <a:pt x="1350471" y="76470"/>
                </a:lnTo>
                <a:lnTo>
                  <a:pt x="1346464" y="57543"/>
                </a:lnTo>
                <a:lnTo>
                  <a:pt x="1350471" y="38288"/>
                </a:lnTo>
                <a:lnTo>
                  <a:pt x="1361590" y="23325"/>
                </a:lnTo>
                <a:lnTo>
                  <a:pt x="1378466" y="13630"/>
                </a:lnTo>
                <a:lnTo>
                  <a:pt x="1399745" y="10182"/>
                </a:lnTo>
                <a:lnTo>
                  <a:pt x="1420966" y="13630"/>
                </a:lnTo>
                <a:lnTo>
                  <a:pt x="1437791" y="23325"/>
                </a:lnTo>
                <a:lnTo>
                  <a:pt x="1441387" y="28179"/>
                </a:lnTo>
                <a:lnTo>
                  <a:pt x="1399745" y="28179"/>
                </a:lnTo>
                <a:lnTo>
                  <a:pt x="1386616" y="30214"/>
                </a:lnTo>
                <a:lnTo>
                  <a:pt x="1376291" y="36171"/>
                </a:lnTo>
                <a:lnTo>
                  <a:pt x="1369564" y="45473"/>
                </a:lnTo>
                <a:lnTo>
                  <a:pt x="1367224" y="57543"/>
                </a:lnTo>
                <a:lnTo>
                  <a:pt x="1369564" y="69374"/>
                </a:lnTo>
                <a:lnTo>
                  <a:pt x="1376291" y="78549"/>
                </a:lnTo>
                <a:lnTo>
                  <a:pt x="1386616" y="84483"/>
                </a:lnTo>
                <a:lnTo>
                  <a:pt x="1399745" y="86591"/>
                </a:lnTo>
                <a:lnTo>
                  <a:pt x="1441324" y="86591"/>
                </a:lnTo>
                <a:lnTo>
                  <a:pt x="1437791" y="91327"/>
                </a:lnTo>
                <a:lnTo>
                  <a:pt x="1420966" y="101033"/>
                </a:lnTo>
                <a:lnTo>
                  <a:pt x="1399745" y="104509"/>
                </a:lnTo>
                <a:close/>
              </a:path>
              <a:path w="2822575" h="200659">
                <a:moveTo>
                  <a:pt x="1441324" y="86591"/>
                </a:moveTo>
                <a:lnTo>
                  <a:pt x="1399745" y="86591"/>
                </a:lnTo>
                <a:lnTo>
                  <a:pt x="1412727" y="84483"/>
                </a:lnTo>
                <a:lnTo>
                  <a:pt x="1422971" y="78549"/>
                </a:lnTo>
                <a:lnTo>
                  <a:pt x="1429693" y="69374"/>
                </a:lnTo>
                <a:lnTo>
                  <a:pt x="1432108" y="57543"/>
                </a:lnTo>
                <a:lnTo>
                  <a:pt x="1429693" y="45473"/>
                </a:lnTo>
                <a:lnTo>
                  <a:pt x="1422971" y="36171"/>
                </a:lnTo>
                <a:lnTo>
                  <a:pt x="1412727" y="30214"/>
                </a:lnTo>
                <a:lnTo>
                  <a:pt x="1399745" y="28179"/>
                </a:lnTo>
                <a:lnTo>
                  <a:pt x="1441387" y="28179"/>
                </a:lnTo>
                <a:lnTo>
                  <a:pt x="1448874" y="38288"/>
                </a:lnTo>
                <a:lnTo>
                  <a:pt x="1452868" y="57543"/>
                </a:lnTo>
                <a:lnTo>
                  <a:pt x="1448874" y="76470"/>
                </a:lnTo>
                <a:lnTo>
                  <a:pt x="1441324" y="86591"/>
                </a:lnTo>
                <a:close/>
              </a:path>
              <a:path w="2822575" h="200659">
                <a:moveTo>
                  <a:pt x="1508359" y="197494"/>
                </a:moveTo>
                <a:lnTo>
                  <a:pt x="1376854" y="197494"/>
                </a:lnTo>
                <a:lnTo>
                  <a:pt x="1376854" y="124242"/>
                </a:lnTo>
                <a:lnTo>
                  <a:pt x="1508359" y="124242"/>
                </a:lnTo>
                <a:lnTo>
                  <a:pt x="1508359" y="141213"/>
                </a:lnTo>
                <a:lnTo>
                  <a:pt x="1397771" y="141213"/>
                </a:lnTo>
                <a:lnTo>
                  <a:pt x="1397771" y="180286"/>
                </a:lnTo>
                <a:lnTo>
                  <a:pt x="1508359" y="180286"/>
                </a:lnTo>
                <a:lnTo>
                  <a:pt x="1508359" y="197494"/>
                </a:lnTo>
                <a:close/>
              </a:path>
              <a:path w="2822575" h="200659">
                <a:moveTo>
                  <a:pt x="1508359" y="180286"/>
                </a:moveTo>
                <a:lnTo>
                  <a:pt x="1487520" y="180286"/>
                </a:lnTo>
                <a:lnTo>
                  <a:pt x="1487520" y="141213"/>
                </a:lnTo>
                <a:lnTo>
                  <a:pt x="1508359" y="141213"/>
                </a:lnTo>
                <a:lnTo>
                  <a:pt x="1508359" y="180286"/>
                </a:lnTo>
                <a:close/>
              </a:path>
              <a:path w="2822575" h="200659">
                <a:moveTo>
                  <a:pt x="1758186" y="123532"/>
                </a:moveTo>
                <a:lnTo>
                  <a:pt x="1618867" y="123532"/>
                </a:lnTo>
                <a:lnTo>
                  <a:pt x="1618867" y="16497"/>
                </a:lnTo>
                <a:lnTo>
                  <a:pt x="1756213" y="16497"/>
                </a:lnTo>
                <a:lnTo>
                  <a:pt x="1756213" y="33862"/>
                </a:lnTo>
                <a:lnTo>
                  <a:pt x="1640258" y="33862"/>
                </a:lnTo>
                <a:lnTo>
                  <a:pt x="1640258" y="60700"/>
                </a:lnTo>
                <a:lnTo>
                  <a:pt x="1751793" y="60700"/>
                </a:lnTo>
                <a:lnTo>
                  <a:pt x="1751793" y="77592"/>
                </a:lnTo>
                <a:lnTo>
                  <a:pt x="1640258" y="77592"/>
                </a:lnTo>
                <a:lnTo>
                  <a:pt x="1640258" y="106482"/>
                </a:lnTo>
                <a:lnTo>
                  <a:pt x="1758186" y="106482"/>
                </a:lnTo>
                <a:lnTo>
                  <a:pt x="1758186" y="123532"/>
                </a:lnTo>
                <a:close/>
              </a:path>
              <a:path w="2822575" h="200659">
                <a:moveTo>
                  <a:pt x="1778946" y="174918"/>
                </a:moveTo>
                <a:lnTo>
                  <a:pt x="1595897" y="174918"/>
                </a:lnTo>
                <a:lnTo>
                  <a:pt x="1595897" y="157395"/>
                </a:lnTo>
                <a:lnTo>
                  <a:pt x="1778946" y="157395"/>
                </a:lnTo>
                <a:lnTo>
                  <a:pt x="1778946" y="174918"/>
                </a:lnTo>
                <a:close/>
              </a:path>
              <a:path w="2822575" h="200659">
                <a:moveTo>
                  <a:pt x="1963969" y="150528"/>
                </a:moveTo>
                <a:lnTo>
                  <a:pt x="1943919" y="150528"/>
                </a:lnTo>
                <a:lnTo>
                  <a:pt x="1943919" y="157"/>
                </a:lnTo>
                <a:lnTo>
                  <a:pt x="1963969" y="157"/>
                </a:lnTo>
                <a:lnTo>
                  <a:pt x="1963969" y="150528"/>
                </a:lnTo>
                <a:close/>
              </a:path>
              <a:path w="2822575" h="200659">
                <a:moveTo>
                  <a:pt x="1924028" y="145318"/>
                </a:moveTo>
                <a:lnTo>
                  <a:pt x="1903821" y="145318"/>
                </a:lnTo>
                <a:lnTo>
                  <a:pt x="1903821" y="71356"/>
                </a:lnTo>
                <a:lnTo>
                  <a:pt x="1881087" y="71356"/>
                </a:lnTo>
                <a:lnTo>
                  <a:pt x="1881087" y="53833"/>
                </a:lnTo>
                <a:lnTo>
                  <a:pt x="1903821" y="53833"/>
                </a:lnTo>
                <a:lnTo>
                  <a:pt x="1903821" y="3709"/>
                </a:lnTo>
                <a:lnTo>
                  <a:pt x="1924028" y="3709"/>
                </a:lnTo>
                <a:lnTo>
                  <a:pt x="1924028" y="145318"/>
                </a:lnTo>
                <a:close/>
              </a:path>
              <a:path w="2822575" h="200659">
                <a:moveTo>
                  <a:pt x="1815572" y="120532"/>
                </a:moveTo>
                <a:lnTo>
                  <a:pt x="1802390" y="120532"/>
                </a:lnTo>
                <a:lnTo>
                  <a:pt x="1802390" y="59358"/>
                </a:lnTo>
                <a:lnTo>
                  <a:pt x="1852671" y="59358"/>
                </a:lnTo>
                <a:lnTo>
                  <a:pt x="1852671" y="32678"/>
                </a:lnTo>
                <a:lnTo>
                  <a:pt x="1801916" y="32678"/>
                </a:lnTo>
                <a:lnTo>
                  <a:pt x="1801916" y="15944"/>
                </a:lnTo>
                <a:lnTo>
                  <a:pt x="1873194" y="15944"/>
                </a:lnTo>
                <a:lnTo>
                  <a:pt x="1873194" y="75145"/>
                </a:lnTo>
                <a:lnTo>
                  <a:pt x="1823071" y="75145"/>
                </a:lnTo>
                <a:lnTo>
                  <a:pt x="1823071" y="103404"/>
                </a:lnTo>
                <a:lnTo>
                  <a:pt x="1888718" y="103404"/>
                </a:lnTo>
                <a:lnTo>
                  <a:pt x="1890165" y="114928"/>
                </a:lnTo>
                <a:lnTo>
                  <a:pt x="1872194" y="117780"/>
                </a:lnTo>
                <a:lnTo>
                  <a:pt x="1854556" y="119447"/>
                </a:lnTo>
                <a:lnTo>
                  <a:pt x="1836074" y="120256"/>
                </a:lnTo>
                <a:lnTo>
                  <a:pt x="1815572" y="120532"/>
                </a:lnTo>
                <a:close/>
              </a:path>
              <a:path w="2822575" h="200659">
                <a:moveTo>
                  <a:pt x="1888718" y="103404"/>
                </a:moveTo>
                <a:lnTo>
                  <a:pt x="1823071" y="103404"/>
                </a:lnTo>
                <a:lnTo>
                  <a:pt x="1840458" y="103119"/>
                </a:lnTo>
                <a:lnTo>
                  <a:pt x="1856499" y="102249"/>
                </a:lnTo>
                <a:lnTo>
                  <a:pt x="1872067" y="100595"/>
                </a:lnTo>
                <a:lnTo>
                  <a:pt x="1888034" y="97957"/>
                </a:lnTo>
                <a:lnTo>
                  <a:pt x="1888718" y="103404"/>
                </a:lnTo>
                <a:close/>
              </a:path>
              <a:path w="2822575" h="200659">
                <a:moveTo>
                  <a:pt x="1969810" y="195915"/>
                </a:moveTo>
                <a:lnTo>
                  <a:pt x="1831359" y="195915"/>
                </a:lnTo>
                <a:lnTo>
                  <a:pt x="1831359" y="135372"/>
                </a:lnTo>
                <a:lnTo>
                  <a:pt x="1852513" y="135372"/>
                </a:lnTo>
                <a:lnTo>
                  <a:pt x="1852513" y="178549"/>
                </a:lnTo>
                <a:lnTo>
                  <a:pt x="1969810" y="178549"/>
                </a:lnTo>
                <a:lnTo>
                  <a:pt x="1969810" y="195915"/>
                </a:lnTo>
                <a:close/>
              </a:path>
              <a:path w="2822575" h="200659">
                <a:moveTo>
                  <a:pt x="2153175" y="112244"/>
                </a:moveTo>
                <a:lnTo>
                  <a:pt x="2013934" y="112244"/>
                </a:lnTo>
                <a:lnTo>
                  <a:pt x="2013934" y="17997"/>
                </a:lnTo>
                <a:lnTo>
                  <a:pt x="2151438" y="17997"/>
                </a:lnTo>
                <a:lnTo>
                  <a:pt x="2151438" y="35362"/>
                </a:lnTo>
                <a:lnTo>
                  <a:pt x="2034852" y="35362"/>
                </a:lnTo>
                <a:lnTo>
                  <a:pt x="2034852" y="94958"/>
                </a:lnTo>
                <a:lnTo>
                  <a:pt x="2153175" y="94958"/>
                </a:lnTo>
                <a:lnTo>
                  <a:pt x="2153175" y="112244"/>
                </a:lnTo>
                <a:close/>
              </a:path>
              <a:path w="2822575" h="200659">
                <a:moveTo>
                  <a:pt x="2174250" y="173655"/>
                </a:moveTo>
                <a:lnTo>
                  <a:pt x="1991201" y="173655"/>
                </a:lnTo>
                <a:lnTo>
                  <a:pt x="1991201" y="156053"/>
                </a:lnTo>
                <a:lnTo>
                  <a:pt x="2174250" y="156053"/>
                </a:lnTo>
                <a:lnTo>
                  <a:pt x="2174250" y="173655"/>
                </a:lnTo>
                <a:close/>
              </a:path>
              <a:path w="2822575" h="200659">
                <a:moveTo>
                  <a:pt x="2352011" y="78618"/>
                </a:moveTo>
                <a:lnTo>
                  <a:pt x="2212060" y="78618"/>
                </a:lnTo>
                <a:lnTo>
                  <a:pt x="2212060" y="34494"/>
                </a:lnTo>
                <a:lnTo>
                  <a:pt x="2327383" y="34494"/>
                </a:lnTo>
                <a:lnTo>
                  <a:pt x="2327383" y="20128"/>
                </a:lnTo>
                <a:lnTo>
                  <a:pt x="2211507" y="20128"/>
                </a:lnTo>
                <a:lnTo>
                  <a:pt x="2211507" y="5209"/>
                </a:lnTo>
                <a:lnTo>
                  <a:pt x="2348537" y="5209"/>
                </a:lnTo>
                <a:lnTo>
                  <a:pt x="2348537" y="48465"/>
                </a:lnTo>
                <a:lnTo>
                  <a:pt x="2233056" y="48465"/>
                </a:lnTo>
                <a:lnTo>
                  <a:pt x="2233056" y="63700"/>
                </a:lnTo>
                <a:lnTo>
                  <a:pt x="2352011" y="63700"/>
                </a:lnTo>
                <a:lnTo>
                  <a:pt x="2352011" y="78618"/>
                </a:lnTo>
                <a:close/>
              </a:path>
              <a:path w="2822575" h="200659">
                <a:moveTo>
                  <a:pt x="2371586" y="108061"/>
                </a:moveTo>
                <a:lnTo>
                  <a:pt x="2188537" y="108061"/>
                </a:lnTo>
                <a:lnTo>
                  <a:pt x="2188537" y="91800"/>
                </a:lnTo>
                <a:lnTo>
                  <a:pt x="2371586" y="91800"/>
                </a:lnTo>
                <a:lnTo>
                  <a:pt x="2371586" y="108061"/>
                </a:lnTo>
                <a:close/>
              </a:path>
              <a:path w="2822575" h="200659">
                <a:moveTo>
                  <a:pt x="2355326" y="197651"/>
                </a:moveTo>
                <a:lnTo>
                  <a:pt x="2210481" y="197651"/>
                </a:lnTo>
                <a:lnTo>
                  <a:pt x="2210481" y="152027"/>
                </a:lnTo>
                <a:lnTo>
                  <a:pt x="2328093" y="152027"/>
                </a:lnTo>
                <a:lnTo>
                  <a:pt x="2328093" y="137346"/>
                </a:lnTo>
                <a:lnTo>
                  <a:pt x="2210244" y="137346"/>
                </a:lnTo>
                <a:lnTo>
                  <a:pt x="2210244" y="122032"/>
                </a:lnTo>
                <a:lnTo>
                  <a:pt x="2349090" y="122032"/>
                </a:lnTo>
                <a:lnTo>
                  <a:pt x="2349090" y="166157"/>
                </a:lnTo>
                <a:lnTo>
                  <a:pt x="2231635" y="166157"/>
                </a:lnTo>
                <a:lnTo>
                  <a:pt x="2231635" y="182654"/>
                </a:lnTo>
                <a:lnTo>
                  <a:pt x="2355326" y="182654"/>
                </a:lnTo>
                <a:lnTo>
                  <a:pt x="2355326" y="197651"/>
                </a:lnTo>
                <a:close/>
              </a:path>
              <a:path w="2822575" h="200659">
                <a:moveTo>
                  <a:pt x="2607995" y="200414"/>
                </a:moveTo>
                <a:lnTo>
                  <a:pt x="2586683" y="200414"/>
                </a:lnTo>
                <a:lnTo>
                  <a:pt x="2586683" y="0"/>
                </a:lnTo>
                <a:lnTo>
                  <a:pt x="2607995" y="0"/>
                </a:lnTo>
                <a:lnTo>
                  <a:pt x="2607995" y="200414"/>
                </a:lnTo>
                <a:close/>
              </a:path>
              <a:path w="2822575" h="200659">
                <a:moveTo>
                  <a:pt x="2500881" y="155500"/>
                </a:moveTo>
                <a:lnTo>
                  <a:pt x="2480082" y="150572"/>
                </a:lnTo>
                <a:lnTo>
                  <a:pt x="2463713" y="136477"/>
                </a:lnTo>
                <a:lnTo>
                  <a:pt x="2453017" y="114341"/>
                </a:lnTo>
                <a:lnTo>
                  <a:pt x="2449179" y="85170"/>
                </a:lnTo>
                <a:lnTo>
                  <a:pt x="2453017" y="56134"/>
                </a:lnTo>
                <a:lnTo>
                  <a:pt x="2463723" y="34040"/>
                </a:lnTo>
                <a:lnTo>
                  <a:pt x="2480082" y="19967"/>
                </a:lnTo>
                <a:lnTo>
                  <a:pt x="2500881" y="14997"/>
                </a:lnTo>
                <a:lnTo>
                  <a:pt x="2521535" y="19967"/>
                </a:lnTo>
                <a:lnTo>
                  <a:pt x="2537767" y="33941"/>
                </a:lnTo>
                <a:lnTo>
                  <a:pt x="2500881" y="33941"/>
                </a:lnTo>
                <a:lnTo>
                  <a:pt x="2488205" y="37583"/>
                </a:lnTo>
                <a:lnTo>
                  <a:pt x="2478326" y="47804"/>
                </a:lnTo>
                <a:lnTo>
                  <a:pt x="2471910" y="63901"/>
                </a:lnTo>
                <a:lnTo>
                  <a:pt x="2469623" y="85170"/>
                </a:lnTo>
                <a:lnTo>
                  <a:pt x="2471910" y="106573"/>
                </a:lnTo>
                <a:lnTo>
                  <a:pt x="2478326" y="122723"/>
                </a:lnTo>
                <a:lnTo>
                  <a:pt x="2488205" y="132923"/>
                </a:lnTo>
                <a:lnTo>
                  <a:pt x="2500881" y="136477"/>
                </a:lnTo>
                <a:lnTo>
                  <a:pt x="2537891" y="136477"/>
                </a:lnTo>
                <a:lnTo>
                  <a:pt x="2521535" y="150572"/>
                </a:lnTo>
                <a:lnTo>
                  <a:pt x="2500881" y="155500"/>
                </a:lnTo>
                <a:close/>
              </a:path>
              <a:path w="2822575" h="200659">
                <a:moveTo>
                  <a:pt x="2537891" y="136477"/>
                </a:moveTo>
                <a:lnTo>
                  <a:pt x="2500881" y="136477"/>
                </a:lnTo>
                <a:lnTo>
                  <a:pt x="2513533" y="132923"/>
                </a:lnTo>
                <a:lnTo>
                  <a:pt x="2523358" y="122723"/>
                </a:lnTo>
                <a:lnTo>
                  <a:pt x="2529719" y="106573"/>
                </a:lnTo>
                <a:lnTo>
                  <a:pt x="2531981" y="85170"/>
                </a:lnTo>
                <a:lnTo>
                  <a:pt x="2529719" y="63901"/>
                </a:lnTo>
                <a:lnTo>
                  <a:pt x="2523358" y="47804"/>
                </a:lnTo>
                <a:lnTo>
                  <a:pt x="2513533" y="37583"/>
                </a:lnTo>
                <a:lnTo>
                  <a:pt x="2500881" y="33941"/>
                </a:lnTo>
                <a:lnTo>
                  <a:pt x="2537767" y="33941"/>
                </a:lnTo>
                <a:lnTo>
                  <a:pt x="2548634" y="56134"/>
                </a:lnTo>
                <a:lnTo>
                  <a:pt x="2552504" y="85170"/>
                </a:lnTo>
                <a:lnTo>
                  <a:pt x="2548634" y="114341"/>
                </a:lnTo>
                <a:lnTo>
                  <a:pt x="2537891" y="136477"/>
                </a:lnTo>
                <a:close/>
              </a:path>
              <a:path w="2822575" h="200659">
                <a:moveTo>
                  <a:pt x="2705006" y="97563"/>
                </a:moveTo>
                <a:lnTo>
                  <a:pt x="2683693" y="97563"/>
                </a:lnTo>
                <a:lnTo>
                  <a:pt x="2683693" y="70725"/>
                </a:lnTo>
                <a:lnTo>
                  <a:pt x="2673380" y="65334"/>
                </a:lnTo>
                <a:lnTo>
                  <a:pt x="2665775" y="58559"/>
                </a:lnTo>
                <a:lnTo>
                  <a:pt x="2661072" y="50468"/>
                </a:lnTo>
                <a:lnTo>
                  <a:pt x="2659460" y="41124"/>
                </a:lnTo>
                <a:lnTo>
                  <a:pt x="2664452" y="25229"/>
                </a:lnTo>
                <a:lnTo>
                  <a:pt x="2678730" y="13418"/>
                </a:lnTo>
                <a:lnTo>
                  <a:pt x="2701253" y="6048"/>
                </a:lnTo>
                <a:lnTo>
                  <a:pt x="2730975" y="3473"/>
                </a:lnTo>
                <a:lnTo>
                  <a:pt x="2760606" y="6048"/>
                </a:lnTo>
                <a:lnTo>
                  <a:pt x="2783082" y="13418"/>
                </a:lnTo>
                <a:lnTo>
                  <a:pt x="2790993" y="19970"/>
                </a:lnTo>
                <a:lnTo>
                  <a:pt x="2730975" y="19970"/>
                </a:lnTo>
                <a:lnTo>
                  <a:pt x="2710099" y="21388"/>
                </a:lnTo>
                <a:lnTo>
                  <a:pt x="2694507" y="25515"/>
                </a:lnTo>
                <a:lnTo>
                  <a:pt x="2684776" y="32158"/>
                </a:lnTo>
                <a:lnTo>
                  <a:pt x="2681483" y="41124"/>
                </a:lnTo>
                <a:lnTo>
                  <a:pt x="2684776" y="50041"/>
                </a:lnTo>
                <a:lnTo>
                  <a:pt x="2694507" y="56576"/>
                </a:lnTo>
                <a:lnTo>
                  <a:pt x="2710099" y="60594"/>
                </a:lnTo>
                <a:lnTo>
                  <a:pt x="2730975" y="61963"/>
                </a:lnTo>
                <a:lnTo>
                  <a:pt x="2792220" y="61963"/>
                </a:lnTo>
                <a:lnTo>
                  <a:pt x="2788412" y="65367"/>
                </a:lnTo>
                <a:lnTo>
                  <a:pt x="2778099" y="70804"/>
                </a:lnTo>
                <a:lnTo>
                  <a:pt x="2778099" y="76329"/>
                </a:lnTo>
                <a:lnTo>
                  <a:pt x="2757023" y="76329"/>
                </a:lnTo>
                <a:lnTo>
                  <a:pt x="2756449" y="76408"/>
                </a:lnTo>
                <a:lnTo>
                  <a:pt x="2705006" y="76408"/>
                </a:lnTo>
                <a:lnTo>
                  <a:pt x="2705006" y="97563"/>
                </a:lnTo>
                <a:close/>
              </a:path>
              <a:path w="2822575" h="200659">
                <a:moveTo>
                  <a:pt x="2792220" y="61963"/>
                </a:moveTo>
                <a:lnTo>
                  <a:pt x="2730975" y="61963"/>
                </a:lnTo>
                <a:lnTo>
                  <a:pt x="2751787" y="60594"/>
                </a:lnTo>
                <a:lnTo>
                  <a:pt x="2767403" y="56576"/>
                </a:lnTo>
                <a:lnTo>
                  <a:pt x="2777218" y="50041"/>
                </a:lnTo>
                <a:lnTo>
                  <a:pt x="2780625" y="41124"/>
                </a:lnTo>
                <a:lnTo>
                  <a:pt x="2777218" y="32158"/>
                </a:lnTo>
                <a:lnTo>
                  <a:pt x="2767403" y="25515"/>
                </a:lnTo>
                <a:lnTo>
                  <a:pt x="2751787" y="21388"/>
                </a:lnTo>
                <a:lnTo>
                  <a:pt x="2730975" y="19970"/>
                </a:lnTo>
                <a:lnTo>
                  <a:pt x="2790993" y="19970"/>
                </a:lnTo>
                <a:lnTo>
                  <a:pt x="2797343" y="25229"/>
                </a:lnTo>
                <a:lnTo>
                  <a:pt x="2802332" y="41124"/>
                </a:lnTo>
                <a:lnTo>
                  <a:pt x="2800721" y="50468"/>
                </a:lnTo>
                <a:lnTo>
                  <a:pt x="2796017" y="58569"/>
                </a:lnTo>
                <a:lnTo>
                  <a:pt x="2792220" y="61963"/>
                </a:lnTo>
                <a:close/>
              </a:path>
              <a:path w="2822575" h="200659">
                <a:moveTo>
                  <a:pt x="2778099" y="97563"/>
                </a:moveTo>
                <a:lnTo>
                  <a:pt x="2757023" y="97563"/>
                </a:lnTo>
                <a:lnTo>
                  <a:pt x="2757023" y="76329"/>
                </a:lnTo>
                <a:lnTo>
                  <a:pt x="2778099" y="76329"/>
                </a:lnTo>
                <a:lnTo>
                  <a:pt x="2778099" y="97563"/>
                </a:lnTo>
                <a:close/>
              </a:path>
              <a:path w="2822575" h="200659">
                <a:moveTo>
                  <a:pt x="2730975" y="78224"/>
                </a:moveTo>
                <a:lnTo>
                  <a:pt x="2723997" y="78105"/>
                </a:lnTo>
                <a:lnTo>
                  <a:pt x="2717259" y="77750"/>
                </a:lnTo>
                <a:lnTo>
                  <a:pt x="2711028" y="77191"/>
                </a:lnTo>
                <a:lnTo>
                  <a:pt x="2705006" y="76408"/>
                </a:lnTo>
                <a:lnTo>
                  <a:pt x="2756449" y="76408"/>
                </a:lnTo>
                <a:lnTo>
                  <a:pt x="2750989" y="77158"/>
                </a:lnTo>
                <a:lnTo>
                  <a:pt x="2744621" y="77750"/>
                </a:lnTo>
                <a:lnTo>
                  <a:pt x="2737870" y="78106"/>
                </a:lnTo>
                <a:lnTo>
                  <a:pt x="2730975" y="78224"/>
                </a:lnTo>
                <a:close/>
              </a:path>
              <a:path w="2822575" h="200659">
                <a:moveTo>
                  <a:pt x="2822302" y="114770"/>
                </a:moveTo>
                <a:lnTo>
                  <a:pt x="2639964" y="114770"/>
                </a:lnTo>
                <a:lnTo>
                  <a:pt x="2639964" y="97563"/>
                </a:lnTo>
                <a:lnTo>
                  <a:pt x="2822302" y="97563"/>
                </a:lnTo>
                <a:lnTo>
                  <a:pt x="2822302" y="114770"/>
                </a:lnTo>
                <a:close/>
              </a:path>
              <a:path w="2822575" h="200659">
                <a:moveTo>
                  <a:pt x="2730896" y="199625"/>
                </a:moveTo>
                <a:lnTo>
                  <a:pt x="2701740" y="197291"/>
                </a:lnTo>
                <a:lnTo>
                  <a:pt x="2679924" y="190429"/>
                </a:lnTo>
                <a:lnTo>
                  <a:pt x="2666249" y="179245"/>
                </a:lnTo>
                <a:lnTo>
                  <a:pt x="2661513" y="163946"/>
                </a:lnTo>
                <a:lnTo>
                  <a:pt x="2666249" y="148729"/>
                </a:lnTo>
                <a:lnTo>
                  <a:pt x="2679924" y="137582"/>
                </a:lnTo>
                <a:lnTo>
                  <a:pt x="2701740" y="130757"/>
                </a:lnTo>
                <a:lnTo>
                  <a:pt x="2730896" y="128505"/>
                </a:lnTo>
                <a:lnTo>
                  <a:pt x="2759860" y="130757"/>
                </a:lnTo>
                <a:lnTo>
                  <a:pt x="2781572" y="137582"/>
                </a:lnTo>
                <a:lnTo>
                  <a:pt x="2790181" y="144607"/>
                </a:lnTo>
                <a:lnTo>
                  <a:pt x="2730896" y="144607"/>
                </a:lnTo>
                <a:lnTo>
                  <a:pt x="2710513" y="145953"/>
                </a:lnTo>
                <a:lnTo>
                  <a:pt x="2695464" y="149689"/>
                </a:lnTo>
                <a:lnTo>
                  <a:pt x="2686174" y="155719"/>
                </a:lnTo>
                <a:lnTo>
                  <a:pt x="2683062" y="163946"/>
                </a:lnTo>
                <a:lnTo>
                  <a:pt x="2686174" y="172264"/>
                </a:lnTo>
                <a:lnTo>
                  <a:pt x="2695464" y="178391"/>
                </a:lnTo>
                <a:lnTo>
                  <a:pt x="2710513" y="182151"/>
                </a:lnTo>
                <a:lnTo>
                  <a:pt x="2730896" y="183364"/>
                </a:lnTo>
                <a:lnTo>
                  <a:pt x="2790201" y="183364"/>
                </a:lnTo>
                <a:lnTo>
                  <a:pt x="2781572" y="190429"/>
                </a:lnTo>
                <a:lnTo>
                  <a:pt x="2759860" y="197291"/>
                </a:lnTo>
                <a:lnTo>
                  <a:pt x="2730896" y="199625"/>
                </a:lnTo>
                <a:close/>
              </a:path>
              <a:path w="2822575" h="200659">
                <a:moveTo>
                  <a:pt x="2790201" y="183364"/>
                </a:moveTo>
                <a:lnTo>
                  <a:pt x="2730896" y="183364"/>
                </a:lnTo>
                <a:lnTo>
                  <a:pt x="2751127" y="182151"/>
                </a:lnTo>
                <a:lnTo>
                  <a:pt x="2766170" y="178391"/>
                </a:lnTo>
                <a:lnTo>
                  <a:pt x="2775574" y="172264"/>
                </a:lnTo>
                <a:lnTo>
                  <a:pt x="2778888" y="163946"/>
                </a:lnTo>
                <a:lnTo>
                  <a:pt x="2775574" y="155719"/>
                </a:lnTo>
                <a:lnTo>
                  <a:pt x="2766170" y="149689"/>
                </a:lnTo>
                <a:lnTo>
                  <a:pt x="2751127" y="145953"/>
                </a:lnTo>
                <a:lnTo>
                  <a:pt x="2730896" y="144607"/>
                </a:lnTo>
                <a:lnTo>
                  <a:pt x="2790181" y="144607"/>
                </a:lnTo>
                <a:lnTo>
                  <a:pt x="2795233" y="148729"/>
                </a:lnTo>
                <a:lnTo>
                  <a:pt x="2800043" y="163946"/>
                </a:lnTo>
                <a:lnTo>
                  <a:pt x="2795233" y="179245"/>
                </a:lnTo>
                <a:lnTo>
                  <a:pt x="2790201" y="183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Aldhabi" panose="020B0604020202020204" pitchFamily="2" charset="-78"/>
              <a:ea typeface="+mj-ea"/>
              <a:cs typeface="Aldhabi" panose="020B0604020202020204" pitchFamily="2" charset="-78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85800" y="5406572"/>
            <a:ext cx="3619500" cy="988694"/>
            <a:chOff x="402828" y="6545591"/>
            <a:chExt cx="3619500" cy="988694"/>
          </a:xfrm>
        </p:grpSpPr>
        <p:sp>
          <p:nvSpPr>
            <p:cNvPr id="40" name="object 40"/>
            <p:cNvSpPr/>
            <p:nvPr/>
          </p:nvSpPr>
          <p:spPr>
            <a:xfrm>
              <a:off x="402828" y="6545591"/>
              <a:ext cx="7620" cy="988694"/>
            </a:xfrm>
            <a:custGeom>
              <a:avLst/>
              <a:gdLst/>
              <a:ahLst/>
              <a:cxnLst/>
              <a:rect l="l" t="t" r="r" b="b"/>
              <a:pathLst>
                <a:path w="7620" h="988695">
                  <a:moveTo>
                    <a:pt x="7143" y="988161"/>
                  </a:moveTo>
                  <a:lnTo>
                    <a:pt x="0" y="988161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988161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2818" y="6545592"/>
              <a:ext cx="3619500" cy="988694"/>
            </a:xfrm>
            <a:custGeom>
              <a:avLst/>
              <a:gdLst/>
              <a:ahLst/>
              <a:cxnLst/>
              <a:rect l="l" t="t" r="r" b="b"/>
              <a:pathLst>
                <a:path w="3619500" h="988695">
                  <a:moveTo>
                    <a:pt x="3619360" y="0"/>
                  </a:moveTo>
                  <a:lnTo>
                    <a:pt x="3612210" y="0"/>
                  </a:lnTo>
                  <a:lnTo>
                    <a:pt x="0" y="0"/>
                  </a:lnTo>
                  <a:lnTo>
                    <a:pt x="0" y="7150"/>
                  </a:lnTo>
                  <a:lnTo>
                    <a:pt x="3612210" y="7150"/>
                  </a:lnTo>
                  <a:lnTo>
                    <a:pt x="3612210" y="981024"/>
                  </a:lnTo>
                  <a:lnTo>
                    <a:pt x="0" y="981024"/>
                  </a:lnTo>
                  <a:lnTo>
                    <a:pt x="0" y="988161"/>
                  </a:lnTo>
                  <a:lnTo>
                    <a:pt x="3612210" y="988161"/>
                  </a:lnTo>
                  <a:lnTo>
                    <a:pt x="3619360" y="988161"/>
                  </a:lnTo>
                  <a:lnTo>
                    <a:pt x="3619360" y="981024"/>
                  </a:lnTo>
                  <a:lnTo>
                    <a:pt x="3619360" y="7150"/>
                  </a:lnTo>
                  <a:lnTo>
                    <a:pt x="361936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914388" y="429656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10">
                <a:moveTo>
                  <a:pt x="134995" y="269991"/>
                </a:moveTo>
                <a:lnTo>
                  <a:pt x="92342" y="263118"/>
                </a:lnTo>
                <a:lnTo>
                  <a:pt x="55286" y="243973"/>
                </a:lnTo>
                <a:lnTo>
                  <a:pt x="26058" y="214764"/>
                </a:lnTo>
                <a:lnTo>
                  <a:pt x="6886" y="177702"/>
                </a:lnTo>
                <a:lnTo>
                  <a:pt x="0" y="134995"/>
                </a:lnTo>
                <a:lnTo>
                  <a:pt x="6886" y="92288"/>
                </a:lnTo>
                <a:lnTo>
                  <a:pt x="26058" y="55226"/>
                </a:lnTo>
                <a:lnTo>
                  <a:pt x="55286" y="26017"/>
                </a:lnTo>
                <a:lnTo>
                  <a:pt x="92342" y="6872"/>
                </a:lnTo>
                <a:lnTo>
                  <a:pt x="134995" y="0"/>
                </a:lnTo>
                <a:lnTo>
                  <a:pt x="177702" y="6872"/>
                </a:lnTo>
                <a:lnTo>
                  <a:pt x="198354" y="17541"/>
                </a:lnTo>
                <a:lnTo>
                  <a:pt x="134995" y="17541"/>
                </a:lnTo>
                <a:lnTo>
                  <a:pt x="89262" y="26766"/>
                </a:lnTo>
                <a:lnTo>
                  <a:pt x="51930" y="51930"/>
                </a:lnTo>
                <a:lnTo>
                  <a:pt x="26766" y="89262"/>
                </a:lnTo>
                <a:lnTo>
                  <a:pt x="17541" y="134995"/>
                </a:lnTo>
                <a:lnTo>
                  <a:pt x="26766" y="180668"/>
                </a:lnTo>
                <a:lnTo>
                  <a:pt x="51930" y="218008"/>
                </a:lnTo>
                <a:lnTo>
                  <a:pt x="89262" y="243204"/>
                </a:lnTo>
                <a:lnTo>
                  <a:pt x="134995" y="252450"/>
                </a:lnTo>
                <a:lnTo>
                  <a:pt x="198354" y="252450"/>
                </a:lnTo>
                <a:lnTo>
                  <a:pt x="177702" y="263118"/>
                </a:lnTo>
                <a:lnTo>
                  <a:pt x="134995" y="269991"/>
                </a:lnTo>
                <a:close/>
              </a:path>
              <a:path w="270510" h="270510">
                <a:moveTo>
                  <a:pt x="198354" y="252450"/>
                </a:moveTo>
                <a:lnTo>
                  <a:pt x="134995" y="252450"/>
                </a:lnTo>
                <a:lnTo>
                  <a:pt x="180757" y="243204"/>
                </a:lnTo>
                <a:lnTo>
                  <a:pt x="218087" y="218008"/>
                </a:lnTo>
                <a:lnTo>
                  <a:pt x="243234" y="180668"/>
                </a:lnTo>
                <a:lnTo>
                  <a:pt x="252450" y="134995"/>
                </a:lnTo>
                <a:lnTo>
                  <a:pt x="243234" y="89262"/>
                </a:lnTo>
                <a:lnTo>
                  <a:pt x="218087" y="51930"/>
                </a:lnTo>
                <a:lnTo>
                  <a:pt x="180757" y="26766"/>
                </a:lnTo>
                <a:lnTo>
                  <a:pt x="134995" y="17541"/>
                </a:lnTo>
                <a:lnTo>
                  <a:pt x="198354" y="17541"/>
                </a:lnTo>
                <a:lnTo>
                  <a:pt x="214764" y="26017"/>
                </a:lnTo>
                <a:lnTo>
                  <a:pt x="243973" y="55226"/>
                </a:lnTo>
                <a:lnTo>
                  <a:pt x="263118" y="92288"/>
                </a:lnTo>
                <a:lnTo>
                  <a:pt x="269991" y="134995"/>
                </a:lnTo>
                <a:lnTo>
                  <a:pt x="263118" y="177702"/>
                </a:lnTo>
                <a:lnTo>
                  <a:pt x="243973" y="214764"/>
                </a:lnTo>
                <a:lnTo>
                  <a:pt x="214764" y="243973"/>
                </a:lnTo>
                <a:lnTo>
                  <a:pt x="198354" y="252450"/>
                </a:lnTo>
                <a:close/>
              </a:path>
              <a:path w="270510" h="270510">
                <a:moveTo>
                  <a:pt x="92335" y="107421"/>
                </a:moveTo>
                <a:lnTo>
                  <a:pt x="92335" y="86582"/>
                </a:lnTo>
                <a:lnTo>
                  <a:pt x="128049" y="63147"/>
                </a:lnTo>
                <a:lnTo>
                  <a:pt x="149379" y="63147"/>
                </a:lnTo>
                <a:lnTo>
                  <a:pt x="149379" y="85038"/>
                </a:lnTo>
                <a:lnTo>
                  <a:pt x="126646" y="85038"/>
                </a:lnTo>
                <a:lnTo>
                  <a:pt x="92335" y="107421"/>
                </a:lnTo>
                <a:close/>
              </a:path>
              <a:path w="270510" h="270510">
                <a:moveTo>
                  <a:pt x="149379" y="206843"/>
                </a:moveTo>
                <a:lnTo>
                  <a:pt x="127487" y="206843"/>
                </a:lnTo>
                <a:lnTo>
                  <a:pt x="127487" y="85038"/>
                </a:lnTo>
                <a:lnTo>
                  <a:pt x="149379" y="85038"/>
                </a:lnTo>
                <a:lnTo>
                  <a:pt x="149379" y="206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3411" y="4322332"/>
            <a:ext cx="2663170" cy="200414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5386092" y="4653794"/>
            <a:ext cx="1227455" cy="200025"/>
          </a:xfrm>
          <a:custGeom>
            <a:avLst/>
            <a:gdLst/>
            <a:ahLst/>
            <a:cxnLst/>
            <a:rect l="l" t="t" r="r" b="b"/>
            <a:pathLst>
              <a:path w="1227454" h="200025">
                <a:moveTo>
                  <a:pt x="165209" y="22180"/>
                </a:moveTo>
                <a:lnTo>
                  <a:pt x="16655" y="22180"/>
                </a:lnTo>
                <a:lnTo>
                  <a:pt x="16655" y="5999"/>
                </a:lnTo>
                <a:lnTo>
                  <a:pt x="165209" y="5999"/>
                </a:lnTo>
                <a:lnTo>
                  <a:pt x="165209" y="22180"/>
                </a:lnTo>
                <a:close/>
              </a:path>
              <a:path w="1227454" h="200025">
                <a:moveTo>
                  <a:pt x="66936" y="56753"/>
                </a:moveTo>
                <a:lnTo>
                  <a:pt x="45860" y="56753"/>
                </a:lnTo>
                <a:lnTo>
                  <a:pt x="45860" y="22180"/>
                </a:lnTo>
                <a:lnTo>
                  <a:pt x="66936" y="22180"/>
                </a:lnTo>
                <a:lnTo>
                  <a:pt x="66936" y="56753"/>
                </a:lnTo>
                <a:close/>
              </a:path>
              <a:path w="1227454" h="200025">
                <a:moveTo>
                  <a:pt x="136083" y="56753"/>
                </a:moveTo>
                <a:lnTo>
                  <a:pt x="114849" y="56753"/>
                </a:lnTo>
                <a:lnTo>
                  <a:pt x="114849" y="22180"/>
                </a:lnTo>
                <a:lnTo>
                  <a:pt x="136083" y="22180"/>
                </a:lnTo>
                <a:lnTo>
                  <a:pt x="136083" y="56753"/>
                </a:lnTo>
                <a:close/>
              </a:path>
              <a:path w="1227454" h="200025">
                <a:moveTo>
                  <a:pt x="164341" y="72935"/>
                </a:moveTo>
                <a:lnTo>
                  <a:pt x="17523" y="72935"/>
                </a:lnTo>
                <a:lnTo>
                  <a:pt x="17523" y="56753"/>
                </a:lnTo>
                <a:lnTo>
                  <a:pt x="164341" y="56753"/>
                </a:lnTo>
                <a:lnTo>
                  <a:pt x="164341" y="72935"/>
                </a:lnTo>
                <a:close/>
              </a:path>
              <a:path w="1227454" h="200025">
                <a:moveTo>
                  <a:pt x="182338" y="104588"/>
                </a:moveTo>
                <a:lnTo>
                  <a:pt x="0" y="104588"/>
                </a:lnTo>
                <a:lnTo>
                  <a:pt x="0" y="87696"/>
                </a:lnTo>
                <a:lnTo>
                  <a:pt x="182338" y="87696"/>
                </a:lnTo>
                <a:lnTo>
                  <a:pt x="182338" y="104588"/>
                </a:lnTo>
                <a:close/>
              </a:path>
              <a:path w="1227454" h="200025">
                <a:moveTo>
                  <a:pt x="164973" y="198125"/>
                </a:moveTo>
                <a:lnTo>
                  <a:pt x="22101" y="198125"/>
                </a:lnTo>
                <a:lnTo>
                  <a:pt x="22101" y="150843"/>
                </a:lnTo>
                <a:lnTo>
                  <a:pt x="138372" y="150843"/>
                </a:lnTo>
                <a:lnTo>
                  <a:pt x="138372" y="135846"/>
                </a:lnTo>
                <a:lnTo>
                  <a:pt x="21706" y="135846"/>
                </a:lnTo>
                <a:lnTo>
                  <a:pt x="21706" y="120217"/>
                </a:lnTo>
                <a:lnTo>
                  <a:pt x="159210" y="120217"/>
                </a:lnTo>
                <a:lnTo>
                  <a:pt x="159210" y="165841"/>
                </a:lnTo>
                <a:lnTo>
                  <a:pt x="42861" y="165841"/>
                </a:lnTo>
                <a:lnTo>
                  <a:pt x="42861" y="182022"/>
                </a:lnTo>
                <a:lnTo>
                  <a:pt x="164973" y="182022"/>
                </a:lnTo>
                <a:lnTo>
                  <a:pt x="164973" y="198125"/>
                </a:lnTo>
                <a:close/>
              </a:path>
              <a:path w="1227454" h="200025">
                <a:moveTo>
                  <a:pt x="368071" y="51228"/>
                </a:moveTo>
                <a:lnTo>
                  <a:pt x="348022" y="51228"/>
                </a:lnTo>
                <a:lnTo>
                  <a:pt x="348022" y="157"/>
                </a:lnTo>
                <a:lnTo>
                  <a:pt x="368071" y="157"/>
                </a:lnTo>
                <a:lnTo>
                  <a:pt x="368071" y="51228"/>
                </a:lnTo>
                <a:close/>
              </a:path>
              <a:path w="1227454" h="200025">
                <a:moveTo>
                  <a:pt x="323552" y="118796"/>
                </a:moveTo>
                <a:lnTo>
                  <a:pt x="303739" y="118796"/>
                </a:lnTo>
                <a:lnTo>
                  <a:pt x="303739" y="3867"/>
                </a:lnTo>
                <a:lnTo>
                  <a:pt x="323552" y="3867"/>
                </a:lnTo>
                <a:lnTo>
                  <a:pt x="323552" y="51228"/>
                </a:lnTo>
                <a:lnTo>
                  <a:pt x="368071" y="51228"/>
                </a:lnTo>
                <a:lnTo>
                  <a:pt x="368071" y="68515"/>
                </a:lnTo>
                <a:lnTo>
                  <a:pt x="323552" y="68515"/>
                </a:lnTo>
                <a:lnTo>
                  <a:pt x="323552" y="118796"/>
                </a:lnTo>
                <a:close/>
              </a:path>
              <a:path w="1227454" h="200025">
                <a:moveTo>
                  <a:pt x="219753" y="116033"/>
                </a:moveTo>
                <a:lnTo>
                  <a:pt x="206492" y="116033"/>
                </a:lnTo>
                <a:lnTo>
                  <a:pt x="206492" y="56990"/>
                </a:lnTo>
                <a:lnTo>
                  <a:pt x="261667" y="56990"/>
                </a:lnTo>
                <a:lnTo>
                  <a:pt x="261667" y="32363"/>
                </a:lnTo>
                <a:lnTo>
                  <a:pt x="206019" y="32363"/>
                </a:lnTo>
                <a:lnTo>
                  <a:pt x="206019" y="15155"/>
                </a:lnTo>
                <a:lnTo>
                  <a:pt x="281954" y="15155"/>
                </a:lnTo>
                <a:lnTo>
                  <a:pt x="281954" y="72698"/>
                </a:lnTo>
                <a:lnTo>
                  <a:pt x="227015" y="72698"/>
                </a:lnTo>
                <a:lnTo>
                  <a:pt x="227015" y="99220"/>
                </a:lnTo>
                <a:lnTo>
                  <a:pt x="293429" y="99220"/>
                </a:lnTo>
                <a:lnTo>
                  <a:pt x="294820" y="110192"/>
                </a:lnTo>
                <a:lnTo>
                  <a:pt x="276797" y="113236"/>
                </a:lnTo>
                <a:lnTo>
                  <a:pt x="259092" y="115007"/>
                </a:lnTo>
                <a:lnTo>
                  <a:pt x="240485" y="115831"/>
                </a:lnTo>
                <a:lnTo>
                  <a:pt x="219753" y="116033"/>
                </a:lnTo>
                <a:close/>
              </a:path>
              <a:path w="1227454" h="200025">
                <a:moveTo>
                  <a:pt x="368071" y="135846"/>
                </a:moveTo>
                <a:lnTo>
                  <a:pt x="348022" y="135846"/>
                </a:lnTo>
                <a:lnTo>
                  <a:pt x="348022" y="68515"/>
                </a:lnTo>
                <a:lnTo>
                  <a:pt x="368071" y="68515"/>
                </a:lnTo>
                <a:lnTo>
                  <a:pt x="368071" y="135846"/>
                </a:lnTo>
                <a:close/>
              </a:path>
              <a:path w="1227454" h="200025">
                <a:moveTo>
                  <a:pt x="293429" y="99220"/>
                </a:moveTo>
                <a:lnTo>
                  <a:pt x="227015" y="99220"/>
                </a:lnTo>
                <a:lnTo>
                  <a:pt x="244669" y="98829"/>
                </a:lnTo>
                <a:lnTo>
                  <a:pt x="260917" y="97868"/>
                </a:lnTo>
                <a:lnTo>
                  <a:pt x="276633" y="96123"/>
                </a:lnTo>
                <a:lnTo>
                  <a:pt x="292689" y="93379"/>
                </a:lnTo>
                <a:lnTo>
                  <a:pt x="293429" y="99220"/>
                </a:lnTo>
                <a:close/>
              </a:path>
              <a:path w="1227454" h="200025">
                <a:moveTo>
                  <a:pt x="231041" y="199072"/>
                </a:moveTo>
                <a:lnTo>
                  <a:pt x="222595" y="182575"/>
                </a:lnTo>
                <a:lnTo>
                  <a:pt x="248898" y="175790"/>
                </a:lnTo>
                <a:lnTo>
                  <a:pt x="270222" y="164173"/>
                </a:lnTo>
                <a:lnTo>
                  <a:pt x="284545" y="148930"/>
                </a:lnTo>
                <a:lnTo>
                  <a:pt x="289847" y="131268"/>
                </a:lnTo>
                <a:lnTo>
                  <a:pt x="289847" y="126531"/>
                </a:lnTo>
                <a:lnTo>
                  <a:pt x="311001" y="126531"/>
                </a:lnTo>
                <a:lnTo>
                  <a:pt x="311001" y="131268"/>
                </a:lnTo>
                <a:lnTo>
                  <a:pt x="316216" y="148930"/>
                </a:lnTo>
                <a:lnTo>
                  <a:pt x="325121" y="158421"/>
                </a:lnTo>
                <a:lnTo>
                  <a:pt x="300503" y="158421"/>
                </a:lnTo>
                <a:lnTo>
                  <a:pt x="288684" y="172954"/>
                </a:lnTo>
                <a:lnTo>
                  <a:pt x="272550" y="184815"/>
                </a:lnTo>
                <a:lnTo>
                  <a:pt x="253028" y="193642"/>
                </a:lnTo>
                <a:lnTo>
                  <a:pt x="231041" y="199072"/>
                </a:lnTo>
                <a:close/>
              </a:path>
              <a:path w="1227454" h="200025">
                <a:moveTo>
                  <a:pt x="369887" y="199072"/>
                </a:moveTo>
                <a:lnTo>
                  <a:pt x="347823" y="193642"/>
                </a:lnTo>
                <a:lnTo>
                  <a:pt x="328298" y="184815"/>
                </a:lnTo>
                <a:lnTo>
                  <a:pt x="312221" y="172954"/>
                </a:lnTo>
                <a:lnTo>
                  <a:pt x="300503" y="158421"/>
                </a:lnTo>
                <a:lnTo>
                  <a:pt x="325121" y="158421"/>
                </a:lnTo>
                <a:lnTo>
                  <a:pt x="330518" y="164173"/>
                </a:lnTo>
                <a:lnTo>
                  <a:pt x="351894" y="175790"/>
                </a:lnTo>
                <a:lnTo>
                  <a:pt x="378333" y="182575"/>
                </a:lnTo>
                <a:lnTo>
                  <a:pt x="369887" y="199072"/>
                </a:lnTo>
                <a:close/>
              </a:path>
              <a:path w="1227454" h="200025">
                <a:moveTo>
                  <a:pt x="560513" y="23364"/>
                </a:moveTo>
                <a:lnTo>
                  <a:pt x="411959" y="23364"/>
                </a:lnTo>
                <a:lnTo>
                  <a:pt x="411959" y="6156"/>
                </a:lnTo>
                <a:lnTo>
                  <a:pt x="560513" y="6156"/>
                </a:lnTo>
                <a:lnTo>
                  <a:pt x="560513" y="23364"/>
                </a:lnTo>
                <a:close/>
              </a:path>
              <a:path w="1227454" h="200025">
                <a:moveTo>
                  <a:pt x="462240" y="61568"/>
                </a:moveTo>
                <a:lnTo>
                  <a:pt x="441164" y="61568"/>
                </a:lnTo>
                <a:lnTo>
                  <a:pt x="441164" y="23364"/>
                </a:lnTo>
                <a:lnTo>
                  <a:pt x="462240" y="23364"/>
                </a:lnTo>
                <a:lnTo>
                  <a:pt x="462240" y="61568"/>
                </a:lnTo>
                <a:close/>
              </a:path>
              <a:path w="1227454" h="200025">
                <a:moveTo>
                  <a:pt x="531387" y="61568"/>
                </a:moveTo>
                <a:lnTo>
                  <a:pt x="510153" y="61568"/>
                </a:lnTo>
                <a:lnTo>
                  <a:pt x="510153" y="23364"/>
                </a:lnTo>
                <a:lnTo>
                  <a:pt x="531387" y="23364"/>
                </a:lnTo>
                <a:lnTo>
                  <a:pt x="531387" y="61568"/>
                </a:lnTo>
                <a:close/>
              </a:path>
              <a:path w="1227454" h="200025">
                <a:moveTo>
                  <a:pt x="559645" y="78855"/>
                </a:moveTo>
                <a:lnTo>
                  <a:pt x="412827" y="78855"/>
                </a:lnTo>
                <a:lnTo>
                  <a:pt x="412827" y="61568"/>
                </a:lnTo>
                <a:lnTo>
                  <a:pt x="559645" y="61568"/>
                </a:lnTo>
                <a:lnTo>
                  <a:pt x="559645" y="78855"/>
                </a:lnTo>
                <a:close/>
              </a:path>
              <a:path w="1227454" h="200025">
                <a:moveTo>
                  <a:pt x="496813" y="99694"/>
                </a:moveTo>
                <a:lnTo>
                  <a:pt x="475580" y="99694"/>
                </a:lnTo>
                <a:lnTo>
                  <a:pt x="475580" y="78855"/>
                </a:lnTo>
                <a:lnTo>
                  <a:pt x="496813" y="78855"/>
                </a:lnTo>
                <a:lnTo>
                  <a:pt x="496813" y="99694"/>
                </a:lnTo>
                <a:close/>
              </a:path>
              <a:path w="1227454" h="200025">
                <a:moveTo>
                  <a:pt x="577642" y="116586"/>
                </a:moveTo>
                <a:lnTo>
                  <a:pt x="395303" y="116586"/>
                </a:lnTo>
                <a:lnTo>
                  <a:pt x="395303" y="99694"/>
                </a:lnTo>
                <a:lnTo>
                  <a:pt x="577642" y="99694"/>
                </a:lnTo>
                <a:lnTo>
                  <a:pt x="577642" y="116586"/>
                </a:lnTo>
                <a:close/>
              </a:path>
              <a:path w="1227454" h="200025">
                <a:moveTo>
                  <a:pt x="555383" y="197494"/>
                </a:moveTo>
                <a:lnTo>
                  <a:pt x="417168" y="197494"/>
                </a:lnTo>
                <a:lnTo>
                  <a:pt x="417168" y="134030"/>
                </a:lnTo>
                <a:lnTo>
                  <a:pt x="555383" y="134030"/>
                </a:lnTo>
                <a:lnTo>
                  <a:pt x="555383" y="150607"/>
                </a:lnTo>
                <a:lnTo>
                  <a:pt x="438086" y="150607"/>
                </a:lnTo>
                <a:lnTo>
                  <a:pt x="438086" y="180286"/>
                </a:lnTo>
                <a:lnTo>
                  <a:pt x="555383" y="180286"/>
                </a:lnTo>
                <a:lnTo>
                  <a:pt x="555383" y="197494"/>
                </a:lnTo>
                <a:close/>
              </a:path>
              <a:path w="1227454" h="200025">
                <a:moveTo>
                  <a:pt x="555383" y="180286"/>
                </a:moveTo>
                <a:lnTo>
                  <a:pt x="534781" y="180286"/>
                </a:lnTo>
                <a:lnTo>
                  <a:pt x="534781" y="150607"/>
                </a:lnTo>
                <a:lnTo>
                  <a:pt x="555383" y="150607"/>
                </a:lnTo>
                <a:lnTo>
                  <a:pt x="555383" y="180286"/>
                </a:lnTo>
                <a:close/>
              </a:path>
              <a:path w="1227454" h="200025">
                <a:moveTo>
                  <a:pt x="799843" y="138451"/>
                </a:moveTo>
                <a:lnTo>
                  <a:pt x="778294" y="136556"/>
                </a:lnTo>
                <a:lnTo>
                  <a:pt x="782858" y="108333"/>
                </a:lnTo>
                <a:lnTo>
                  <a:pt x="785210" y="83522"/>
                </a:lnTo>
                <a:lnTo>
                  <a:pt x="786097" y="61508"/>
                </a:lnTo>
                <a:lnTo>
                  <a:pt x="786266" y="41677"/>
                </a:lnTo>
                <a:lnTo>
                  <a:pt x="786266" y="37651"/>
                </a:lnTo>
                <a:lnTo>
                  <a:pt x="668259" y="37651"/>
                </a:lnTo>
                <a:lnTo>
                  <a:pt x="668259" y="20365"/>
                </a:lnTo>
                <a:lnTo>
                  <a:pt x="807184" y="20365"/>
                </a:lnTo>
                <a:lnTo>
                  <a:pt x="807069" y="61737"/>
                </a:lnTo>
                <a:lnTo>
                  <a:pt x="806266" y="83759"/>
                </a:lnTo>
                <a:lnTo>
                  <a:pt x="804087" y="108933"/>
                </a:lnTo>
                <a:lnTo>
                  <a:pt x="799843" y="138451"/>
                </a:lnTo>
                <a:close/>
              </a:path>
              <a:path w="1227454" h="200025">
                <a:moveTo>
                  <a:pt x="831101" y="171682"/>
                </a:moveTo>
                <a:lnTo>
                  <a:pt x="648762" y="171682"/>
                </a:lnTo>
                <a:lnTo>
                  <a:pt x="648762" y="154159"/>
                </a:lnTo>
                <a:lnTo>
                  <a:pt x="831101" y="154159"/>
                </a:lnTo>
                <a:lnTo>
                  <a:pt x="831101" y="171682"/>
                </a:lnTo>
                <a:close/>
              </a:path>
              <a:path w="1227454" h="200025">
                <a:moveTo>
                  <a:pt x="1017939" y="77908"/>
                </a:moveTo>
                <a:lnTo>
                  <a:pt x="997810" y="77908"/>
                </a:lnTo>
                <a:lnTo>
                  <a:pt x="997810" y="0"/>
                </a:lnTo>
                <a:lnTo>
                  <a:pt x="1017939" y="0"/>
                </a:lnTo>
                <a:lnTo>
                  <a:pt x="1017939" y="77908"/>
                </a:lnTo>
                <a:close/>
              </a:path>
              <a:path w="1227454" h="200025">
                <a:moveTo>
                  <a:pt x="971920" y="189758"/>
                </a:moveTo>
                <a:lnTo>
                  <a:pt x="952344" y="189758"/>
                </a:lnTo>
                <a:lnTo>
                  <a:pt x="952344" y="4104"/>
                </a:lnTo>
                <a:lnTo>
                  <a:pt x="971920" y="4104"/>
                </a:lnTo>
                <a:lnTo>
                  <a:pt x="971920" y="77908"/>
                </a:lnTo>
                <a:lnTo>
                  <a:pt x="1017939" y="77908"/>
                </a:lnTo>
                <a:lnTo>
                  <a:pt x="1017939" y="95195"/>
                </a:lnTo>
                <a:lnTo>
                  <a:pt x="971920" y="95195"/>
                </a:lnTo>
                <a:lnTo>
                  <a:pt x="971920" y="189758"/>
                </a:lnTo>
                <a:close/>
              </a:path>
              <a:path w="1227454" h="200025">
                <a:moveTo>
                  <a:pt x="1017939" y="200020"/>
                </a:moveTo>
                <a:lnTo>
                  <a:pt x="997810" y="200020"/>
                </a:lnTo>
                <a:lnTo>
                  <a:pt x="997810" y="95195"/>
                </a:lnTo>
                <a:lnTo>
                  <a:pt x="1017939" y="95195"/>
                </a:lnTo>
                <a:lnTo>
                  <a:pt x="1017939" y="200020"/>
                </a:lnTo>
                <a:close/>
              </a:path>
              <a:path w="1227454" h="200025">
                <a:moveTo>
                  <a:pt x="866148" y="153369"/>
                </a:moveTo>
                <a:lnTo>
                  <a:pt x="852729" y="153369"/>
                </a:lnTo>
                <a:lnTo>
                  <a:pt x="852729" y="76013"/>
                </a:lnTo>
                <a:lnTo>
                  <a:pt x="907509" y="76013"/>
                </a:lnTo>
                <a:lnTo>
                  <a:pt x="907509" y="38441"/>
                </a:lnTo>
                <a:lnTo>
                  <a:pt x="852413" y="38441"/>
                </a:lnTo>
                <a:lnTo>
                  <a:pt x="852413" y="20996"/>
                </a:lnTo>
                <a:lnTo>
                  <a:pt x="927953" y="20996"/>
                </a:lnTo>
                <a:lnTo>
                  <a:pt x="927953" y="93300"/>
                </a:lnTo>
                <a:lnTo>
                  <a:pt x="873173" y="93300"/>
                </a:lnTo>
                <a:lnTo>
                  <a:pt x="873173" y="135530"/>
                </a:lnTo>
                <a:lnTo>
                  <a:pt x="939903" y="135530"/>
                </a:lnTo>
                <a:lnTo>
                  <a:pt x="941135" y="147686"/>
                </a:lnTo>
                <a:lnTo>
                  <a:pt x="921249" y="150550"/>
                </a:lnTo>
                <a:lnTo>
                  <a:pt x="902635" y="152244"/>
                </a:lnTo>
                <a:lnTo>
                  <a:pt x="884525" y="153081"/>
                </a:lnTo>
                <a:lnTo>
                  <a:pt x="866148" y="153369"/>
                </a:lnTo>
                <a:close/>
              </a:path>
              <a:path w="1227454" h="200025">
                <a:moveTo>
                  <a:pt x="939903" y="135530"/>
                </a:moveTo>
                <a:lnTo>
                  <a:pt x="873173" y="135530"/>
                </a:lnTo>
                <a:lnTo>
                  <a:pt x="889271" y="135241"/>
                </a:lnTo>
                <a:lnTo>
                  <a:pt x="905398" y="134464"/>
                </a:lnTo>
                <a:lnTo>
                  <a:pt x="921969" y="132977"/>
                </a:lnTo>
                <a:lnTo>
                  <a:pt x="939399" y="130557"/>
                </a:lnTo>
                <a:lnTo>
                  <a:pt x="939903" y="135530"/>
                </a:lnTo>
                <a:close/>
              </a:path>
              <a:path w="1227454" h="200025">
                <a:moveTo>
                  <a:pt x="1210381" y="36625"/>
                </a:moveTo>
                <a:lnTo>
                  <a:pt x="1059616" y="36625"/>
                </a:lnTo>
                <a:lnTo>
                  <a:pt x="1059616" y="19338"/>
                </a:lnTo>
                <a:lnTo>
                  <a:pt x="1210381" y="19338"/>
                </a:lnTo>
                <a:lnTo>
                  <a:pt x="1210381" y="36625"/>
                </a:lnTo>
                <a:close/>
              </a:path>
              <a:path w="1227454" h="200025">
                <a:moveTo>
                  <a:pt x="1111002" y="103404"/>
                </a:moveTo>
                <a:lnTo>
                  <a:pt x="1089927" y="103404"/>
                </a:lnTo>
                <a:lnTo>
                  <a:pt x="1089927" y="36625"/>
                </a:lnTo>
                <a:lnTo>
                  <a:pt x="1111002" y="36625"/>
                </a:lnTo>
                <a:lnTo>
                  <a:pt x="1111002" y="103404"/>
                </a:lnTo>
                <a:close/>
              </a:path>
              <a:path w="1227454" h="200025">
                <a:moveTo>
                  <a:pt x="1179754" y="103404"/>
                </a:moveTo>
                <a:lnTo>
                  <a:pt x="1158916" y="103404"/>
                </a:lnTo>
                <a:lnTo>
                  <a:pt x="1158916" y="36625"/>
                </a:lnTo>
                <a:lnTo>
                  <a:pt x="1179754" y="36625"/>
                </a:lnTo>
                <a:lnTo>
                  <a:pt x="1179754" y="103404"/>
                </a:lnTo>
                <a:close/>
              </a:path>
              <a:path w="1227454" h="200025">
                <a:moveTo>
                  <a:pt x="1209750" y="120375"/>
                </a:moveTo>
                <a:lnTo>
                  <a:pt x="1060090" y="120375"/>
                </a:lnTo>
                <a:lnTo>
                  <a:pt x="1060090" y="103404"/>
                </a:lnTo>
                <a:lnTo>
                  <a:pt x="1209750" y="103404"/>
                </a:lnTo>
                <a:lnTo>
                  <a:pt x="1209750" y="120375"/>
                </a:lnTo>
                <a:close/>
              </a:path>
              <a:path w="1227454" h="200025">
                <a:moveTo>
                  <a:pt x="1227115" y="175076"/>
                </a:moveTo>
                <a:lnTo>
                  <a:pt x="1044066" y="175076"/>
                </a:lnTo>
                <a:lnTo>
                  <a:pt x="1044066" y="157237"/>
                </a:lnTo>
                <a:lnTo>
                  <a:pt x="1227115" y="157237"/>
                </a:lnTo>
                <a:lnTo>
                  <a:pt x="1227115" y="175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4739002" y="4072676"/>
            <a:ext cx="3758565" cy="1031240"/>
            <a:chOff x="4456030" y="5211695"/>
            <a:chExt cx="3758565" cy="1031240"/>
          </a:xfrm>
        </p:grpSpPr>
        <p:sp>
          <p:nvSpPr>
            <p:cNvPr id="46" name="object 46"/>
            <p:cNvSpPr/>
            <p:nvPr/>
          </p:nvSpPr>
          <p:spPr>
            <a:xfrm>
              <a:off x="4456030" y="5211695"/>
              <a:ext cx="7620" cy="1031240"/>
            </a:xfrm>
            <a:custGeom>
              <a:avLst/>
              <a:gdLst/>
              <a:ahLst/>
              <a:cxnLst/>
              <a:rect l="l" t="t" r="r" b="b"/>
              <a:pathLst>
                <a:path w="7620" h="1031239">
                  <a:moveTo>
                    <a:pt x="7143" y="1031240"/>
                  </a:moveTo>
                  <a:lnTo>
                    <a:pt x="0" y="1031240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103124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56030" y="5211695"/>
              <a:ext cx="3758565" cy="7620"/>
            </a:xfrm>
            <a:custGeom>
              <a:avLst/>
              <a:gdLst/>
              <a:ahLst/>
              <a:cxnLst/>
              <a:rect l="l" t="t" r="r" b="b"/>
              <a:pathLst>
                <a:path w="3758565" h="7620">
                  <a:moveTo>
                    <a:pt x="3758118" y="7143"/>
                  </a:moveTo>
                  <a:lnTo>
                    <a:pt x="0" y="7143"/>
                  </a:lnTo>
                  <a:lnTo>
                    <a:pt x="0" y="0"/>
                  </a:lnTo>
                  <a:lnTo>
                    <a:pt x="3758118" y="0"/>
                  </a:lnTo>
                  <a:lnTo>
                    <a:pt x="3758118" y="7143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207005" y="5211695"/>
              <a:ext cx="7620" cy="1031240"/>
            </a:xfrm>
            <a:custGeom>
              <a:avLst/>
              <a:gdLst/>
              <a:ahLst/>
              <a:cxnLst/>
              <a:rect l="l" t="t" r="r" b="b"/>
              <a:pathLst>
                <a:path w="7620" h="1031239">
                  <a:moveTo>
                    <a:pt x="7143" y="1031240"/>
                  </a:moveTo>
                  <a:lnTo>
                    <a:pt x="0" y="1031240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103124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56030" y="6235792"/>
              <a:ext cx="3758565" cy="7620"/>
            </a:xfrm>
            <a:custGeom>
              <a:avLst/>
              <a:gdLst/>
              <a:ahLst/>
              <a:cxnLst/>
              <a:rect l="l" t="t" r="r" b="b"/>
              <a:pathLst>
                <a:path w="3758565" h="7620">
                  <a:moveTo>
                    <a:pt x="3758118" y="7143"/>
                  </a:moveTo>
                  <a:lnTo>
                    <a:pt x="0" y="7143"/>
                  </a:lnTo>
                  <a:lnTo>
                    <a:pt x="0" y="0"/>
                  </a:lnTo>
                  <a:lnTo>
                    <a:pt x="3758118" y="0"/>
                  </a:lnTo>
                  <a:lnTo>
                    <a:pt x="3758118" y="7143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9023167" y="429656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10">
                <a:moveTo>
                  <a:pt x="134995" y="269991"/>
                </a:moveTo>
                <a:lnTo>
                  <a:pt x="92342" y="263118"/>
                </a:lnTo>
                <a:lnTo>
                  <a:pt x="55286" y="243973"/>
                </a:lnTo>
                <a:lnTo>
                  <a:pt x="26058" y="214764"/>
                </a:lnTo>
                <a:lnTo>
                  <a:pt x="6886" y="177702"/>
                </a:lnTo>
                <a:lnTo>
                  <a:pt x="0" y="134995"/>
                </a:lnTo>
                <a:lnTo>
                  <a:pt x="6886" y="92288"/>
                </a:lnTo>
                <a:lnTo>
                  <a:pt x="26058" y="55226"/>
                </a:lnTo>
                <a:lnTo>
                  <a:pt x="55286" y="26017"/>
                </a:lnTo>
                <a:lnTo>
                  <a:pt x="92342" y="6872"/>
                </a:lnTo>
                <a:lnTo>
                  <a:pt x="134995" y="0"/>
                </a:lnTo>
                <a:lnTo>
                  <a:pt x="177702" y="6872"/>
                </a:lnTo>
                <a:lnTo>
                  <a:pt x="198354" y="17541"/>
                </a:lnTo>
                <a:lnTo>
                  <a:pt x="134995" y="17541"/>
                </a:lnTo>
                <a:lnTo>
                  <a:pt x="89262" y="26766"/>
                </a:lnTo>
                <a:lnTo>
                  <a:pt x="51930" y="51930"/>
                </a:lnTo>
                <a:lnTo>
                  <a:pt x="26766" y="89262"/>
                </a:lnTo>
                <a:lnTo>
                  <a:pt x="17541" y="134995"/>
                </a:lnTo>
                <a:lnTo>
                  <a:pt x="26766" y="180668"/>
                </a:lnTo>
                <a:lnTo>
                  <a:pt x="51930" y="218008"/>
                </a:lnTo>
                <a:lnTo>
                  <a:pt x="89262" y="243204"/>
                </a:lnTo>
                <a:lnTo>
                  <a:pt x="134995" y="252450"/>
                </a:lnTo>
                <a:lnTo>
                  <a:pt x="198354" y="252450"/>
                </a:lnTo>
                <a:lnTo>
                  <a:pt x="177702" y="263118"/>
                </a:lnTo>
                <a:lnTo>
                  <a:pt x="134995" y="269991"/>
                </a:lnTo>
                <a:close/>
              </a:path>
              <a:path w="270509" h="270510">
                <a:moveTo>
                  <a:pt x="198354" y="252450"/>
                </a:moveTo>
                <a:lnTo>
                  <a:pt x="134995" y="252450"/>
                </a:lnTo>
                <a:lnTo>
                  <a:pt x="180757" y="243204"/>
                </a:lnTo>
                <a:lnTo>
                  <a:pt x="218087" y="218008"/>
                </a:lnTo>
                <a:lnTo>
                  <a:pt x="243234" y="180668"/>
                </a:lnTo>
                <a:lnTo>
                  <a:pt x="252450" y="134995"/>
                </a:lnTo>
                <a:lnTo>
                  <a:pt x="243234" y="89262"/>
                </a:lnTo>
                <a:lnTo>
                  <a:pt x="218087" y="51930"/>
                </a:lnTo>
                <a:lnTo>
                  <a:pt x="180757" y="26766"/>
                </a:lnTo>
                <a:lnTo>
                  <a:pt x="134995" y="17541"/>
                </a:lnTo>
                <a:lnTo>
                  <a:pt x="198354" y="17541"/>
                </a:lnTo>
                <a:lnTo>
                  <a:pt x="214764" y="26017"/>
                </a:lnTo>
                <a:lnTo>
                  <a:pt x="243973" y="55226"/>
                </a:lnTo>
                <a:lnTo>
                  <a:pt x="263118" y="92288"/>
                </a:lnTo>
                <a:lnTo>
                  <a:pt x="269991" y="134995"/>
                </a:lnTo>
                <a:lnTo>
                  <a:pt x="263118" y="177702"/>
                </a:lnTo>
                <a:lnTo>
                  <a:pt x="243973" y="214764"/>
                </a:lnTo>
                <a:lnTo>
                  <a:pt x="214764" y="243973"/>
                </a:lnTo>
                <a:lnTo>
                  <a:pt x="198354" y="252450"/>
                </a:lnTo>
                <a:close/>
              </a:path>
              <a:path w="270509" h="270510">
                <a:moveTo>
                  <a:pt x="92335" y="107421"/>
                </a:moveTo>
                <a:lnTo>
                  <a:pt x="92335" y="86582"/>
                </a:lnTo>
                <a:lnTo>
                  <a:pt x="128049" y="63147"/>
                </a:lnTo>
                <a:lnTo>
                  <a:pt x="149379" y="63147"/>
                </a:lnTo>
                <a:lnTo>
                  <a:pt x="149379" y="85038"/>
                </a:lnTo>
                <a:lnTo>
                  <a:pt x="126646" y="85038"/>
                </a:lnTo>
                <a:lnTo>
                  <a:pt x="92335" y="107421"/>
                </a:lnTo>
                <a:close/>
              </a:path>
              <a:path w="270509" h="270510">
                <a:moveTo>
                  <a:pt x="149379" y="206843"/>
                </a:moveTo>
                <a:lnTo>
                  <a:pt x="127487" y="206843"/>
                </a:lnTo>
                <a:lnTo>
                  <a:pt x="127487" y="85038"/>
                </a:lnTo>
                <a:lnTo>
                  <a:pt x="149379" y="85038"/>
                </a:lnTo>
                <a:lnTo>
                  <a:pt x="149379" y="206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72190" y="4322332"/>
            <a:ext cx="3222263" cy="227173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9501580" y="4653004"/>
            <a:ext cx="1220470" cy="201295"/>
          </a:xfrm>
          <a:custGeom>
            <a:avLst/>
            <a:gdLst/>
            <a:ahLst/>
            <a:cxnLst/>
            <a:rect l="l" t="t" r="r" b="b"/>
            <a:pathLst>
              <a:path w="1220470" h="201295">
                <a:moveTo>
                  <a:pt x="165288" y="79092"/>
                </a:moveTo>
                <a:lnTo>
                  <a:pt x="144923" y="79092"/>
                </a:lnTo>
                <a:lnTo>
                  <a:pt x="144923" y="789"/>
                </a:lnTo>
                <a:lnTo>
                  <a:pt x="165288" y="789"/>
                </a:lnTo>
                <a:lnTo>
                  <a:pt x="165288" y="79092"/>
                </a:lnTo>
                <a:close/>
              </a:path>
              <a:path w="1220470" h="201295">
                <a:moveTo>
                  <a:pt x="120296" y="190942"/>
                </a:moveTo>
                <a:lnTo>
                  <a:pt x="100167" y="190942"/>
                </a:lnTo>
                <a:lnTo>
                  <a:pt x="100167" y="4657"/>
                </a:lnTo>
                <a:lnTo>
                  <a:pt x="120296" y="4657"/>
                </a:lnTo>
                <a:lnTo>
                  <a:pt x="120296" y="79092"/>
                </a:lnTo>
                <a:lnTo>
                  <a:pt x="165288" y="79092"/>
                </a:lnTo>
                <a:lnTo>
                  <a:pt x="165288" y="96615"/>
                </a:lnTo>
                <a:lnTo>
                  <a:pt x="120296" y="96615"/>
                </a:lnTo>
                <a:lnTo>
                  <a:pt x="120296" y="190942"/>
                </a:lnTo>
                <a:close/>
              </a:path>
              <a:path w="1220470" h="201295">
                <a:moveTo>
                  <a:pt x="165288" y="200809"/>
                </a:moveTo>
                <a:lnTo>
                  <a:pt x="144923" y="200809"/>
                </a:lnTo>
                <a:lnTo>
                  <a:pt x="144923" y="96615"/>
                </a:lnTo>
                <a:lnTo>
                  <a:pt x="165288" y="96615"/>
                </a:lnTo>
                <a:lnTo>
                  <a:pt x="165288" y="200809"/>
                </a:lnTo>
                <a:close/>
              </a:path>
              <a:path w="1220470" h="201295">
                <a:moveTo>
                  <a:pt x="77671" y="148081"/>
                </a:moveTo>
                <a:lnTo>
                  <a:pt x="0" y="148081"/>
                </a:lnTo>
                <a:lnTo>
                  <a:pt x="0" y="23285"/>
                </a:lnTo>
                <a:lnTo>
                  <a:pt x="77671" y="23285"/>
                </a:lnTo>
                <a:lnTo>
                  <a:pt x="77671" y="40098"/>
                </a:lnTo>
                <a:lnTo>
                  <a:pt x="19970" y="40098"/>
                </a:lnTo>
                <a:lnTo>
                  <a:pt x="19970" y="131268"/>
                </a:lnTo>
                <a:lnTo>
                  <a:pt x="77671" y="131268"/>
                </a:lnTo>
                <a:lnTo>
                  <a:pt x="77671" y="148081"/>
                </a:lnTo>
                <a:close/>
              </a:path>
              <a:path w="1220470" h="201295">
                <a:moveTo>
                  <a:pt x="77671" y="131268"/>
                </a:moveTo>
                <a:lnTo>
                  <a:pt x="57780" y="131268"/>
                </a:lnTo>
                <a:lnTo>
                  <a:pt x="57780" y="40098"/>
                </a:lnTo>
                <a:lnTo>
                  <a:pt x="77671" y="40098"/>
                </a:lnTo>
                <a:lnTo>
                  <a:pt x="77671" y="131268"/>
                </a:lnTo>
                <a:close/>
              </a:path>
              <a:path w="1220470" h="201295">
                <a:moveTo>
                  <a:pt x="292373" y="17681"/>
                </a:moveTo>
                <a:lnTo>
                  <a:pt x="271534" y="17681"/>
                </a:lnTo>
                <a:lnTo>
                  <a:pt x="271534" y="0"/>
                </a:lnTo>
                <a:lnTo>
                  <a:pt x="292373" y="0"/>
                </a:lnTo>
                <a:lnTo>
                  <a:pt x="292373" y="17681"/>
                </a:lnTo>
                <a:close/>
              </a:path>
              <a:path w="1220470" h="201295">
                <a:moveTo>
                  <a:pt x="354968" y="33862"/>
                </a:moveTo>
                <a:lnTo>
                  <a:pt x="209255" y="33862"/>
                </a:lnTo>
                <a:lnTo>
                  <a:pt x="209255" y="17681"/>
                </a:lnTo>
                <a:lnTo>
                  <a:pt x="354968" y="17681"/>
                </a:lnTo>
                <a:lnTo>
                  <a:pt x="354968" y="33862"/>
                </a:lnTo>
                <a:close/>
              </a:path>
              <a:path w="1220470" h="201295">
                <a:moveTo>
                  <a:pt x="206097" y="80671"/>
                </a:moveTo>
                <a:lnTo>
                  <a:pt x="200020" y="64726"/>
                </a:lnTo>
                <a:lnTo>
                  <a:pt x="226482" y="61391"/>
                </a:lnTo>
                <a:lnTo>
                  <a:pt x="247617" y="54859"/>
                </a:lnTo>
                <a:lnTo>
                  <a:pt x="262358" y="45545"/>
                </a:lnTo>
                <a:lnTo>
                  <a:pt x="269640" y="33862"/>
                </a:lnTo>
                <a:lnTo>
                  <a:pt x="294188" y="33862"/>
                </a:lnTo>
                <a:lnTo>
                  <a:pt x="301429" y="45545"/>
                </a:lnTo>
                <a:lnTo>
                  <a:pt x="309305" y="50518"/>
                </a:lnTo>
                <a:lnTo>
                  <a:pt x="281954" y="50518"/>
                </a:lnTo>
                <a:lnTo>
                  <a:pt x="269757" y="62266"/>
                </a:lnTo>
                <a:lnTo>
                  <a:pt x="252462" y="71218"/>
                </a:lnTo>
                <a:lnTo>
                  <a:pt x="230948" y="77358"/>
                </a:lnTo>
                <a:lnTo>
                  <a:pt x="206097" y="80671"/>
                </a:lnTo>
                <a:close/>
              </a:path>
              <a:path w="1220470" h="201295">
                <a:moveTo>
                  <a:pt x="357652" y="80671"/>
                </a:moveTo>
                <a:lnTo>
                  <a:pt x="332892" y="77358"/>
                </a:lnTo>
                <a:lnTo>
                  <a:pt x="311426" y="71218"/>
                </a:lnTo>
                <a:lnTo>
                  <a:pt x="294148" y="62266"/>
                </a:lnTo>
                <a:lnTo>
                  <a:pt x="281954" y="50518"/>
                </a:lnTo>
                <a:lnTo>
                  <a:pt x="309305" y="50518"/>
                </a:lnTo>
                <a:lnTo>
                  <a:pt x="316181" y="54859"/>
                </a:lnTo>
                <a:lnTo>
                  <a:pt x="337401" y="61391"/>
                </a:lnTo>
                <a:lnTo>
                  <a:pt x="364045" y="64726"/>
                </a:lnTo>
                <a:lnTo>
                  <a:pt x="357652" y="80671"/>
                </a:lnTo>
                <a:close/>
              </a:path>
              <a:path w="1220470" h="201295">
                <a:moveTo>
                  <a:pt x="373044" y="104430"/>
                </a:moveTo>
                <a:lnTo>
                  <a:pt x="191179" y="104430"/>
                </a:lnTo>
                <a:lnTo>
                  <a:pt x="191179" y="88564"/>
                </a:lnTo>
                <a:lnTo>
                  <a:pt x="373044" y="88564"/>
                </a:lnTo>
                <a:lnTo>
                  <a:pt x="373044" y="104430"/>
                </a:lnTo>
                <a:close/>
              </a:path>
              <a:path w="1220470" h="201295">
                <a:moveTo>
                  <a:pt x="292452" y="121164"/>
                </a:moveTo>
                <a:lnTo>
                  <a:pt x="271455" y="121164"/>
                </a:lnTo>
                <a:lnTo>
                  <a:pt x="271455" y="104430"/>
                </a:lnTo>
                <a:lnTo>
                  <a:pt x="292452" y="104430"/>
                </a:lnTo>
                <a:lnTo>
                  <a:pt x="292452" y="121164"/>
                </a:lnTo>
                <a:close/>
              </a:path>
              <a:path w="1220470" h="201295">
                <a:moveTo>
                  <a:pt x="355915" y="198914"/>
                </a:moveTo>
                <a:lnTo>
                  <a:pt x="213044" y="198914"/>
                </a:lnTo>
                <a:lnTo>
                  <a:pt x="213044" y="151633"/>
                </a:lnTo>
                <a:lnTo>
                  <a:pt x="329314" y="151633"/>
                </a:lnTo>
                <a:lnTo>
                  <a:pt x="329314" y="136635"/>
                </a:lnTo>
                <a:lnTo>
                  <a:pt x="212649" y="136635"/>
                </a:lnTo>
                <a:lnTo>
                  <a:pt x="212649" y="121164"/>
                </a:lnTo>
                <a:lnTo>
                  <a:pt x="350153" y="121164"/>
                </a:lnTo>
                <a:lnTo>
                  <a:pt x="350153" y="166314"/>
                </a:lnTo>
                <a:lnTo>
                  <a:pt x="233803" y="166314"/>
                </a:lnTo>
                <a:lnTo>
                  <a:pt x="233803" y="182812"/>
                </a:lnTo>
                <a:lnTo>
                  <a:pt x="355915" y="182812"/>
                </a:lnTo>
                <a:lnTo>
                  <a:pt x="355915" y="198914"/>
                </a:lnTo>
                <a:close/>
              </a:path>
              <a:path w="1220470" h="201295">
                <a:moveTo>
                  <a:pt x="545753" y="121874"/>
                </a:moveTo>
                <a:lnTo>
                  <a:pt x="524519" y="121874"/>
                </a:lnTo>
                <a:lnTo>
                  <a:pt x="524519" y="947"/>
                </a:lnTo>
                <a:lnTo>
                  <a:pt x="545753" y="947"/>
                </a:lnTo>
                <a:lnTo>
                  <a:pt x="545753" y="30626"/>
                </a:lnTo>
                <a:lnTo>
                  <a:pt x="574879" y="30626"/>
                </a:lnTo>
                <a:lnTo>
                  <a:pt x="574879" y="48386"/>
                </a:lnTo>
                <a:lnTo>
                  <a:pt x="545753" y="48386"/>
                </a:lnTo>
                <a:lnTo>
                  <a:pt x="545753" y="72856"/>
                </a:lnTo>
                <a:lnTo>
                  <a:pt x="574879" y="72856"/>
                </a:lnTo>
                <a:lnTo>
                  <a:pt x="574879" y="90537"/>
                </a:lnTo>
                <a:lnTo>
                  <a:pt x="545753" y="90537"/>
                </a:lnTo>
                <a:lnTo>
                  <a:pt x="545753" y="121874"/>
                </a:lnTo>
                <a:close/>
              </a:path>
              <a:path w="1220470" h="201295">
                <a:moveTo>
                  <a:pt x="412906" y="110981"/>
                </a:moveTo>
                <a:lnTo>
                  <a:pt x="396882" y="110981"/>
                </a:lnTo>
                <a:lnTo>
                  <a:pt x="396882" y="52807"/>
                </a:lnTo>
                <a:lnTo>
                  <a:pt x="466897" y="52807"/>
                </a:lnTo>
                <a:lnTo>
                  <a:pt x="466897" y="30231"/>
                </a:lnTo>
                <a:lnTo>
                  <a:pt x="396487" y="30231"/>
                </a:lnTo>
                <a:lnTo>
                  <a:pt x="396487" y="13182"/>
                </a:lnTo>
                <a:lnTo>
                  <a:pt x="487657" y="13182"/>
                </a:lnTo>
                <a:lnTo>
                  <a:pt x="487657" y="68988"/>
                </a:lnTo>
                <a:lnTo>
                  <a:pt x="417958" y="68988"/>
                </a:lnTo>
                <a:lnTo>
                  <a:pt x="417958" y="93379"/>
                </a:lnTo>
                <a:lnTo>
                  <a:pt x="507234" y="93379"/>
                </a:lnTo>
                <a:lnTo>
                  <a:pt x="508653" y="104430"/>
                </a:lnTo>
                <a:lnTo>
                  <a:pt x="486034" y="107762"/>
                </a:lnTo>
                <a:lnTo>
                  <a:pt x="463562" y="109778"/>
                </a:lnTo>
                <a:lnTo>
                  <a:pt x="439699" y="110757"/>
                </a:lnTo>
                <a:lnTo>
                  <a:pt x="412906" y="110981"/>
                </a:lnTo>
                <a:close/>
              </a:path>
              <a:path w="1220470" h="201295">
                <a:moveTo>
                  <a:pt x="507234" y="93379"/>
                </a:moveTo>
                <a:lnTo>
                  <a:pt x="417958" y="93379"/>
                </a:lnTo>
                <a:lnTo>
                  <a:pt x="442340" y="93139"/>
                </a:lnTo>
                <a:lnTo>
                  <a:pt x="464302" y="92165"/>
                </a:lnTo>
                <a:lnTo>
                  <a:pt x="485214" y="90260"/>
                </a:lnTo>
                <a:lnTo>
                  <a:pt x="506443" y="87222"/>
                </a:lnTo>
                <a:lnTo>
                  <a:pt x="507234" y="93379"/>
                </a:lnTo>
                <a:close/>
              </a:path>
              <a:path w="1220470" h="201295">
                <a:moveTo>
                  <a:pt x="480868" y="200414"/>
                </a:moveTo>
                <a:lnTo>
                  <a:pt x="452836" y="197967"/>
                </a:lnTo>
                <a:lnTo>
                  <a:pt x="431722" y="190843"/>
                </a:lnTo>
                <a:lnTo>
                  <a:pt x="418408" y="179368"/>
                </a:lnTo>
                <a:lnTo>
                  <a:pt x="413774" y="163868"/>
                </a:lnTo>
                <a:lnTo>
                  <a:pt x="418408" y="148246"/>
                </a:lnTo>
                <a:lnTo>
                  <a:pt x="431722" y="136576"/>
                </a:lnTo>
                <a:lnTo>
                  <a:pt x="452836" y="129257"/>
                </a:lnTo>
                <a:lnTo>
                  <a:pt x="480868" y="126689"/>
                </a:lnTo>
                <a:lnTo>
                  <a:pt x="508640" y="129257"/>
                </a:lnTo>
                <a:lnTo>
                  <a:pt x="529640" y="136576"/>
                </a:lnTo>
                <a:lnTo>
                  <a:pt x="537348" y="143345"/>
                </a:lnTo>
                <a:lnTo>
                  <a:pt x="480868" y="143345"/>
                </a:lnTo>
                <a:lnTo>
                  <a:pt x="461298" y="144720"/>
                </a:lnTo>
                <a:lnTo>
                  <a:pt x="446729" y="148722"/>
                </a:lnTo>
                <a:lnTo>
                  <a:pt x="437667" y="155166"/>
                </a:lnTo>
                <a:lnTo>
                  <a:pt x="434613" y="163868"/>
                </a:lnTo>
                <a:lnTo>
                  <a:pt x="437667" y="172521"/>
                </a:lnTo>
                <a:lnTo>
                  <a:pt x="446729" y="178924"/>
                </a:lnTo>
                <a:lnTo>
                  <a:pt x="461298" y="182871"/>
                </a:lnTo>
                <a:lnTo>
                  <a:pt x="480868" y="184154"/>
                </a:lnTo>
                <a:lnTo>
                  <a:pt x="537387" y="184154"/>
                </a:lnTo>
                <a:lnTo>
                  <a:pt x="529640" y="190843"/>
                </a:lnTo>
                <a:lnTo>
                  <a:pt x="508640" y="197967"/>
                </a:lnTo>
                <a:lnTo>
                  <a:pt x="480868" y="200414"/>
                </a:lnTo>
                <a:close/>
              </a:path>
              <a:path w="1220470" h="201295">
                <a:moveTo>
                  <a:pt x="537387" y="184154"/>
                </a:moveTo>
                <a:lnTo>
                  <a:pt x="480868" y="184154"/>
                </a:lnTo>
                <a:lnTo>
                  <a:pt x="500301" y="182871"/>
                </a:lnTo>
                <a:lnTo>
                  <a:pt x="514731" y="178924"/>
                </a:lnTo>
                <a:lnTo>
                  <a:pt x="523715" y="172521"/>
                </a:lnTo>
                <a:lnTo>
                  <a:pt x="526808" y="163868"/>
                </a:lnTo>
                <a:lnTo>
                  <a:pt x="523715" y="155166"/>
                </a:lnTo>
                <a:lnTo>
                  <a:pt x="514731" y="148722"/>
                </a:lnTo>
                <a:lnTo>
                  <a:pt x="500301" y="144720"/>
                </a:lnTo>
                <a:lnTo>
                  <a:pt x="480868" y="143345"/>
                </a:lnTo>
                <a:lnTo>
                  <a:pt x="537348" y="143345"/>
                </a:lnTo>
                <a:lnTo>
                  <a:pt x="542929" y="148246"/>
                </a:lnTo>
                <a:lnTo>
                  <a:pt x="547568" y="163868"/>
                </a:lnTo>
                <a:lnTo>
                  <a:pt x="542929" y="179368"/>
                </a:lnTo>
                <a:lnTo>
                  <a:pt x="537387" y="184154"/>
                </a:lnTo>
                <a:close/>
              </a:path>
              <a:path w="1220470" h="201295">
                <a:moveTo>
                  <a:pt x="793133" y="139240"/>
                </a:moveTo>
                <a:lnTo>
                  <a:pt x="771584" y="137346"/>
                </a:lnTo>
                <a:lnTo>
                  <a:pt x="776149" y="109123"/>
                </a:lnTo>
                <a:lnTo>
                  <a:pt x="778501" y="84311"/>
                </a:lnTo>
                <a:lnTo>
                  <a:pt x="779388" y="62297"/>
                </a:lnTo>
                <a:lnTo>
                  <a:pt x="779557" y="42466"/>
                </a:lnTo>
                <a:lnTo>
                  <a:pt x="779557" y="38441"/>
                </a:lnTo>
                <a:lnTo>
                  <a:pt x="661549" y="38441"/>
                </a:lnTo>
                <a:lnTo>
                  <a:pt x="661549" y="21154"/>
                </a:lnTo>
                <a:lnTo>
                  <a:pt x="800474" y="21154"/>
                </a:lnTo>
                <a:lnTo>
                  <a:pt x="800359" y="62527"/>
                </a:lnTo>
                <a:lnTo>
                  <a:pt x="799557" y="84548"/>
                </a:lnTo>
                <a:lnTo>
                  <a:pt x="797377" y="109722"/>
                </a:lnTo>
                <a:lnTo>
                  <a:pt x="793133" y="139240"/>
                </a:lnTo>
                <a:close/>
              </a:path>
              <a:path w="1220470" h="201295">
                <a:moveTo>
                  <a:pt x="824391" y="172471"/>
                </a:moveTo>
                <a:lnTo>
                  <a:pt x="642053" y="172471"/>
                </a:lnTo>
                <a:lnTo>
                  <a:pt x="642053" y="154948"/>
                </a:lnTo>
                <a:lnTo>
                  <a:pt x="824391" y="154948"/>
                </a:lnTo>
                <a:lnTo>
                  <a:pt x="824391" y="172471"/>
                </a:lnTo>
                <a:close/>
              </a:path>
              <a:path w="1220470" h="201295">
                <a:moveTo>
                  <a:pt x="1011229" y="78697"/>
                </a:moveTo>
                <a:lnTo>
                  <a:pt x="991101" y="78697"/>
                </a:lnTo>
                <a:lnTo>
                  <a:pt x="991101" y="789"/>
                </a:lnTo>
                <a:lnTo>
                  <a:pt x="1011229" y="789"/>
                </a:lnTo>
                <a:lnTo>
                  <a:pt x="1011229" y="78697"/>
                </a:lnTo>
                <a:close/>
              </a:path>
              <a:path w="1220470" h="201295">
                <a:moveTo>
                  <a:pt x="965210" y="190547"/>
                </a:moveTo>
                <a:lnTo>
                  <a:pt x="945635" y="190547"/>
                </a:lnTo>
                <a:lnTo>
                  <a:pt x="945635" y="4893"/>
                </a:lnTo>
                <a:lnTo>
                  <a:pt x="965210" y="4893"/>
                </a:lnTo>
                <a:lnTo>
                  <a:pt x="965210" y="78697"/>
                </a:lnTo>
                <a:lnTo>
                  <a:pt x="1011229" y="78697"/>
                </a:lnTo>
                <a:lnTo>
                  <a:pt x="1011229" y="95984"/>
                </a:lnTo>
                <a:lnTo>
                  <a:pt x="965210" y="95984"/>
                </a:lnTo>
                <a:lnTo>
                  <a:pt x="965210" y="190547"/>
                </a:lnTo>
                <a:close/>
              </a:path>
              <a:path w="1220470" h="201295">
                <a:moveTo>
                  <a:pt x="1011229" y="200809"/>
                </a:moveTo>
                <a:lnTo>
                  <a:pt x="991101" y="200809"/>
                </a:lnTo>
                <a:lnTo>
                  <a:pt x="991101" y="95984"/>
                </a:lnTo>
                <a:lnTo>
                  <a:pt x="1011229" y="95984"/>
                </a:lnTo>
                <a:lnTo>
                  <a:pt x="1011229" y="200809"/>
                </a:lnTo>
                <a:close/>
              </a:path>
              <a:path w="1220470" h="201295">
                <a:moveTo>
                  <a:pt x="859438" y="154159"/>
                </a:moveTo>
                <a:lnTo>
                  <a:pt x="846019" y="154159"/>
                </a:lnTo>
                <a:lnTo>
                  <a:pt x="846019" y="76803"/>
                </a:lnTo>
                <a:lnTo>
                  <a:pt x="900800" y="76803"/>
                </a:lnTo>
                <a:lnTo>
                  <a:pt x="900800" y="39230"/>
                </a:lnTo>
                <a:lnTo>
                  <a:pt x="845704" y="39230"/>
                </a:lnTo>
                <a:lnTo>
                  <a:pt x="845704" y="21785"/>
                </a:lnTo>
                <a:lnTo>
                  <a:pt x="921244" y="21785"/>
                </a:lnTo>
                <a:lnTo>
                  <a:pt x="921244" y="94089"/>
                </a:lnTo>
                <a:lnTo>
                  <a:pt x="866463" y="94089"/>
                </a:lnTo>
                <a:lnTo>
                  <a:pt x="866463" y="136319"/>
                </a:lnTo>
                <a:lnTo>
                  <a:pt x="933194" y="136319"/>
                </a:lnTo>
                <a:lnTo>
                  <a:pt x="934426" y="148475"/>
                </a:lnTo>
                <a:lnTo>
                  <a:pt x="914539" y="151339"/>
                </a:lnTo>
                <a:lnTo>
                  <a:pt x="895926" y="153034"/>
                </a:lnTo>
                <a:lnTo>
                  <a:pt x="877815" y="153870"/>
                </a:lnTo>
                <a:lnTo>
                  <a:pt x="859438" y="154159"/>
                </a:lnTo>
                <a:close/>
              </a:path>
              <a:path w="1220470" h="201295">
                <a:moveTo>
                  <a:pt x="933194" y="136319"/>
                </a:moveTo>
                <a:lnTo>
                  <a:pt x="866463" y="136319"/>
                </a:lnTo>
                <a:lnTo>
                  <a:pt x="882561" y="136031"/>
                </a:lnTo>
                <a:lnTo>
                  <a:pt x="898688" y="135254"/>
                </a:lnTo>
                <a:lnTo>
                  <a:pt x="915260" y="133766"/>
                </a:lnTo>
                <a:lnTo>
                  <a:pt x="932689" y="131347"/>
                </a:lnTo>
                <a:lnTo>
                  <a:pt x="933194" y="136319"/>
                </a:lnTo>
                <a:close/>
              </a:path>
              <a:path w="1220470" h="201295">
                <a:moveTo>
                  <a:pt x="1203672" y="37414"/>
                </a:moveTo>
                <a:lnTo>
                  <a:pt x="1052907" y="37414"/>
                </a:lnTo>
                <a:lnTo>
                  <a:pt x="1052907" y="20128"/>
                </a:lnTo>
                <a:lnTo>
                  <a:pt x="1203672" y="20128"/>
                </a:lnTo>
                <a:lnTo>
                  <a:pt x="1203672" y="37414"/>
                </a:lnTo>
                <a:close/>
              </a:path>
              <a:path w="1220470" h="201295">
                <a:moveTo>
                  <a:pt x="1104293" y="104193"/>
                </a:moveTo>
                <a:lnTo>
                  <a:pt x="1083218" y="104193"/>
                </a:lnTo>
                <a:lnTo>
                  <a:pt x="1083218" y="37414"/>
                </a:lnTo>
                <a:lnTo>
                  <a:pt x="1104293" y="37414"/>
                </a:lnTo>
                <a:lnTo>
                  <a:pt x="1104293" y="104193"/>
                </a:lnTo>
                <a:close/>
              </a:path>
              <a:path w="1220470" h="201295">
                <a:moveTo>
                  <a:pt x="1173045" y="104193"/>
                </a:moveTo>
                <a:lnTo>
                  <a:pt x="1152206" y="104193"/>
                </a:lnTo>
                <a:lnTo>
                  <a:pt x="1152206" y="37414"/>
                </a:lnTo>
                <a:lnTo>
                  <a:pt x="1173045" y="37414"/>
                </a:lnTo>
                <a:lnTo>
                  <a:pt x="1173045" y="104193"/>
                </a:lnTo>
                <a:close/>
              </a:path>
              <a:path w="1220470" h="201295">
                <a:moveTo>
                  <a:pt x="1203040" y="121164"/>
                </a:moveTo>
                <a:lnTo>
                  <a:pt x="1053380" y="121164"/>
                </a:lnTo>
                <a:lnTo>
                  <a:pt x="1053380" y="104193"/>
                </a:lnTo>
                <a:lnTo>
                  <a:pt x="1203040" y="104193"/>
                </a:lnTo>
                <a:lnTo>
                  <a:pt x="1203040" y="121164"/>
                </a:lnTo>
                <a:close/>
              </a:path>
              <a:path w="1220470" h="201295">
                <a:moveTo>
                  <a:pt x="1220406" y="175866"/>
                </a:moveTo>
                <a:lnTo>
                  <a:pt x="1037357" y="175866"/>
                </a:lnTo>
                <a:lnTo>
                  <a:pt x="1037357" y="158026"/>
                </a:lnTo>
                <a:lnTo>
                  <a:pt x="1220406" y="158026"/>
                </a:lnTo>
                <a:lnTo>
                  <a:pt x="1220406" y="175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8847781" y="4072676"/>
            <a:ext cx="4066540" cy="1031240"/>
            <a:chOff x="8564809" y="5211695"/>
            <a:chExt cx="4066540" cy="1031240"/>
          </a:xfrm>
        </p:grpSpPr>
        <p:sp>
          <p:nvSpPr>
            <p:cNvPr id="54" name="object 54"/>
            <p:cNvSpPr/>
            <p:nvPr/>
          </p:nvSpPr>
          <p:spPr>
            <a:xfrm>
              <a:off x="8564809" y="5211695"/>
              <a:ext cx="7620" cy="1031240"/>
            </a:xfrm>
            <a:custGeom>
              <a:avLst/>
              <a:gdLst/>
              <a:ahLst/>
              <a:cxnLst/>
              <a:rect l="l" t="t" r="r" b="b"/>
              <a:pathLst>
                <a:path w="7620" h="1031239">
                  <a:moveTo>
                    <a:pt x="7143" y="1031240"/>
                  </a:moveTo>
                  <a:lnTo>
                    <a:pt x="0" y="1031240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103124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64804" y="5211698"/>
              <a:ext cx="4066540" cy="1031240"/>
            </a:xfrm>
            <a:custGeom>
              <a:avLst/>
              <a:gdLst/>
              <a:ahLst/>
              <a:cxnLst/>
              <a:rect l="l" t="t" r="r" b="b"/>
              <a:pathLst>
                <a:path w="4066540" h="1031239">
                  <a:moveTo>
                    <a:pt x="4066463" y="0"/>
                  </a:moveTo>
                  <a:lnTo>
                    <a:pt x="4059313" y="0"/>
                  </a:lnTo>
                  <a:lnTo>
                    <a:pt x="0" y="0"/>
                  </a:lnTo>
                  <a:lnTo>
                    <a:pt x="0" y="7150"/>
                  </a:lnTo>
                  <a:lnTo>
                    <a:pt x="4059313" y="7150"/>
                  </a:lnTo>
                  <a:lnTo>
                    <a:pt x="4059313" y="1024102"/>
                  </a:lnTo>
                  <a:lnTo>
                    <a:pt x="0" y="1024102"/>
                  </a:lnTo>
                  <a:lnTo>
                    <a:pt x="0" y="1031240"/>
                  </a:lnTo>
                  <a:lnTo>
                    <a:pt x="4059313" y="1031240"/>
                  </a:lnTo>
                  <a:lnTo>
                    <a:pt x="4066463" y="1031240"/>
                  </a:lnTo>
                  <a:lnTo>
                    <a:pt x="4066463" y="1024102"/>
                  </a:lnTo>
                  <a:lnTo>
                    <a:pt x="4066463" y="7150"/>
                  </a:lnTo>
                  <a:lnTo>
                    <a:pt x="406646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4914388" y="577465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134995" y="269991"/>
                </a:moveTo>
                <a:lnTo>
                  <a:pt x="92342" y="263118"/>
                </a:lnTo>
                <a:lnTo>
                  <a:pt x="55286" y="243973"/>
                </a:lnTo>
                <a:lnTo>
                  <a:pt x="26058" y="214764"/>
                </a:lnTo>
                <a:lnTo>
                  <a:pt x="6886" y="177702"/>
                </a:lnTo>
                <a:lnTo>
                  <a:pt x="0" y="134995"/>
                </a:lnTo>
                <a:lnTo>
                  <a:pt x="6886" y="92288"/>
                </a:lnTo>
                <a:lnTo>
                  <a:pt x="26058" y="55226"/>
                </a:lnTo>
                <a:lnTo>
                  <a:pt x="55286" y="26017"/>
                </a:lnTo>
                <a:lnTo>
                  <a:pt x="92342" y="6872"/>
                </a:lnTo>
                <a:lnTo>
                  <a:pt x="134995" y="0"/>
                </a:lnTo>
                <a:lnTo>
                  <a:pt x="177702" y="6872"/>
                </a:lnTo>
                <a:lnTo>
                  <a:pt x="198354" y="17540"/>
                </a:lnTo>
                <a:lnTo>
                  <a:pt x="134995" y="17540"/>
                </a:lnTo>
                <a:lnTo>
                  <a:pt x="89262" y="26766"/>
                </a:lnTo>
                <a:lnTo>
                  <a:pt x="51930" y="51930"/>
                </a:lnTo>
                <a:lnTo>
                  <a:pt x="26766" y="89262"/>
                </a:lnTo>
                <a:lnTo>
                  <a:pt x="17541" y="134995"/>
                </a:lnTo>
                <a:lnTo>
                  <a:pt x="26766" y="180668"/>
                </a:lnTo>
                <a:lnTo>
                  <a:pt x="51930" y="218008"/>
                </a:lnTo>
                <a:lnTo>
                  <a:pt x="89262" y="243204"/>
                </a:lnTo>
                <a:lnTo>
                  <a:pt x="134995" y="252450"/>
                </a:lnTo>
                <a:lnTo>
                  <a:pt x="198354" y="252450"/>
                </a:lnTo>
                <a:lnTo>
                  <a:pt x="177702" y="263118"/>
                </a:lnTo>
                <a:lnTo>
                  <a:pt x="134995" y="269991"/>
                </a:lnTo>
                <a:close/>
              </a:path>
              <a:path w="270510" h="270509">
                <a:moveTo>
                  <a:pt x="198354" y="252450"/>
                </a:moveTo>
                <a:lnTo>
                  <a:pt x="134995" y="252450"/>
                </a:lnTo>
                <a:lnTo>
                  <a:pt x="180757" y="243204"/>
                </a:lnTo>
                <a:lnTo>
                  <a:pt x="218087" y="218008"/>
                </a:lnTo>
                <a:lnTo>
                  <a:pt x="243234" y="180668"/>
                </a:lnTo>
                <a:lnTo>
                  <a:pt x="252450" y="134995"/>
                </a:lnTo>
                <a:lnTo>
                  <a:pt x="243234" y="89262"/>
                </a:lnTo>
                <a:lnTo>
                  <a:pt x="218087" y="51930"/>
                </a:lnTo>
                <a:lnTo>
                  <a:pt x="180757" y="26766"/>
                </a:lnTo>
                <a:lnTo>
                  <a:pt x="134995" y="17540"/>
                </a:lnTo>
                <a:lnTo>
                  <a:pt x="198354" y="17540"/>
                </a:lnTo>
                <a:lnTo>
                  <a:pt x="214764" y="26017"/>
                </a:lnTo>
                <a:lnTo>
                  <a:pt x="243973" y="55226"/>
                </a:lnTo>
                <a:lnTo>
                  <a:pt x="263118" y="92288"/>
                </a:lnTo>
                <a:lnTo>
                  <a:pt x="269991" y="134995"/>
                </a:lnTo>
                <a:lnTo>
                  <a:pt x="263118" y="177702"/>
                </a:lnTo>
                <a:lnTo>
                  <a:pt x="243973" y="214764"/>
                </a:lnTo>
                <a:lnTo>
                  <a:pt x="214764" y="243973"/>
                </a:lnTo>
                <a:lnTo>
                  <a:pt x="198354" y="252450"/>
                </a:lnTo>
                <a:close/>
              </a:path>
              <a:path w="270510" h="270509">
                <a:moveTo>
                  <a:pt x="108684" y="104895"/>
                </a:moveTo>
                <a:lnTo>
                  <a:pt x="87915" y="104895"/>
                </a:lnTo>
                <a:lnTo>
                  <a:pt x="91397" y="86964"/>
                </a:lnTo>
                <a:lnTo>
                  <a:pt x="101246" y="73172"/>
                </a:lnTo>
                <a:lnTo>
                  <a:pt x="116252" y="64312"/>
                </a:lnTo>
                <a:lnTo>
                  <a:pt x="135206" y="61183"/>
                </a:lnTo>
                <a:lnTo>
                  <a:pt x="154193" y="64287"/>
                </a:lnTo>
                <a:lnTo>
                  <a:pt x="169016" y="72865"/>
                </a:lnTo>
                <a:lnTo>
                  <a:pt x="173960" y="79495"/>
                </a:lnTo>
                <a:lnTo>
                  <a:pt x="134714" y="79495"/>
                </a:lnTo>
                <a:lnTo>
                  <a:pt x="123928" y="81303"/>
                </a:lnTo>
                <a:lnTo>
                  <a:pt x="115726" y="86433"/>
                </a:lnTo>
                <a:lnTo>
                  <a:pt x="110511" y="94444"/>
                </a:lnTo>
                <a:lnTo>
                  <a:pt x="108684" y="104895"/>
                </a:lnTo>
                <a:close/>
              </a:path>
              <a:path w="270510" h="270509">
                <a:moveTo>
                  <a:pt x="184531" y="206843"/>
                </a:moveTo>
                <a:lnTo>
                  <a:pt x="87985" y="206843"/>
                </a:lnTo>
                <a:lnTo>
                  <a:pt x="87845" y="190986"/>
                </a:lnTo>
                <a:lnTo>
                  <a:pt x="137731" y="140678"/>
                </a:lnTo>
                <a:lnTo>
                  <a:pt x="148077" y="129615"/>
                </a:lnTo>
                <a:lnTo>
                  <a:pt x="155457" y="120269"/>
                </a:lnTo>
                <a:lnTo>
                  <a:pt x="159902" y="111621"/>
                </a:lnTo>
                <a:lnTo>
                  <a:pt x="161447" y="102649"/>
                </a:lnTo>
                <a:lnTo>
                  <a:pt x="159342" y="93052"/>
                </a:lnTo>
                <a:lnTo>
                  <a:pt x="153711" y="85757"/>
                </a:lnTo>
                <a:lnTo>
                  <a:pt x="145265" y="81120"/>
                </a:lnTo>
                <a:lnTo>
                  <a:pt x="134714" y="79495"/>
                </a:lnTo>
                <a:lnTo>
                  <a:pt x="173960" y="79495"/>
                </a:lnTo>
                <a:lnTo>
                  <a:pt x="178669" y="85810"/>
                </a:lnTo>
                <a:lnTo>
                  <a:pt x="182145" y="102018"/>
                </a:lnTo>
                <a:lnTo>
                  <a:pt x="180490" y="113727"/>
                </a:lnTo>
                <a:lnTo>
                  <a:pt x="174901" y="125804"/>
                </a:lnTo>
                <a:lnTo>
                  <a:pt x="164286" y="139828"/>
                </a:lnTo>
                <a:lnTo>
                  <a:pt x="147554" y="157377"/>
                </a:lnTo>
                <a:lnTo>
                  <a:pt x="118366" y="187057"/>
                </a:lnTo>
                <a:lnTo>
                  <a:pt x="118366" y="188109"/>
                </a:lnTo>
                <a:lnTo>
                  <a:pt x="184531" y="188109"/>
                </a:lnTo>
                <a:lnTo>
                  <a:pt x="184531" y="206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68226" y="5800418"/>
            <a:ext cx="2951480" cy="200660"/>
          </a:xfrm>
          <a:custGeom>
            <a:avLst/>
            <a:gdLst/>
            <a:ahLst/>
            <a:cxnLst/>
            <a:rect l="l" t="t" r="r" b="b"/>
            <a:pathLst>
              <a:path w="2951479" h="200659">
                <a:moveTo>
                  <a:pt x="158974" y="73093"/>
                </a:moveTo>
                <a:lnTo>
                  <a:pt x="137977" y="73093"/>
                </a:lnTo>
                <a:lnTo>
                  <a:pt x="137977" y="0"/>
                </a:lnTo>
                <a:lnTo>
                  <a:pt x="158974" y="0"/>
                </a:lnTo>
                <a:lnTo>
                  <a:pt x="158974" y="73093"/>
                </a:lnTo>
                <a:close/>
              </a:path>
              <a:path w="2951479" h="200659">
                <a:moveTo>
                  <a:pt x="93616" y="150843"/>
                </a:moveTo>
                <a:lnTo>
                  <a:pt x="0" y="150843"/>
                </a:lnTo>
                <a:lnTo>
                  <a:pt x="0" y="15550"/>
                </a:lnTo>
                <a:lnTo>
                  <a:pt x="21312" y="15550"/>
                </a:lnTo>
                <a:lnTo>
                  <a:pt x="21312" y="66462"/>
                </a:lnTo>
                <a:lnTo>
                  <a:pt x="93616" y="66462"/>
                </a:lnTo>
                <a:lnTo>
                  <a:pt x="93616" y="73093"/>
                </a:lnTo>
                <a:lnTo>
                  <a:pt x="158974" y="73093"/>
                </a:lnTo>
                <a:lnTo>
                  <a:pt x="158974" y="83275"/>
                </a:lnTo>
                <a:lnTo>
                  <a:pt x="21312" y="83275"/>
                </a:lnTo>
                <a:lnTo>
                  <a:pt x="21312" y="133557"/>
                </a:lnTo>
                <a:lnTo>
                  <a:pt x="93616" y="133557"/>
                </a:lnTo>
                <a:lnTo>
                  <a:pt x="93616" y="150843"/>
                </a:lnTo>
                <a:close/>
              </a:path>
              <a:path w="2951479" h="200659">
                <a:moveTo>
                  <a:pt x="93616" y="66462"/>
                </a:moveTo>
                <a:lnTo>
                  <a:pt x="72935" y="66462"/>
                </a:lnTo>
                <a:lnTo>
                  <a:pt x="72935" y="15550"/>
                </a:lnTo>
                <a:lnTo>
                  <a:pt x="93616" y="15550"/>
                </a:lnTo>
                <a:lnTo>
                  <a:pt x="93616" y="66462"/>
                </a:lnTo>
                <a:close/>
              </a:path>
              <a:path w="2951479" h="200659">
                <a:moveTo>
                  <a:pt x="93616" y="133557"/>
                </a:moveTo>
                <a:lnTo>
                  <a:pt x="72935" y="133557"/>
                </a:lnTo>
                <a:lnTo>
                  <a:pt x="72935" y="83275"/>
                </a:lnTo>
                <a:lnTo>
                  <a:pt x="158974" y="83275"/>
                </a:lnTo>
                <a:lnTo>
                  <a:pt x="158974" y="90537"/>
                </a:lnTo>
                <a:lnTo>
                  <a:pt x="93616" y="90537"/>
                </a:lnTo>
                <a:lnTo>
                  <a:pt x="93616" y="133557"/>
                </a:lnTo>
                <a:close/>
              </a:path>
              <a:path w="2951479" h="200659">
                <a:moveTo>
                  <a:pt x="158974" y="200414"/>
                </a:moveTo>
                <a:lnTo>
                  <a:pt x="137977" y="200414"/>
                </a:lnTo>
                <a:lnTo>
                  <a:pt x="137977" y="90537"/>
                </a:lnTo>
                <a:lnTo>
                  <a:pt x="158974" y="90537"/>
                </a:lnTo>
                <a:lnTo>
                  <a:pt x="158974" y="200414"/>
                </a:lnTo>
                <a:close/>
              </a:path>
              <a:path w="2951479" h="200659">
                <a:moveTo>
                  <a:pt x="356547" y="146660"/>
                </a:moveTo>
                <a:lnTo>
                  <a:pt x="335392" y="146660"/>
                </a:lnTo>
                <a:lnTo>
                  <a:pt x="335392" y="71593"/>
                </a:lnTo>
                <a:lnTo>
                  <a:pt x="297030" y="71593"/>
                </a:lnTo>
                <a:lnTo>
                  <a:pt x="297030" y="54306"/>
                </a:lnTo>
                <a:lnTo>
                  <a:pt x="335392" y="54306"/>
                </a:lnTo>
                <a:lnTo>
                  <a:pt x="335392" y="157"/>
                </a:lnTo>
                <a:lnTo>
                  <a:pt x="356547" y="157"/>
                </a:lnTo>
                <a:lnTo>
                  <a:pt x="356547" y="146660"/>
                </a:lnTo>
                <a:close/>
              </a:path>
              <a:path w="2951479" h="200659">
                <a:moveTo>
                  <a:pt x="304450" y="32757"/>
                </a:moveTo>
                <a:lnTo>
                  <a:pt x="196467" y="32757"/>
                </a:lnTo>
                <a:lnTo>
                  <a:pt x="196467" y="15471"/>
                </a:lnTo>
                <a:lnTo>
                  <a:pt x="304450" y="15471"/>
                </a:lnTo>
                <a:lnTo>
                  <a:pt x="304450" y="32757"/>
                </a:lnTo>
                <a:close/>
              </a:path>
              <a:path w="2951479" h="200659">
                <a:moveTo>
                  <a:pt x="200888" y="122190"/>
                </a:moveTo>
                <a:lnTo>
                  <a:pt x="189916" y="104903"/>
                </a:lnTo>
                <a:lnTo>
                  <a:pt x="210710" y="94376"/>
                </a:lnTo>
                <a:lnTo>
                  <a:pt x="226443" y="79230"/>
                </a:lnTo>
                <a:lnTo>
                  <a:pt x="236403" y="60858"/>
                </a:lnTo>
                <a:lnTo>
                  <a:pt x="239881" y="40651"/>
                </a:lnTo>
                <a:lnTo>
                  <a:pt x="239881" y="32757"/>
                </a:lnTo>
                <a:lnTo>
                  <a:pt x="261352" y="32757"/>
                </a:lnTo>
                <a:lnTo>
                  <a:pt x="261352" y="40651"/>
                </a:lnTo>
                <a:lnTo>
                  <a:pt x="264647" y="59139"/>
                </a:lnTo>
                <a:lnTo>
                  <a:pt x="272886" y="73961"/>
                </a:lnTo>
                <a:lnTo>
                  <a:pt x="251011" y="73961"/>
                </a:lnTo>
                <a:lnTo>
                  <a:pt x="242802" y="89589"/>
                </a:lnTo>
                <a:lnTo>
                  <a:pt x="231574" y="103137"/>
                </a:lnTo>
                <a:lnTo>
                  <a:pt x="217533" y="114155"/>
                </a:lnTo>
                <a:lnTo>
                  <a:pt x="200888" y="122190"/>
                </a:lnTo>
                <a:close/>
              </a:path>
              <a:path w="2951479" h="200659">
                <a:moveTo>
                  <a:pt x="298767" y="117612"/>
                </a:moveTo>
                <a:lnTo>
                  <a:pt x="283002" y="110270"/>
                </a:lnTo>
                <a:lnTo>
                  <a:pt x="269679" y="100256"/>
                </a:lnTo>
                <a:lnTo>
                  <a:pt x="258961" y="88008"/>
                </a:lnTo>
                <a:lnTo>
                  <a:pt x="251011" y="73961"/>
                </a:lnTo>
                <a:lnTo>
                  <a:pt x="272886" y="73961"/>
                </a:lnTo>
                <a:lnTo>
                  <a:pt x="274159" y="76250"/>
                </a:lnTo>
                <a:lnTo>
                  <a:pt x="289324" y="90579"/>
                </a:lnTo>
                <a:lnTo>
                  <a:pt x="309581" y="100720"/>
                </a:lnTo>
                <a:lnTo>
                  <a:pt x="298767" y="117612"/>
                </a:lnTo>
                <a:close/>
              </a:path>
              <a:path w="2951479" h="200659">
                <a:moveTo>
                  <a:pt x="361835" y="195915"/>
                </a:moveTo>
                <a:lnTo>
                  <a:pt x="226699" y="195915"/>
                </a:lnTo>
                <a:lnTo>
                  <a:pt x="226699" y="133636"/>
                </a:lnTo>
                <a:lnTo>
                  <a:pt x="247854" y="133636"/>
                </a:lnTo>
                <a:lnTo>
                  <a:pt x="247854" y="178549"/>
                </a:lnTo>
                <a:lnTo>
                  <a:pt x="361835" y="178549"/>
                </a:lnTo>
                <a:lnTo>
                  <a:pt x="361835" y="195915"/>
                </a:lnTo>
                <a:close/>
              </a:path>
              <a:path w="2951479" h="200659">
                <a:moveTo>
                  <a:pt x="598481" y="130399"/>
                </a:moveTo>
                <a:lnTo>
                  <a:pt x="577642" y="128189"/>
                </a:lnTo>
                <a:lnTo>
                  <a:pt x="581658" y="102677"/>
                </a:lnTo>
                <a:lnTo>
                  <a:pt x="583720" y="80029"/>
                </a:lnTo>
                <a:lnTo>
                  <a:pt x="584468" y="59880"/>
                </a:lnTo>
                <a:lnTo>
                  <a:pt x="584588" y="36467"/>
                </a:lnTo>
                <a:lnTo>
                  <a:pt x="462003" y="36467"/>
                </a:lnTo>
                <a:lnTo>
                  <a:pt x="462003" y="19260"/>
                </a:lnTo>
                <a:lnTo>
                  <a:pt x="605743" y="19260"/>
                </a:lnTo>
                <a:lnTo>
                  <a:pt x="605743" y="40572"/>
                </a:lnTo>
                <a:lnTo>
                  <a:pt x="605541" y="59880"/>
                </a:lnTo>
                <a:lnTo>
                  <a:pt x="604717" y="80601"/>
                </a:lnTo>
                <a:lnTo>
                  <a:pt x="602590" y="103765"/>
                </a:lnTo>
                <a:lnTo>
                  <a:pt x="598481" y="130399"/>
                </a:lnTo>
                <a:close/>
              </a:path>
              <a:path w="2951479" h="200659">
                <a:moveTo>
                  <a:pt x="507469" y="155500"/>
                </a:moveTo>
                <a:lnTo>
                  <a:pt x="486315" y="155500"/>
                </a:lnTo>
                <a:lnTo>
                  <a:pt x="486315" y="90616"/>
                </a:lnTo>
                <a:lnTo>
                  <a:pt x="507469" y="90616"/>
                </a:lnTo>
                <a:lnTo>
                  <a:pt x="507469" y="155500"/>
                </a:lnTo>
                <a:close/>
              </a:path>
              <a:path w="2951479" h="200659">
                <a:moveTo>
                  <a:pt x="557119" y="155500"/>
                </a:moveTo>
                <a:lnTo>
                  <a:pt x="536280" y="155500"/>
                </a:lnTo>
                <a:lnTo>
                  <a:pt x="536280" y="90616"/>
                </a:lnTo>
                <a:lnTo>
                  <a:pt x="557119" y="90616"/>
                </a:lnTo>
                <a:lnTo>
                  <a:pt x="557119" y="155500"/>
                </a:lnTo>
                <a:close/>
              </a:path>
              <a:path w="2951479" h="200659">
                <a:moveTo>
                  <a:pt x="625634" y="173024"/>
                </a:moveTo>
                <a:lnTo>
                  <a:pt x="443296" y="173024"/>
                </a:lnTo>
                <a:lnTo>
                  <a:pt x="443296" y="155500"/>
                </a:lnTo>
                <a:lnTo>
                  <a:pt x="625634" y="155500"/>
                </a:lnTo>
                <a:lnTo>
                  <a:pt x="625634" y="173024"/>
                </a:lnTo>
                <a:close/>
              </a:path>
              <a:path w="2951479" h="200659">
                <a:moveTo>
                  <a:pt x="812472" y="200020"/>
                </a:moveTo>
                <a:lnTo>
                  <a:pt x="792344" y="200020"/>
                </a:lnTo>
                <a:lnTo>
                  <a:pt x="792344" y="0"/>
                </a:lnTo>
                <a:lnTo>
                  <a:pt x="812472" y="0"/>
                </a:lnTo>
                <a:lnTo>
                  <a:pt x="812472" y="200020"/>
                </a:lnTo>
                <a:close/>
              </a:path>
              <a:path w="2951479" h="200659">
                <a:moveTo>
                  <a:pt x="771900" y="189916"/>
                </a:moveTo>
                <a:lnTo>
                  <a:pt x="751929" y="189916"/>
                </a:lnTo>
                <a:lnTo>
                  <a:pt x="751929" y="95510"/>
                </a:lnTo>
                <a:lnTo>
                  <a:pt x="723118" y="95510"/>
                </a:lnTo>
                <a:lnTo>
                  <a:pt x="723118" y="77908"/>
                </a:lnTo>
                <a:lnTo>
                  <a:pt x="751929" y="77908"/>
                </a:lnTo>
                <a:lnTo>
                  <a:pt x="751929" y="4262"/>
                </a:lnTo>
                <a:lnTo>
                  <a:pt x="771900" y="4262"/>
                </a:lnTo>
                <a:lnTo>
                  <a:pt x="771900" y="189916"/>
                </a:lnTo>
                <a:close/>
              </a:path>
              <a:path w="2951479" h="200659">
                <a:moveTo>
                  <a:pt x="700780" y="35994"/>
                </a:moveTo>
                <a:lnTo>
                  <a:pt x="680810" y="35994"/>
                </a:lnTo>
                <a:lnTo>
                  <a:pt x="680810" y="7183"/>
                </a:lnTo>
                <a:lnTo>
                  <a:pt x="700780" y="7183"/>
                </a:lnTo>
                <a:lnTo>
                  <a:pt x="700780" y="35994"/>
                </a:lnTo>
                <a:close/>
              </a:path>
              <a:path w="2951479" h="200659">
                <a:moveTo>
                  <a:pt x="736300" y="53280"/>
                </a:moveTo>
                <a:lnTo>
                  <a:pt x="644736" y="53280"/>
                </a:lnTo>
                <a:lnTo>
                  <a:pt x="644736" y="35994"/>
                </a:lnTo>
                <a:lnTo>
                  <a:pt x="736300" y="35994"/>
                </a:lnTo>
                <a:lnTo>
                  <a:pt x="736300" y="53280"/>
                </a:lnTo>
                <a:close/>
              </a:path>
              <a:path w="2951479" h="200659">
                <a:moveTo>
                  <a:pt x="651051" y="160079"/>
                </a:moveTo>
                <a:lnTo>
                  <a:pt x="638580" y="144134"/>
                </a:lnTo>
                <a:lnTo>
                  <a:pt x="656878" y="128887"/>
                </a:lnTo>
                <a:lnTo>
                  <a:pt x="670055" y="108771"/>
                </a:lnTo>
                <a:lnTo>
                  <a:pt x="678052" y="85636"/>
                </a:lnTo>
                <a:lnTo>
                  <a:pt x="680810" y="61332"/>
                </a:lnTo>
                <a:lnTo>
                  <a:pt x="680810" y="53280"/>
                </a:lnTo>
                <a:lnTo>
                  <a:pt x="700780" y="53280"/>
                </a:lnTo>
                <a:lnTo>
                  <a:pt x="700780" y="61332"/>
                </a:lnTo>
                <a:lnTo>
                  <a:pt x="703481" y="84824"/>
                </a:lnTo>
                <a:lnTo>
                  <a:pt x="710245" y="103404"/>
                </a:lnTo>
                <a:lnTo>
                  <a:pt x="690992" y="103404"/>
                </a:lnTo>
                <a:lnTo>
                  <a:pt x="684440" y="120862"/>
                </a:lnTo>
                <a:lnTo>
                  <a:pt x="675580" y="136507"/>
                </a:lnTo>
                <a:lnTo>
                  <a:pt x="664440" y="149769"/>
                </a:lnTo>
                <a:lnTo>
                  <a:pt x="651051" y="160079"/>
                </a:lnTo>
                <a:close/>
              </a:path>
              <a:path w="2951479" h="200659">
                <a:moveTo>
                  <a:pt x="731012" y="155500"/>
                </a:moveTo>
                <a:lnTo>
                  <a:pt x="717621" y="146184"/>
                </a:lnTo>
                <a:lnTo>
                  <a:pt x="706473" y="134070"/>
                </a:lnTo>
                <a:lnTo>
                  <a:pt x="697589" y="119647"/>
                </a:lnTo>
                <a:lnTo>
                  <a:pt x="690992" y="103404"/>
                </a:lnTo>
                <a:lnTo>
                  <a:pt x="710245" y="103404"/>
                </a:lnTo>
                <a:lnTo>
                  <a:pt x="711495" y="106837"/>
                </a:lnTo>
                <a:lnTo>
                  <a:pt x="724690" y="125713"/>
                </a:lnTo>
                <a:lnTo>
                  <a:pt x="742931" y="139792"/>
                </a:lnTo>
                <a:lnTo>
                  <a:pt x="731012" y="155500"/>
                </a:lnTo>
                <a:close/>
              </a:path>
              <a:path w="2951479" h="200659">
                <a:moveTo>
                  <a:pt x="994416" y="199783"/>
                </a:moveTo>
                <a:lnTo>
                  <a:pt x="973183" y="199783"/>
                </a:lnTo>
                <a:lnTo>
                  <a:pt x="973183" y="0"/>
                </a:lnTo>
                <a:lnTo>
                  <a:pt x="994416" y="0"/>
                </a:lnTo>
                <a:lnTo>
                  <a:pt x="994416" y="79723"/>
                </a:lnTo>
                <a:lnTo>
                  <a:pt x="1025438" y="79723"/>
                </a:lnTo>
                <a:lnTo>
                  <a:pt x="1025438" y="97484"/>
                </a:lnTo>
                <a:lnTo>
                  <a:pt x="994416" y="97484"/>
                </a:lnTo>
                <a:lnTo>
                  <a:pt x="994416" y="199783"/>
                </a:lnTo>
                <a:close/>
              </a:path>
              <a:path w="2951479" h="200659">
                <a:moveTo>
                  <a:pt x="850519" y="162920"/>
                </a:moveTo>
                <a:lnTo>
                  <a:pt x="838678" y="146502"/>
                </a:lnTo>
                <a:lnTo>
                  <a:pt x="872015" y="125658"/>
                </a:lnTo>
                <a:lnTo>
                  <a:pt x="896745" y="100700"/>
                </a:lnTo>
                <a:lnTo>
                  <a:pt x="912905" y="71687"/>
                </a:lnTo>
                <a:lnTo>
                  <a:pt x="920534" y="38677"/>
                </a:lnTo>
                <a:lnTo>
                  <a:pt x="848703" y="38677"/>
                </a:lnTo>
                <a:lnTo>
                  <a:pt x="848703" y="21154"/>
                </a:lnTo>
                <a:lnTo>
                  <a:pt x="942083" y="21154"/>
                </a:lnTo>
                <a:lnTo>
                  <a:pt x="936978" y="63085"/>
                </a:lnTo>
                <a:lnTo>
                  <a:pt x="920958" y="101509"/>
                </a:lnTo>
                <a:lnTo>
                  <a:pt x="892609" y="135197"/>
                </a:lnTo>
                <a:lnTo>
                  <a:pt x="850519" y="162920"/>
                </a:lnTo>
                <a:close/>
              </a:path>
              <a:path w="2951479" h="200659">
                <a:moveTo>
                  <a:pt x="1257742" y="200414"/>
                </a:moveTo>
                <a:lnTo>
                  <a:pt x="1236429" y="200414"/>
                </a:lnTo>
                <a:lnTo>
                  <a:pt x="1236429" y="0"/>
                </a:lnTo>
                <a:lnTo>
                  <a:pt x="1257742" y="0"/>
                </a:lnTo>
                <a:lnTo>
                  <a:pt x="1257742" y="200414"/>
                </a:lnTo>
                <a:close/>
              </a:path>
              <a:path w="2951479" h="200659">
                <a:moveTo>
                  <a:pt x="1150628" y="155500"/>
                </a:moveTo>
                <a:lnTo>
                  <a:pt x="1129828" y="150572"/>
                </a:lnTo>
                <a:lnTo>
                  <a:pt x="1113460" y="136477"/>
                </a:lnTo>
                <a:lnTo>
                  <a:pt x="1102764" y="114341"/>
                </a:lnTo>
                <a:lnTo>
                  <a:pt x="1098926" y="85170"/>
                </a:lnTo>
                <a:lnTo>
                  <a:pt x="1102764" y="56134"/>
                </a:lnTo>
                <a:lnTo>
                  <a:pt x="1113469" y="34040"/>
                </a:lnTo>
                <a:lnTo>
                  <a:pt x="1129828" y="19967"/>
                </a:lnTo>
                <a:lnTo>
                  <a:pt x="1150628" y="14997"/>
                </a:lnTo>
                <a:lnTo>
                  <a:pt x="1171281" y="19967"/>
                </a:lnTo>
                <a:lnTo>
                  <a:pt x="1187514" y="33941"/>
                </a:lnTo>
                <a:lnTo>
                  <a:pt x="1150628" y="33941"/>
                </a:lnTo>
                <a:lnTo>
                  <a:pt x="1137951" y="37583"/>
                </a:lnTo>
                <a:lnTo>
                  <a:pt x="1128072" y="47804"/>
                </a:lnTo>
                <a:lnTo>
                  <a:pt x="1121656" y="63901"/>
                </a:lnTo>
                <a:lnTo>
                  <a:pt x="1119370" y="85170"/>
                </a:lnTo>
                <a:lnTo>
                  <a:pt x="1121656" y="106573"/>
                </a:lnTo>
                <a:lnTo>
                  <a:pt x="1128072" y="122723"/>
                </a:lnTo>
                <a:lnTo>
                  <a:pt x="1137951" y="132923"/>
                </a:lnTo>
                <a:lnTo>
                  <a:pt x="1150628" y="136477"/>
                </a:lnTo>
                <a:lnTo>
                  <a:pt x="1187638" y="136477"/>
                </a:lnTo>
                <a:lnTo>
                  <a:pt x="1171281" y="150572"/>
                </a:lnTo>
                <a:lnTo>
                  <a:pt x="1150628" y="155500"/>
                </a:lnTo>
                <a:close/>
              </a:path>
              <a:path w="2951479" h="200659">
                <a:moveTo>
                  <a:pt x="1187638" y="136477"/>
                </a:moveTo>
                <a:lnTo>
                  <a:pt x="1150628" y="136477"/>
                </a:lnTo>
                <a:lnTo>
                  <a:pt x="1163279" y="132923"/>
                </a:lnTo>
                <a:lnTo>
                  <a:pt x="1173104" y="122723"/>
                </a:lnTo>
                <a:lnTo>
                  <a:pt x="1179466" y="106573"/>
                </a:lnTo>
                <a:lnTo>
                  <a:pt x="1181728" y="85170"/>
                </a:lnTo>
                <a:lnTo>
                  <a:pt x="1179466" y="63901"/>
                </a:lnTo>
                <a:lnTo>
                  <a:pt x="1173104" y="47804"/>
                </a:lnTo>
                <a:lnTo>
                  <a:pt x="1163279" y="37583"/>
                </a:lnTo>
                <a:lnTo>
                  <a:pt x="1150628" y="33941"/>
                </a:lnTo>
                <a:lnTo>
                  <a:pt x="1187514" y="33941"/>
                </a:lnTo>
                <a:lnTo>
                  <a:pt x="1198381" y="56134"/>
                </a:lnTo>
                <a:lnTo>
                  <a:pt x="1202251" y="85170"/>
                </a:lnTo>
                <a:lnTo>
                  <a:pt x="1198381" y="114341"/>
                </a:lnTo>
                <a:lnTo>
                  <a:pt x="1187638" y="136477"/>
                </a:lnTo>
                <a:close/>
              </a:path>
              <a:path w="2951479" h="200659">
                <a:moveTo>
                  <a:pt x="1455157" y="101983"/>
                </a:moveTo>
                <a:lnTo>
                  <a:pt x="1311654" y="101983"/>
                </a:lnTo>
                <a:lnTo>
                  <a:pt x="1311654" y="45624"/>
                </a:lnTo>
                <a:lnTo>
                  <a:pt x="1429109" y="45624"/>
                </a:lnTo>
                <a:lnTo>
                  <a:pt x="1429109" y="24548"/>
                </a:lnTo>
                <a:lnTo>
                  <a:pt x="1311180" y="24548"/>
                </a:lnTo>
                <a:lnTo>
                  <a:pt x="1311180" y="7498"/>
                </a:lnTo>
                <a:lnTo>
                  <a:pt x="1450737" y="7498"/>
                </a:lnTo>
                <a:lnTo>
                  <a:pt x="1450737" y="61884"/>
                </a:lnTo>
                <a:lnTo>
                  <a:pt x="1333045" y="61884"/>
                </a:lnTo>
                <a:lnTo>
                  <a:pt x="1333045" y="84775"/>
                </a:lnTo>
                <a:lnTo>
                  <a:pt x="1455157" y="84775"/>
                </a:lnTo>
                <a:lnTo>
                  <a:pt x="1455157" y="101983"/>
                </a:lnTo>
                <a:close/>
              </a:path>
              <a:path w="2951479" h="200659">
                <a:moveTo>
                  <a:pt x="1472444" y="138056"/>
                </a:moveTo>
                <a:lnTo>
                  <a:pt x="1289394" y="138056"/>
                </a:lnTo>
                <a:lnTo>
                  <a:pt x="1289394" y="121006"/>
                </a:lnTo>
                <a:lnTo>
                  <a:pt x="1472444" y="121006"/>
                </a:lnTo>
                <a:lnTo>
                  <a:pt x="1472444" y="138056"/>
                </a:lnTo>
                <a:close/>
              </a:path>
              <a:path w="2951479" h="200659">
                <a:moveTo>
                  <a:pt x="1391220" y="200414"/>
                </a:moveTo>
                <a:lnTo>
                  <a:pt x="1369987" y="200414"/>
                </a:lnTo>
                <a:lnTo>
                  <a:pt x="1369987" y="138056"/>
                </a:lnTo>
                <a:lnTo>
                  <a:pt x="1391220" y="138056"/>
                </a:lnTo>
                <a:lnTo>
                  <a:pt x="1391220" y="200414"/>
                </a:lnTo>
                <a:close/>
              </a:path>
              <a:path w="2951479" h="200659">
                <a:moveTo>
                  <a:pt x="1654151" y="74987"/>
                </a:moveTo>
                <a:lnTo>
                  <a:pt x="1633154" y="74987"/>
                </a:lnTo>
                <a:lnTo>
                  <a:pt x="1633154" y="0"/>
                </a:lnTo>
                <a:lnTo>
                  <a:pt x="1654151" y="0"/>
                </a:lnTo>
                <a:lnTo>
                  <a:pt x="1654151" y="74987"/>
                </a:lnTo>
                <a:close/>
              </a:path>
              <a:path w="2951479" h="200659">
                <a:moveTo>
                  <a:pt x="1541590" y="155500"/>
                </a:moveTo>
                <a:lnTo>
                  <a:pt x="1521017" y="150572"/>
                </a:lnTo>
                <a:lnTo>
                  <a:pt x="1504926" y="136477"/>
                </a:lnTo>
                <a:lnTo>
                  <a:pt x="1494492" y="114341"/>
                </a:lnTo>
                <a:lnTo>
                  <a:pt x="1490835" y="85170"/>
                </a:lnTo>
                <a:lnTo>
                  <a:pt x="1494492" y="56134"/>
                </a:lnTo>
                <a:lnTo>
                  <a:pt x="1504935" y="34040"/>
                </a:lnTo>
                <a:lnTo>
                  <a:pt x="1521017" y="19967"/>
                </a:lnTo>
                <a:lnTo>
                  <a:pt x="1541590" y="14997"/>
                </a:lnTo>
                <a:lnTo>
                  <a:pt x="1560400" y="19209"/>
                </a:lnTo>
                <a:lnTo>
                  <a:pt x="1575621" y="31169"/>
                </a:lnTo>
                <a:lnTo>
                  <a:pt x="1577198" y="33941"/>
                </a:lnTo>
                <a:lnTo>
                  <a:pt x="1541590" y="33941"/>
                </a:lnTo>
                <a:lnTo>
                  <a:pt x="1529158" y="37583"/>
                </a:lnTo>
                <a:lnTo>
                  <a:pt x="1519508" y="47804"/>
                </a:lnTo>
                <a:lnTo>
                  <a:pt x="1513263" y="63901"/>
                </a:lnTo>
                <a:lnTo>
                  <a:pt x="1511043" y="85170"/>
                </a:lnTo>
                <a:lnTo>
                  <a:pt x="1513263" y="106573"/>
                </a:lnTo>
                <a:lnTo>
                  <a:pt x="1519508" y="122723"/>
                </a:lnTo>
                <a:lnTo>
                  <a:pt x="1529158" y="132923"/>
                </a:lnTo>
                <a:lnTo>
                  <a:pt x="1541590" y="136477"/>
                </a:lnTo>
                <a:lnTo>
                  <a:pt x="1577438" y="136477"/>
                </a:lnTo>
                <a:lnTo>
                  <a:pt x="1576351" y="138510"/>
                </a:lnTo>
                <a:lnTo>
                  <a:pt x="1560891" y="151105"/>
                </a:lnTo>
                <a:lnTo>
                  <a:pt x="1541590" y="155500"/>
                </a:lnTo>
                <a:close/>
              </a:path>
              <a:path w="2951479" h="200659">
                <a:moveTo>
                  <a:pt x="1577438" y="136477"/>
                </a:moveTo>
                <a:lnTo>
                  <a:pt x="1541590" y="136477"/>
                </a:lnTo>
                <a:lnTo>
                  <a:pt x="1553943" y="132923"/>
                </a:lnTo>
                <a:lnTo>
                  <a:pt x="1563573" y="122723"/>
                </a:lnTo>
                <a:lnTo>
                  <a:pt x="1569829" y="106573"/>
                </a:lnTo>
                <a:lnTo>
                  <a:pt x="1572059" y="85170"/>
                </a:lnTo>
                <a:lnTo>
                  <a:pt x="1569829" y="63901"/>
                </a:lnTo>
                <a:lnTo>
                  <a:pt x="1563573" y="47804"/>
                </a:lnTo>
                <a:lnTo>
                  <a:pt x="1553943" y="37583"/>
                </a:lnTo>
                <a:lnTo>
                  <a:pt x="1541590" y="33941"/>
                </a:lnTo>
                <a:lnTo>
                  <a:pt x="1577198" y="33941"/>
                </a:lnTo>
                <a:lnTo>
                  <a:pt x="1586357" y="50040"/>
                </a:lnTo>
                <a:lnTo>
                  <a:pt x="1591714" y="74987"/>
                </a:lnTo>
                <a:lnTo>
                  <a:pt x="1654151" y="74987"/>
                </a:lnTo>
                <a:lnTo>
                  <a:pt x="1654151" y="92274"/>
                </a:lnTo>
                <a:lnTo>
                  <a:pt x="1591871" y="92274"/>
                </a:lnTo>
                <a:lnTo>
                  <a:pt x="1587001" y="118604"/>
                </a:lnTo>
                <a:lnTo>
                  <a:pt x="1577438" y="136477"/>
                </a:lnTo>
                <a:close/>
              </a:path>
              <a:path w="2951479" h="200659">
                <a:moveTo>
                  <a:pt x="1654151" y="200414"/>
                </a:moveTo>
                <a:lnTo>
                  <a:pt x="1633154" y="200414"/>
                </a:lnTo>
                <a:lnTo>
                  <a:pt x="1633154" y="92274"/>
                </a:lnTo>
                <a:lnTo>
                  <a:pt x="1654151" y="92274"/>
                </a:lnTo>
                <a:lnTo>
                  <a:pt x="1654151" y="200414"/>
                </a:lnTo>
                <a:close/>
              </a:path>
              <a:path w="2951479" h="200659">
                <a:moveTo>
                  <a:pt x="1850934" y="146186"/>
                </a:moveTo>
                <a:lnTo>
                  <a:pt x="1829701" y="146186"/>
                </a:lnTo>
                <a:lnTo>
                  <a:pt x="1829701" y="157"/>
                </a:lnTo>
                <a:lnTo>
                  <a:pt x="1850934" y="157"/>
                </a:lnTo>
                <a:lnTo>
                  <a:pt x="1850934" y="146186"/>
                </a:lnTo>
                <a:close/>
              </a:path>
              <a:path w="2951479" h="200659">
                <a:moveTo>
                  <a:pt x="1803100" y="33073"/>
                </a:moveTo>
                <a:lnTo>
                  <a:pt x="1692671" y="33073"/>
                </a:lnTo>
                <a:lnTo>
                  <a:pt x="1692671" y="15944"/>
                </a:lnTo>
                <a:lnTo>
                  <a:pt x="1803100" y="15944"/>
                </a:lnTo>
                <a:lnTo>
                  <a:pt x="1803100" y="33073"/>
                </a:lnTo>
                <a:close/>
              </a:path>
              <a:path w="2951479" h="200659">
                <a:moveTo>
                  <a:pt x="1698117" y="122427"/>
                </a:moveTo>
                <a:lnTo>
                  <a:pt x="1687145" y="105614"/>
                </a:lnTo>
                <a:lnTo>
                  <a:pt x="1708170" y="95024"/>
                </a:lnTo>
                <a:lnTo>
                  <a:pt x="1724037" y="79980"/>
                </a:lnTo>
                <a:lnTo>
                  <a:pt x="1734088" y="61768"/>
                </a:lnTo>
                <a:lnTo>
                  <a:pt x="1737663" y="41677"/>
                </a:lnTo>
                <a:lnTo>
                  <a:pt x="1737663" y="33073"/>
                </a:lnTo>
                <a:lnTo>
                  <a:pt x="1759055" y="33073"/>
                </a:lnTo>
                <a:lnTo>
                  <a:pt x="1759055" y="41677"/>
                </a:lnTo>
                <a:lnTo>
                  <a:pt x="1762523" y="60687"/>
                </a:lnTo>
                <a:lnTo>
                  <a:pt x="1770819" y="74987"/>
                </a:lnTo>
                <a:lnTo>
                  <a:pt x="1748714" y="74987"/>
                </a:lnTo>
                <a:lnTo>
                  <a:pt x="1740364" y="90403"/>
                </a:lnTo>
                <a:lnTo>
                  <a:pt x="1728981" y="103710"/>
                </a:lnTo>
                <a:lnTo>
                  <a:pt x="1714814" y="114515"/>
                </a:lnTo>
                <a:lnTo>
                  <a:pt x="1698117" y="122427"/>
                </a:lnTo>
                <a:close/>
              </a:path>
              <a:path w="2951479" h="200659">
                <a:moveTo>
                  <a:pt x="1798285" y="118401"/>
                </a:moveTo>
                <a:lnTo>
                  <a:pt x="1782092" y="111240"/>
                </a:lnTo>
                <a:lnTo>
                  <a:pt x="1768260" y="101371"/>
                </a:lnTo>
                <a:lnTo>
                  <a:pt x="1757048" y="89163"/>
                </a:lnTo>
                <a:lnTo>
                  <a:pt x="1748714" y="74987"/>
                </a:lnTo>
                <a:lnTo>
                  <a:pt x="1770819" y="74987"/>
                </a:lnTo>
                <a:lnTo>
                  <a:pt x="1772474" y="77839"/>
                </a:lnTo>
                <a:lnTo>
                  <a:pt x="1788226" y="91927"/>
                </a:lnTo>
                <a:lnTo>
                  <a:pt x="1809099" y="101746"/>
                </a:lnTo>
                <a:lnTo>
                  <a:pt x="1798285" y="118401"/>
                </a:lnTo>
                <a:close/>
              </a:path>
              <a:path w="2951479" h="200659">
                <a:moveTo>
                  <a:pt x="1856776" y="195915"/>
                </a:moveTo>
                <a:lnTo>
                  <a:pt x="1720061" y="195915"/>
                </a:lnTo>
                <a:lnTo>
                  <a:pt x="1720061" y="132452"/>
                </a:lnTo>
                <a:lnTo>
                  <a:pt x="1741373" y="132452"/>
                </a:lnTo>
                <a:lnTo>
                  <a:pt x="1741373" y="178549"/>
                </a:lnTo>
                <a:lnTo>
                  <a:pt x="1856776" y="178549"/>
                </a:lnTo>
                <a:lnTo>
                  <a:pt x="1856776" y="195915"/>
                </a:lnTo>
                <a:close/>
              </a:path>
              <a:path w="2951479" h="200659">
                <a:moveTo>
                  <a:pt x="2103683" y="22180"/>
                </a:moveTo>
                <a:lnTo>
                  <a:pt x="1955128" y="22180"/>
                </a:lnTo>
                <a:lnTo>
                  <a:pt x="1955128" y="5999"/>
                </a:lnTo>
                <a:lnTo>
                  <a:pt x="2103683" y="5999"/>
                </a:lnTo>
                <a:lnTo>
                  <a:pt x="2103683" y="22180"/>
                </a:lnTo>
                <a:close/>
              </a:path>
              <a:path w="2951479" h="200659">
                <a:moveTo>
                  <a:pt x="2005409" y="56753"/>
                </a:moveTo>
                <a:lnTo>
                  <a:pt x="1984334" y="56753"/>
                </a:lnTo>
                <a:lnTo>
                  <a:pt x="1984334" y="22180"/>
                </a:lnTo>
                <a:lnTo>
                  <a:pt x="2005409" y="22180"/>
                </a:lnTo>
                <a:lnTo>
                  <a:pt x="2005409" y="56753"/>
                </a:lnTo>
                <a:close/>
              </a:path>
              <a:path w="2951479" h="200659">
                <a:moveTo>
                  <a:pt x="2074556" y="56753"/>
                </a:moveTo>
                <a:lnTo>
                  <a:pt x="2053322" y="56753"/>
                </a:lnTo>
                <a:lnTo>
                  <a:pt x="2053322" y="22180"/>
                </a:lnTo>
                <a:lnTo>
                  <a:pt x="2074556" y="22180"/>
                </a:lnTo>
                <a:lnTo>
                  <a:pt x="2074556" y="56753"/>
                </a:lnTo>
                <a:close/>
              </a:path>
              <a:path w="2951479" h="200659">
                <a:moveTo>
                  <a:pt x="2102814" y="72935"/>
                </a:moveTo>
                <a:lnTo>
                  <a:pt x="1955996" y="72935"/>
                </a:lnTo>
                <a:lnTo>
                  <a:pt x="1955996" y="56753"/>
                </a:lnTo>
                <a:lnTo>
                  <a:pt x="2102814" y="56753"/>
                </a:lnTo>
                <a:lnTo>
                  <a:pt x="2102814" y="72935"/>
                </a:lnTo>
                <a:close/>
              </a:path>
              <a:path w="2951479" h="200659">
                <a:moveTo>
                  <a:pt x="2120811" y="104588"/>
                </a:moveTo>
                <a:lnTo>
                  <a:pt x="1938473" y="104588"/>
                </a:lnTo>
                <a:lnTo>
                  <a:pt x="1938473" y="87696"/>
                </a:lnTo>
                <a:lnTo>
                  <a:pt x="2120811" y="87696"/>
                </a:lnTo>
                <a:lnTo>
                  <a:pt x="2120811" y="104588"/>
                </a:lnTo>
                <a:close/>
              </a:path>
              <a:path w="2951479" h="200659">
                <a:moveTo>
                  <a:pt x="2103446" y="198125"/>
                </a:moveTo>
                <a:lnTo>
                  <a:pt x="1960574" y="198125"/>
                </a:lnTo>
                <a:lnTo>
                  <a:pt x="1960574" y="150843"/>
                </a:lnTo>
                <a:lnTo>
                  <a:pt x="2076845" y="150843"/>
                </a:lnTo>
                <a:lnTo>
                  <a:pt x="2076845" y="135846"/>
                </a:lnTo>
                <a:lnTo>
                  <a:pt x="1960180" y="135846"/>
                </a:lnTo>
                <a:lnTo>
                  <a:pt x="1960180" y="120217"/>
                </a:lnTo>
                <a:lnTo>
                  <a:pt x="2097684" y="120217"/>
                </a:lnTo>
                <a:lnTo>
                  <a:pt x="2097684" y="165841"/>
                </a:lnTo>
                <a:lnTo>
                  <a:pt x="1981334" y="165841"/>
                </a:lnTo>
                <a:lnTo>
                  <a:pt x="1981334" y="182022"/>
                </a:lnTo>
                <a:lnTo>
                  <a:pt x="2103446" y="182022"/>
                </a:lnTo>
                <a:lnTo>
                  <a:pt x="2103446" y="198125"/>
                </a:lnTo>
                <a:close/>
              </a:path>
              <a:path w="2951479" h="200659">
                <a:moveTo>
                  <a:pt x="2306544" y="51228"/>
                </a:moveTo>
                <a:lnTo>
                  <a:pt x="2286495" y="51228"/>
                </a:lnTo>
                <a:lnTo>
                  <a:pt x="2286495" y="157"/>
                </a:lnTo>
                <a:lnTo>
                  <a:pt x="2306544" y="157"/>
                </a:lnTo>
                <a:lnTo>
                  <a:pt x="2306544" y="51228"/>
                </a:lnTo>
                <a:close/>
              </a:path>
              <a:path w="2951479" h="200659">
                <a:moveTo>
                  <a:pt x="2262025" y="118796"/>
                </a:moveTo>
                <a:lnTo>
                  <a:pt x="2242213" y="118796"/>
                </a:lnTo>
                <a:lnTo>
                  <a:pt x="2242213" y="3867"/>
                </a:lnTo>
                <a:lnTo>
                  <a:pt x="2262025" y="3867"/>
                </a:lnTo>
                <a:lnTo>
                  <a:pt x="2262025" y="51228"/>
                </a:lnTo>
                <a:lnTo>
                  <a:pt x="2306544" y="51228"/>
                </a:lnTo>
                <a:lnTo>
                  <a:pt x="2306544" y="68515"/>
                </a:lnTo>
                <a:lnTo>
                  <a:pt x="2262025" y="68515"/>
                </a:lnTo>
                <a:lnTo>
                  <a:pt x="2262025" y="118796"/>
                </a:lnTo>
                <a:close/>
              </a:path>
              <a:path w="2951479" h="200659">
                <a:moveTo>
                  <a:pt x="2158226" y="116033"/>
                </a:moveTo>
                <a:lnTo>
                  <a:pt x="2144965" y="116033"/>
                </a:lnTo>
                <a:lnTo>
                  <a:pt x="2144965" y="56990"/>
                </a:lnTo>
                <a:lnTo>
                  <a:pt x="2200141" y="56990"/>
                </a:lnTo>
                <a:lnTo>
                  <a:pt x="2200141" y="32363"/>
                </a:lnTo>
                <a:lnTo>
                  <a:pt x="2144492" y="32363"/>
                </a:lnTo>
                <a:lnTo>
                  <a:pt x="2144492" y="15155"/>
                </a:lnTo>
                <a:lnTo>
                  <a:pt x="2220427" y="15155"/>
                </a:lnTo>
                <a:lnTo>
                  <a:pt x="2220427" y="72698"/>
                </a:lnTo>
                <a:lnTo>
                  <a:pt x="2165488" y="72698"/>
                </a:lnTo>
                <a:lnTo>
                  <a:pt x="2165488" y="99220"/>
                </a:lnTo>
                <a:lnTo>
                  <a:pt x="2231902" y="99220"/>
                </a:lnTo>
                <a:lnTo>
                  <a:pt x="2233293" y="110192"/>
                </a:lnTo>
                <a:lnTo>
                  <a:pt x="2215270" y="113236"/>
                </a:lnTo>
                <a:lnTo>
                  <a:pt x="2197565" y="115007"/>
                </a:lnTo>
                <a:lnTo>
                  <a:pt x="2178958" y="115831"/>
                </a:lnTo>
                <a:lnTo>
                  <a:pt x="2158226" y="116033"/>
                </a:lnTo>
                <a:close/>
              </a:path>
              <a:path w="2951479" h="200659">
                <a:moveTo>
                  <a:pt x="2306544" y="135846"/>
                </a:moveTo>
                <a:lnTo>
                  <a:pt x="2286495" y="135846"/>
                </a:lnTo>
                <a:lnTo>
                  <a:pt x="2286495" y="68515"/>
                </a:lnTo>
                <a:lnTo>
                  <a:pt x="2306544" y="68515"/>
                </a:lnTo>
                <a:lnTo>
                  <a:pt x="2306544" y="135846"/>
                </a:lnTo>
                <a:close/>
              </a:path>
              <a:path w="2951479" h="200659">
                <a:moveTo>
                  <a:pt x="2231902" y="99220"/>
                </a:moveTo>
                <a:lnTo>
                  <a:pt x="2165488" y="99220"/>
                </a:lnTo>
                <a:lnTo>
                  <a:pt x="2183143" y="98829"/>
                </a:lnTo>
                <a:lnTo>
                  <a:pt x="2199391" y="97868"/>
                </a:lnTo>
                <a:lnTo>
                  <a:pt x="2215106" y="96123"/>
                </a:lnTo>
                <a:lnTo>
                  <a:pt x="2231162" y="93379"/>
                </a:lnTo>
                <a:lnTo>
                  <a:pt x="2231902" y="99220"/>
                </a:lnTo>
                <a:close/>
              </a:path>
              <a:path w="2951479" h="200659">
                <a:moveTo>
                  <a:pt x="2169514" y="199072"/>
                </a:moveTo>
                <a:lnTo>
                  <a:pt x="2161068" y="182575"/>
                </a:lnTo>
                <a:lnTo>
                  <a:pt x="2187372" y="175790"/>
                </a:lnTo>
                <a:lnTo>
                  <a:pt x="2208695" y="164173"/>
                </a:lnTo>
                <a:lnTo>
                  <a:pt x="2223018" y="148930"/>
                </a:lnTo>
                <a:lnTo>
                  <a:pt x="2228320" y="131268"/>
                </a:lnTo>
                <a:lnTo>
                  <a:pt x="2228320" y="126531"/>
                </a:lnTo>
                <a:lnTo>
                  <a:pt x="2249475" y="126531"/>
                </a:lnTo>
                <a:lnTo>
                  <a:pt x="2249475" y="131268"/>
                </a:lnTo>
                <a:lnTo>
                  <a:pt x="2254689" y="148930"/>
                </a:lnTo>
                <a:lnTo>
                  <a:pt x="2263594" y="158421"/>
                </a:lnTo>
                <a:lnTo>
                  <a:pt x="2238976" y="158421"/>
                </a:lnTo>
                <a:lnTo>
                  <a:pt x="2227157" y="172954"/>
                </a:lnTo>
                <a:lnTo>
                  <a:pt x="2211024" y="184815"/>
                </a:lnTo>
                <a:lnTo>
                  <a:pt x="2191501" y="193642"/>
                </a:lnTo>
                <a:lnTo>
                  <a:pt x="2169514" y="199072"/>
                </a:lnTo>
                <a:close/>
              </a:path>
              <a:path w="2951479" h="200659">
                <a:moveTo>
                  <a:pt x="2308360" y="199072"/>
                </a:moveTo>
                <a:lnTo>
                  <a:pt x="2286296" y="193642"/>
                </a:lnTo>
                <a:lnTo>
                  <a:pt x="2266771" y="184815"/>
                </a:lnTo>
                <a:lnTo>
                  <a:pt x="2250694" y="172954"/>
                </a:lnTo>
                <a:lnTo>
                  <a:pt x="2238976" y="158421"/>
                </a:lnTo>
                <a:lnTo>
                  <a:pt x="2263594" y="158421"/>
                </a:lnTo>
                <a:lnTo>
                  <a:pt x="2268991" y="164173"/>
                </a:lnTo>
                <a:lnTo>
                  <a:pt x="2290368" y="175790"/>
                </a:lnTo>
                <a:lnTo>
                  <a:pt x="2316806" y="182575"/>
                </a:lnTo>
                <a:lnTo>
                  <a:pt x="2308360" y="199072"/>
                </a:lnTo>
                <a:close/>
              </a:path>
              <a:path w="2951479" h="200659">
                <a:moveTo>
                  <a:pt x="2498987" y="23364"/>
                </a:moveTo>
                <a:lnTo>
                  <a:pt x="2350432" y="23364"/>
                </a:lnTo>
                <a:lnTo>
                  <a:pt x="2350432" y="6156"/>
                </a:lnTo>
                <a:lnTo>
                  <a:pt x="2498987" y="6156"/>
                </a:lnTo>
                <a:lnTo>
                  <a:pt x="2498987" y="23364"/>
                </a:lnTo>
                <a:close/>
              </a:path>
              <a:path w="2951479" h="200659">
                <a:moveTo>
                  <a:pt x="2400713" y="61568"/>
                </a:moveTo>
                <a:lnTo>
                  <a:pt x="2379638" y="61568"/>
                </a:lnTo>
                <a:lnTo>
                  <a:pt x="2379638" y="23364"/>
                </a:lnTo>
                <a:lnTo>
                  <a:pt x="2400713" y="23364"/>
                </a:lnTo>
                <a:lnTo>
                  <a:pt x="2400713" y="61568"/>
                </a:lnTo>
                <a:close/>
              </a:path>
              <a:path w="2951479" h="200659">
                <a:moveTo>
                  <a:pt x="2469860" y="61568"/>
                </a:moveTo>
                <a:lnTo>
                  <a:pt x="2448626" y="61568"/>
                </a:lnTo>
                <a:lnTo>
                  <a:pt x="2448626" y="23364"/>
                </a:lnTo>
                <a:lnTo>
                  <a:pt x="2469860" y="23364"/>
                </a:lnTo>
                <a:lnTo>
                  <a:pt x="2469860" y="61568"/>
                </a:lnTo>
                <a:close/>
              </a:path>
              <a:path w="2951479" h="200659">
                <a:moveTo>
                  <a:pt x="2498118" y="78855"/>
                </a:moveTo>
                <a:lnTo>
                  <a:pt x="2351300" y="78855"/>
                </a:lnTo>
                <a:lnTo>
                  <a:pt x="2351300" y="61568"/>
                </a:lnTo>
                <a:lnTo>
                  <a:pt x="2498118" y="61568"/>
                </a:lnTo>
                <a:lnTo>
                  <a:pt x="2498118" y="78855"/>
                </a:lnTo>
                <a:close/>
              </a:path>
              <a:path w="2951479" h="200659">
                <a:moveTo>
                  <a:pt x="2435286" y="99694"/>
                </a:moveTo>
                <a:lnTo>
                  <a:pt x="2414053" y="99694"/>
                </a:lnTo>
                <a:lnTo>
                  <a:pt x="2414053" y="78855"/>
                </a:lnTo>
                <a:lnTo>
                  <a:pt x="2435286" y="78855"/>
                </a:lnTo>
                <a:lnTo>
                  <a:pt x="2435286" y="99694"/>
                </a:lnTo>
                <a:close/>
              </a:path>
              <a:path w="2951479" h="200659">
                <a:moveTo>
                  <a:pt x="2516115" y="116586"/>
                </a:moveTo>
                <a:lnTo>
                  <a:pt x="2333777" y="116586"/>
                </a:lnTo>
                <a:lnTo>
                  <a:pt x="2333777" y="99694"/>
                </a:lnTo>
                <a:lnTo>
                  <a:pt x="2516115" y="99694"/>
                </a:lnTo>
                <a:lnTo>
                  <a:pt x="2516115" y="116586"/>
                </a:lnTo>
                <a:close/>
              </a:path>
              <a:path w="2951479" h="200659">
                <a:moveTo>
                  <a:pt x="2493856" y="197494"/>
                </a:moveTo>
                <a:lnTo>
                  <a:pt x="2355642" y="197494"/>
                </a:lnTo>
                <a:lnTo>
                  <a:pt x="2355642" y="134030"/>
                </a:lnTo>
                <a:lnTo>
                  <a:pt x="2493856" y="134030"/>
                </a:lnTo>
                <a:lnTo>
                  <a:pt x="2493856" y="150607"/>
                </a:lnTo>
                <a:lnTo>
                  <a:pt x="2376559" y="150607"/>
                </a:lnTo>
                <a:lnTo>
                  <a:pt x="2376559" y="180286"/>
                </a:lnTo>
                <a:lnTo>
                  <a:pt x="2493856" y="180286"/>
                </a:lnTo>
                <a:lnTo>
                  <a:pt x="2493856" y="197494"/>
                </a:lnTo>
                <a:close/>
              </a:path>
              <a:path w="2951479" h="200659">
                <a:moveTo>
                  <a:pt x="2493856" y="180286"/>
                </a:moveTo>
                <a:lnTo>
                  <a:pt x="2473254" y="180286"/>
                </a:lnTo>
                <a:lnTo>
                  <a:pt x="2473254" y="150607"/>
                </a:lnTo>
                <a:lnTo>
                  <a:pt x="2493856" y="150607"/>
                </a:lnTo>
                <a:lnTo>
                  <a:pt x="2493856" y="180286"/>
                </a:lnTo>
                <a:close/>
              </a:path>
              <a:path w="2951479" h="200659">
                <a:moveTo>
                  <a:pt x="2758760" y="200020"/>
                </a:moveTo>
                <a:lnTo>
                  <a:pt x="2738632" y="200020"/>
                </a:lnTo>
                <a:lnTo>
                  <a:pt x="2738632" y="0"/>
                </a:lnTo>
                <a:lnTo>
                  <a:pt x="2758760" y="0"/>
                </a:lnTo>
                <a:lnTo>
                  <a:pt x="2758760" y="200020"/>
                </a:lnTo>
                <a:close/>
              </a:path>
              <a:path w="2951479" h="200659">
                <a:moveTo>
                  <a:pt x="2718188" y="189916"/>
                </a:moveTo>
                <a:lnTo>
                  <a:pt x="2698217" y="189916"/>
                </a:lnTo>
                <a:lnTo>
                  <a:pt x="2698217" y="88090"/>
                </a:lnTo>
                <a:lnTo>
                  <a:pt x="2667038" y="88090"/>
                </a:lnTo>
                <a:lnTo>
                  <a:pt x="2667038" y="70883"/>
                </a:lnTo>
                <a:lnTo>
                  <a:pt x="2698217" y="70883"/>
                </a:lnTo>
                <a:lnTo>
                  <a:pt x="2698217" y="4262"/>
                </a:lnTo>
                <a:lnTo>
                  <a:pt x="2718188" y="4262"/>
                </a:lnTo>
                <a:lnTo>
                  <a:pt x="2718188" y="189916"/>
                </a:lnTo>
                <a:close/>
              </a:path>
              <a:path w="2951479" h="200659">
                <a:moveTo>
                  <a:pt x="2681957" y="39782"/>
                </a:moveTo>
                <a:lnTo>
                  <a:pt x="2590393" y="39782"/>
                </a:lnTo>
                <a:lnTo>
                  <a:pt x="2590393" y="22496"/>
                </a:lnTo>
                <a:lnTo>
                  <a:pt x="2681957" y="22496"/>
                </a:lnTo>
                <a:lnTo>
                  <a:pt x="2681957" y="39782"/>
                </a:lnTo>
                <a:close/>
              </a:path>
              <a:path w="2951479" h="200659">
                <a:moveTo>
                  <a:pt x="2597339" y="160710"/>
                </a:moveTo>
                <a:lnTo>
                  <a:pt x="2584236" y="145002"/>
                </a:lnTo>
                <a:lnTo>
                  <a:pt x="2602876" y="128812"/>
                </a:lnTo>
                <a:lnTo>
                  <a:pt x="2616254" y="107301"/>
                </a:lnTo>
                <a:lnTo>
                  <a:pt x="2624319" y="82342"/>
                </a:lnTo>
                <a:lnTo>
                  <a:pt x="2627018" y="55806"/>
                </a:lnTo>
                <a:lnTo>
                  <a:pt x="2627018" y="39782"/>
                </a:lnTo>
                <a:lnTo>
                  <a:pt x="2647462" y="39782"/>
                </a:lnTo>
                <a:lnTo>
                  <a:pt x="2647462" y="55806"/>
                </a:lnTo>
                <a:lnTo>
                  <a:pt x="2650060" y="81205"/>
                </a:lnTo>
                <a:lnTo>
                  <a:pt x="2656295" y="100088"/>
                </a:lnTo>
                <a:lnTo>
                  <a:pt x="2637517" y="100088"/>
                </a:lnTo>
                <a:lnTo>
                  <a:pt x="2630984" y="118874"/>
                </a:lnTo>
                <a:lnTo>
                  <a:pt x="2622075" y="135639"/>
                </a:lnTo>
                <a:lnTo>
                  <a:pt x="2610843" y="149784"/>
                </a:lnTo>
                <a:lnTo>
                  <a:pt x="2597339" y="160710"/>
                </a:lnTo>
                <a:close/>
              </a:path>
              <a:path w="2951479" h="200659">
                <a:moveTo>
                  <a:pt x="2676747" y="156053"/>
                </a:moveTo>
                <a:lnTo>
                  <a:pt x="2663502" y="145877"/>
                </a:lnTo>
                <a:lnTo>
                  <a:pt x="2652544" y="132836"/>
                </a:lnTo>
                <a:lnTo>
                  <a:pt x="2643880" y="117413"/>
                </a:lnTo>
                <a:lnTo>
                  <a:pt x="2637517" y="100088"/>
                </a:lnTo>
                <a:lnTo>
                  <a:pt x="2656295" y="100088"/>
                </a:lnTo>
                <a:lnTo>
                  <a:pt x="2657882" y="104894"/>
                </a:lnTo>
                <a:lnTo>
                  <a:pt x="2670973" y="125193"/>
                </a:lnTo>
                <a:lnTo>
                  <a:pt x="2689377" y="140424"/>
                </a:lnTo>
                <a:lnTo>
                  <a:pt x="2676747" y="156053"/>
                </a:lnTo>
                <a:close/>
              </a:path>
              <a:path w="2951479" h="200659">
                <a:moveTo>
                  <a:pt x="2951439" y="200020"/>
                </a:moveTo>
                <a:lnTo>
                  <a:pt x="2930443" y="200020"/>
                </a:lnTo>
                <a:lnTo>
                  <a:pt x="2930443" y="96773"/>
                </a:lnTo>
                <a:lnTo>
                  <a:pt x="2885450" y="96773"/>
                </a:lnTo>
                <a:lnTo>
                  <a:pt x="2885450" y="79171"/>
                </a:lnTo>
                <a:lnTo>
                  <a:pt x="2930443" y="79171"/>
                </a:lnTo>
                <a:lnTo>
                  <a:pt x="2930443" y="0"/>
                </a:lnTo>
                <a:lnTo>
                  <a:pt x="2951439" y="0"/>
                </a:lnTo>
                <a:lnTo>
                  <a:pt x="2951439" y="200020"/>
                </a:lnTo>
                <a:close/>
              </a:path>
              <a:path w="2951479" h="200659">
                <a:moveTo>
                  <a:pt x="2795544" y="162999"/>
                </a:moveTo>
                <a:lnTo>
                  <a:pt x="2784335" y="146265"/>
                </a:lnTo>
                <a:lnTo>
                  <a:pt x="2818703" y="124966"/>
                </a:lnTo>
                <a:lnTo>
                  <a:pt x="2842963" y="99842"/>
                </a:lnTo>
                <a:lnTo>
                  <a:pt x="2858018" y="70973"/>
                </a:lnTo>
                <a:lnTo>
                  <a:pt x="2864769" y="38441"/>
                </a:lnTo>
                <a:lnTo>
                  <a:pt x="2793254" y="38441"/>
                </a:lnTo>
                <a:lnTo>
                  <a:pt x="2793254" y="21549"/>
                </a:lnTo>
                <a:lnTo>
                  <a:pt x="2886081" y="21549"/>
                </a:lnTo>
                <a:lnTo>
                  <a:pt x="2881414" y="63331"/>
                </a:lnTo>
                <a:lnTo>
                  <a:pt x="2866210" y="101361"/>
                </a:lnTo>
                <a:lnTo>
                  <a:pt x="2838306" y="134848"/>
                </a:lnTo>
                <a:lnTo>
                  <a:pt x="2795544" y="162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4739002" y="5406572"/>
            <a:ext cx="3758565" cy="988694"/>
            <a:chOff x="4456030" y="6545591"/>
            <a:chExt cx="3758565" cy="988694"/>
          </a:xfrm>
        </p:grpSpPr>
        <p:sp>
          <p:nvSpPr>
            <p:cNvPr id="59" name="object 59"/>
            <p:cNvSpPr/>
            <p:nvPr/>
          </p:nvSpPr>
          <p:spPr>
            <a:xfrm>
              <a:off x="4456030" y="6545591"/>
              <a:ext cx="7620" cy="988694"/>
            </a:xfrm>
            <a:custGeom>
              <a:avLst/>
              <a:gdLst/>
              <a:ahLst/>
              <a:cxnLst/>
              <a:rect l="l" t="t" r="r" b="b"/>
              <a:pathLst>
                <a:path w="7620" h="988695">
                  <a:moveTo>
                    <a:pt x="7143" y="988161"/>
                  </a:moveTo>
                  <a:lnTo>
                    <a:pt x="0" y="988161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988161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56023" y="6545592"/>
              <a:ext cx="3758565" cy="988694"/>
            </a:xfrm>
            <a:custGeom>
              <a:avLst/>
              <a:gdLst/>
              <a:ahLst/>
              <a:cxnLst/>
              <a:rect l="l" t="t" r="r" b="b"/>
              <a:pathLst>
                <a:path w="3758565" h="988695">
                  <a:moveTo>
                    <a:pt x="3758120" y="0"/>
                  </a:moveTo>
                  <a:lnTo>
                    <a:pt x="3750970" y="0"/>
                  </a:lnTo>
                  <a:lnTo>
                    <a:pt x="0" y="0"/>
                  </a:lnTo>
                  <a:lnTo>
                    <a:pt x="0" y="7150"/>
                  </a:lnTo>
                  <a:lnTo>
                    <a:pt x="3750970" y="7150"/>
                  </a:lnTo>
                  <a:lnTo>
                    <a:pt x="3750970" y="981024"/>
                  </a:lnTo>
                  <a:lnTo>
                    <a:pt x="0" y="981024"/>
                  </a:lnTo>
                  <a:lnTo>
                    <a:pt x="0" y="988161"/>
                  </a:lnTo>
                  <a:lnTo>
                    <a:pt x="3750970" y="988161"/>
                  </a:lnTo>
                  <a:lnTo>
                    <a:pt x="3758120" y="988161"/>
                  </a:lnTo>
                  <a:lnTo>
                    <a:pt x="3758120" y="981024"/>
                  </a:lnTo>
                  <a:lnTo>
                    <a:pt x="3758120" y="7150"/>
                  </a:lnTo>
                  <a:lnTo>
                    <a:pt x="375812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9023167" y="5774651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34995" y="269991"/>
                </a:moveTo>
                <a:lnTo>
                  <a:pt x="92342" y="263118"/>
                </a:lnTo>
                <a:lnTo>
                  <a:pt x="55286" y="243973"/>
                </a:lnTo>
                <a:lnTo>
                  <a:pt x="26058" y="214764"/>
                </a:lnTo>
                <a:lnTo>
                  <a:pt x="6886" y="177702"/>
                </a:lnTo>
                <a:lnTo>
                  <a:pt x="0" y="134995"/>
                </a:lnTo>
                <a:lnTo>
                  <a:pt x="6886" y="92288"/>
                </a:lnTo>
                <a:lnTo>
                  <a:pt x="26058" y="55226"/>
                </a:lnTo>
                <a:lnTo>
                  <a:pt x="55286" y="26017"/>
                </a:lnTo>
                <a:lnTo>
                  <a:pt x="92342" y="6872"/>
                </a:lnTo>
                <a:lnTo>
                  <a:pt x="134995" y="0"/>
                </a:lnTo>
                <a:lnTo>
                  <a:pt x="177702" y="6872"/>
                </a:lnTo>
                <a:lnTo>
                  <a:pt x="198354" y="17540"/>
                </a:lnTo>
                <a:lnTo>
                  <a:pt x="134995" y="17540"/>
                </a:lnTo>
                <a:lnTo>
                  <a:pt x="89262" y="26766"/>
                </a:lnTo>
                <a:lnTo>
                  <a:pt x="51930" y="51930"/>
                </a:lnTo>
                <a:lnTo>
                  <a:pt x="26766" y="89262"/>
                </a:lnTo>
                <a:lnTo>
                  <a:pt x="17541" y="134995"/>
                </a:lnTo>
                <a:lnTo>
                  <a:pt x="26766" y="180668"/>
                </a:lnTo>
                <a:lnTo>
                  <a:pt x="51930" y="218008"/>
                </a:lnTo>
                <a:lnTo>
                  <a:pt x="89262" y="243204"/>
                </a:lnTo>
                <a:lnTo>
                  <a:pt x="134995" y="252450"/>
                </a:lnTo>
                <a:lnTo>
                  <a:pt x="198354" y="252450"/>
                </a:lnTo>
                <a:lnTo>
                  <a:pt x="177702" y="263118"/>
                </a:lnTo>
                <a:lnTo>
                  <a:pt x="134995" y="269991"/>
                </a:lnTo>
                <a:close/>
              </a:path>
              <a:path w="270509" h="270509">
                <a:moveTo>
                  <a:pt x="198354" y="252450"/>
                </a:moveTo>
                <a:lnTo>
                  <a:pt x="134995" y="252450"/>
                </a:lnTo>
                <a:lnTo>
                  <a:pt x="180757" y="243204"/>
                </a:lnTo>
                <a:lnTo>
                  <a:pt x="218087" y="218008"/>
                </a:lnTo>
                <a:lnTo>
                  <a:pt x="243234" y="180668"/>
                </a:lnTo>
                <a:lnTo>
                  <a:pt x="252450" y="134995"/>
                </a:lnTo>
                <a:lnTo>
                  <a:pt x="243234" y="89262"/>
                </a:lnTo>
                <a:lnTo>
                  <a:pt x="218087" y="51930"/>
                </a:lnTo>
                <a:lnTo>
                  <a:pt x="180757" y="26766"/>
                </a:lnTo>
                <a:lnTo>
                  <a:pt x="134995" y="17540"/>
                </a:lnTo>
                <a:lnTo>
                  <a:pt x="198354" y="17540"/>
                </a:lnTo>
                <a:lnTo>
                  <a:pt x="214764" y="26017"/>
                </a:lnTo>
                <a:lnTo>
                  <a:pt x="243973" y="55226"/>
                </a:lnTo>
                <a:lnTo>
                  <a:pt x="263118" y="92288"/>
                </a:lnTo>
                <a:lnTo>
                  <a:pt x="269991" y="134995"/>
                </a:lnTo>
                <a:lnTo>
                  <a:pt x="263118" y="177702"/>
                </a:lnTo>
                <a:lnTo>
                  <a:pt x="243973" y="214764"/>
                </a:lnTo>
                <a:lnTo>
                  <a:pt x="214764" y="243973"/>
                </a:lnTo>
                <a:lnTo>
                  <a:pt x="198354" y="252450"/>
                </a:lnTo>
                <a:close/>
              </a:path>
              <a:path w="270509" h="270509">
                <a:moveTo>
                  <a:pt x="108684" y="104895"/>
                </a:moveTo>
                <a:lnTo>
                  <a:pt x="87915" y="104895"/>
                </a:lnTo>
                <a:lnTo>
                  <a:pt x="91397" y="86964"/>
                </a:lnTo>
                <a:lnTo>
                  <a:pt x="101246" y="73172"/>
                </a:lnTo>
                <a:lnTo>
                  <a:pt x="116252" y="64312"/>
                </a:lnTo>
                <a:lnTo>
                  <a:pt x="135206" y="61183"/>
                </a:lnTo>
                <a:lnTo>
                  <a:pt x="154193" y="64287"/>
                </a:lnTo>
                <a:lnTo>
                  <a:pt x="169016" y="72865"/>
                </a:lnTo>
                <a:lnTo>
                  <a:pt x="173960" y="79495"/>
                </a:lnTo>
                <a:lnTo>
                  <a:pt x="134714" y="79495"/>
                </a:lnTo>
                <a:lnTo>
                  <a:pt x="123928" y="81303"/>
                </a:lnTo>
                <a:lnTo>
                  <a:pt x="115726" y="86433"/>
                </a:lnTo>
                <a:lnTo>
                  <a:pt x="110511" y="94444"/>
                </a:lnTo>
                <a:lnTo>
                  <a:pt x="108684" y="104895"/>
                </a:lnTo>
                <a:close/>
              </a:path>
              <a:path w="270509" h="270509">
                <a:moveTo>
                  <a:pt x="184531" y="206843"/>
                </a:moveTo>
                <a:lnTo>
                  <a:pt x="87985" y="206843"/>
                </a:lnTo>
                <a:lnTo>
                  <a:pt x="87845" y="190986"/>
                </a:lnTo>
                <a:lnTo>
                  <a:pt x="137731" y="140678"/>
                </a:lnTo>
                <a:lnTo>
                  <a:pt x="148077" y="129615"/>
                </a:lnTo>
                <a:lnTo>
                  <a:pt x="155457" y="120269"/>
                </a:lnTo>
                <a:lnTo>
                  <a:pt x="159902" y="111621"/>
                </a:lnTo>
                <a:lnTo>
                  <a:pt x="161447" y="102649"/>
                </a:lnTo>
                <a:lnTo>
                  <a:pt x="159342" y="93052"/>
                </a:lnTo>
                <a:lnTo>
                  <a:pt x="153711" y="85757"/>
                </a:lnTo>
                <a:lnTo>
                  <a:pt x="145265" y="81120"/>
                </a:lnTo>
                <a:lnTo>
                  <a:pt x="134714" y="79495"/>
                </a:lnTo>
                <a:lnTo>
                  <a:pt x="173960" y="79495"/>
                </a:lnTo>
                <a:lnTo>
                  <a:pt x="178669" y="85810"/>
                </a:lnTo>
                <a:lnTo>
                  <a:pt x="182145" y="102018"/>
                </a:lnTo>
                <a:lnTo>
                  <a:pt x="180490" y="113727"/>
                </a:lnTo>
                <a:lnTo>
                  <a:pt x="174901" y="125804"/>
                </a:lnTo>
                <a:lnTo>
                  <a:pt x="164286" y="139828"/>
                </a:lnTo>
                <a:lnTo>
                  <a:pt x="147554" y="157377"/>
                </a:lnTo>
                <a:lnTo>
                  <a:pt x="118366" y="187057"/>
                </a:lnTo>
                <a:lnTo>
                  <a:pt x="118366" y="188109"/>
                </a:lnTo>
                <a:lnTo>
                  <a:pt x="184531" y="188109"/>
                </a:lnTo>
                <a:lnTo>
                  <a:pt x="184531" y="206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75900" y="5799629"/>
            <a:ext cx="3219816" cy="201204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8847781" y="5406572"/>
            <a:ext cx="4066540" cy="988694"/>
            <a:chOff x="8564809" y="6545591"/>
            <a:chExt cx="4066540" cy="988694"/>
          </a:xfrm>
        </p:grpSpPr>
        <p:sp>
          <p:nvSpPr>
            <p:cNvPr id="64" name="object 64"/>
            <p:cNvSpPr/>
            <p:nvPr/>
          </p:nvSpPr>
          <p:spPr>
            <a:xfrm>
              <a:off x="8564809" y="6545591"/>
              <a:ext cx="7620" cy="988694"/>
            </a:xfrm>
            <a:custGeom>
              <a:avLst/>
              <a:gdLst/>
              <a:ahLst/>
              <a:cxnLst/>
              <a:rect l="l" t="t" r="r" b="b"/>
              <a:pathLst>
                <a:path w="7620" h="988695">
                  <a:moveTo>
                    <a:pt x="7143" y="988161"/>
                  </a:moveTo>
                  <a:lnTo>
                    <a:pt x="0" y="988161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988161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64804" y="6545592"/>
              <a:ext cx="4066540" cy="988694"/>
            </a:xfrm>
            <a:custGeom>
              <a:avLst/>
              <a:gdLst/>
              <a:ahLst/>
              <a:cxnLst/>
              <a:rect l="l" t="t" r="r" b="b"/>
              <a:pathLst>
                <a:path w="4066540" h="988695">
                  <a:moveTo>
                    <a:pt x="4066463" y="0"/>
                  </a:moveTo>
                  <a:lnTo>
                    <a:pt x="4059313" y="0"/>
                  </a:lnTo>
                  <a:lnTo>
                    <a:pt x="0" y="0"/>
                  </a:lnTo>
                  <a:lnTo>
                    <a:pt x="0" y="7150"/>
                  </a:lnTo>
                  <a:lnTo>
                    <a:pt x="4059313" y="7150"/>
                  </a:lnTo>
                  <a:lnTo>
                    <a:pt x="4059313" y="981024"/>
                  </a:lnTo>
                  <a:lnTo>
                    <a:pt x="0" y="981024"/>
                  </a:lnTo>
                  <a:lnTo>
                    <a:pt x="0" y="988161"/>
                  </a:lnTo>
                  <a:lnTo>
                    <a:pt x="4059313" y="988161"/>
                  </a:lnTo>
                  <a:lnTo>
                    <a:pt x="4066463" y="988161"/>
                  </a:lnTo>
                  <a:lnTo>
                    <a:pt x="4066463" y="981024"/>
                  </a:lnTo>
                  <a:lnTo>
                    <a:pt x="4066463" y="7150"/>
                  </a:lnTo>
                  <a:lnTo>
                    <a:pt x="4066463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/>
          <p:nvPr/>
        </p:nvSpPr>
        <p:spPr>
          <a:xfrm>
            <a:off x="6610985" y="5195481"/>
            <a:ext cx="170815" cy="143510"/>
          </a:xfrm>
          <a:custGeom>
            <a:avLst/>
            <a:gdLst/>
            <a:ahLst/>
            <a:cxnLst/>
            <a:rect l="l" t="t" r="r" b="b"/>
            <a:pathLst>
              <a:path w="170814" h="143510">
                <a:moveTo>
                  <a:pt x="85117" y="143134"/>
                </a:moveTo>
                <a:lnTo>
                  <a:pt x="0" y="0"/>
                </a:lnTo>
                <a:lnTo>
                  <a:pt x="170235" y="0"/>
                </a:lnTo>
                <a:lnTo>
                  <a:pt x="85117" y="143134"/>
                </a:lnTo>
                <a:close/>
              </a:path>
            </a:pathLst>
          </a:custGeom>
          <a:solidFill>
            <a:srgbClr val="00000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878185" y="5166360"/>
            <a:ext cx="170815" cy="143510"/>
          </a:xfrm>
          <a:custGeom>
            <a:avLst/>
            <a:gdLst/>
            <a:ahLst/>
            <a:cxnLst/>
            <a:rect l="l" t="t" r="r" b="b"/>
            <a:pathLst>
              <a:path w="170815" h="143510">
                <a:moveTo>
                  <a:pt x="85117" y="143134"/>
                </a:moveTo>
                <a:lnTo>
                  <a:pt x="0" y="0"/>
                </a:lnTo>
                <a:lnTo>
                  <a:pt x="170235" y="0"/>
                </a:lnTo>
                <a:lnTo>
                  <a:pt x="85117" y="143134"/>
                </a:lnTo>
                <a:close/>
              </a:path>
            </a:pathLst>
          </a:custGeom>
          <a:solidFill>
            <a:srgbClr val="00000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14388" y="7108547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10" h="270509">
                <a:moveTo>
                  <a:pt x="134995" y="269991"/>
                </a:moveTo>
                <a:lnTo>
                  <a:pt x="92342" y="263118"/>
                </a:lnTo>
                <a:lnTo>
                  <a:pt x="55286" y="243973"/>
                </a:lnTo>
                <a:lnTo>
                  <a:pt x="26058" y="214764"/>
                </a:lnTo>
                <a:lnTo>
                  <a:pt x="6886" y="177702"/>
                </a:lnTo>
                <a:lnTo>
                  <a:pt x="0" y="134995"/>
                </a:lnTo>
                <a:lnTo>
                  <a:pt x="6886" y="92288"/>
                </a:lnTo>
                <a:lnTo>
                  <a:pt x="26058" y="55226"/>
                </a:lnTo>
                <a:lnTo>
                  <a:pt x="55286" y="26017"/>
                </a:lnTo>
                <a:lnTo>
                  <a:pt x="92342" y="6872"/>
                </a:lnTo>
                <a:lnTo>
                  <a:pt x="134995" y="0"/>
                </a:lnTo>
                <a:lnTo>
                  <a:pt x="177702" y="6872"/>
                </a:lnTo>
                <a:lnTo>
                  <a:pt x="198354" y="17540"/>
                </a:lnTo>
                <a:lnTo>
                  <a:pt x="134995" y="17540"/>
                </a:lnTo>
                <a:lnTo>
                  <a:pt x="89262" y="26766"/>
                </a:lnTo>
                <a:lnTo>
                  <a:pt x="51930" y="51930"/>
                </a:lnTo>
                <a:lnTo>
                  <a:pt x="26766" y="89262"/>
                </a:lnTo>
                <a:lnTo>
                  <a:pt x="17541" y="134995"/>
                </a:lnTo>
                <a:lnTo>
                  <a:pt x="26766" y="180668"/>
                </a:lnTo>
                <a:lnTo>
                  <a:pt x="51930" y="218008"/>
                </a:lnTo>
                <a:lnTo>
                  <a:pt x="89262" y="243204"/>
                </a:lnTo>
                <a:lnTo>
                  <a:pt x="134995" y="252450"/>
                </a:lnTo>
                <a:lnTo>
                  <a:pt x="198354" y="252450"/>
                </a:lnTo>
                <a:lnTo>
                  <a:pt x="177702" y="263118"/>
                </a:lnTo>
                <a:lnTo>
                  <a:pt x="134995" y="269991"/>
                </a:lnTo>
                <a:close/>
              </a:path>
              <a:path w="270510" h="270509">
                <a:moveTo>
                  <a:pt x="198354" y="252450"/>
                </a:moveTo>
                <a:lnTo>
                  <a:pt x="134995" y="252450"/>
                </a:lnTo>
                <a:lnTo>
                  <a:pt x="180757" y="243204"/>
                </a:lnTo>
                <a:lnTo>
                  <a:pt x="218087" y="218008"/>
                </a:lnTo>
                <a:lnTo>
                  <a:pt x="243234" y="180668"/>
                </a:lnTo>
                <a:lnTo>
                  <a:pt x="252450" y="134995"/>
                </a:lnTo>
                <a:lnTo>
                  <a:pt x="243234" y="89262"/>
                </a:lnTo>
                <a:lnTo>
                  <a:pt x="218087" y="51930"/>
                </a:lnTo>
                <a:lnTo>
                  <a:pt x="180757" y="26766"/>
                </a:lnTo>
                <a:lnTo>
                  <a:pt x="134995" y="17540"/>
                </a:lnTo>
                <a:lnTo>
                  <a:pt x="198354" y="17540"/>
                </a:lnTo>
                <a:lnTo>
                  <a:pt x="214764" y="26017"/>
                </a:lnTo>
                <a:lnTo>
                  <a:pt x="243973" y="55226"/>
                </a:lnTo>
                <a:lnTo>
                  <a:pt x="263118" y="92288"/>
                </a:lnTo>
                <a:lnTo>
                  <a:pt x="269991" y="134995"/>
                </a:lnTo>
                <a:lnTo>
                  <a:pt x="263118" y="177702"/>
                </a:lnTo>
                <a:lnTo>
                  <a:pt x="243973" y="214764"/>
                </a:lnTo>
                <a:lnTo>
                  <a:pt x="214764" y="243973"/>
                </a:lnTo>
                <a:lnTo>
                  <a:pt x="198354" y="252450"/>
                </a:lnTo>
                <a:close/>
              </a:path>
              <a:path w="270510" h="270509">
                <a:moveTo>
                  <a:pt x="108192" y="100474"/>
                </a:moveTo>
                <a:lnTo>
                  <a:pt x="87143" y="100474"/>
                </a:lnTo>
                <a:lnTo>
                  <a:pt x="91345" y="84478"/>
                </a:lnTo>
                <a:lnTo>
                  <a:pt x="101921" y="72067"/>
                </a:lnTo>
                <a:lnTo>
                  <a:pt x="117405" y="64036"/>
                </a:lnTo>
                <a:lnTo>
                  <a:pt x="136328" y="61183"/>
                </a:lnTo>
                <a:lnTo>
                  <a:pt x="155406" y="64311"/>
                </a:lnTo>
                <a:lnTo>
                  <a:pt x="169867" y="72795"/>
                </a:lnTo>
                <a:lnTo>
                  <a:pt x="174776" y="79495"/>
                </a:lnTo>
                <a:lnTo>
                  <a:pt x="136047" y="79495"/>
                </a:lnTo>
                <a:lnTo>
                  <a:pt x="125716" y="80948"/>
                </a:lnTo>
                <a:lnTo>
                  <a:pt x="116963" y="85117"/>
                </a:lnTo>
                <a:lnTo>
                  <a:pt x="110788" y="91720"/>
                </a:lnTo>
                <a:lnTo>
                  <a:pt x="108192" y="100474"/>
                </a:lnTo>
                <a:close/>
              </a:path>
              <a:path w="270510" h="270509">
                <a:moveTo>
                  <a:pt x="178799" y="190004"/>
                </a:moveTo>
                <a:lnTo>
                  <a:pt x="135627" y="190004"/>
                </a:lnTo>
                <a:lnTo>
                  <a:pt x="147649" y="188306"/>
                </a:lnTo>
                <a:lnTo>
                  <a:pt x="157132" y="183531"/>
                </a:lnTo>
                <a:lnTo>
                  <a:pt x="163352" y="176151"/>
                </a:lnTo>
                <a:lnTo>
                  <a:pt x="165587" y="166639"/>
                </a:lnTo>
                <a:lnTo>
                  <a:pt x="163424" y="156815"/>
                </a:lnTo>
                <a:lnTo>
                  <a:pt x="157123" y="149089"/>
                </a:lnTo>
                <a:lnTo>
                  <a:pt x="146968" y="144034"/>
                </a:lnTo>
                <a:lnTo>
                  <a:pt x="133241" y="142222"/>
                </a:lnTo>
                <a:lnTo>
                  <a:pt x="121032" y="142222"/>
                </a:lnTo>
                <a:lnTo>
                  <a:pt x="121032" y="124400"/>
                </a:lnTo>
                <a:lnTo>
                  <a:pt x="133241" y="124400"/>
                </a:lnTo>
                <a:lnTo>
                  <a:pt x="144519" y="122760"/>
                </a:lnTo>
                <a:lnTo>
                  <a:pt x="153317" y="118121"/>
                </a:lnTo>
                <a:lnTo>
                  <a:pt x="159023" y="110902"/>
                </a:lnTo>
                <a:lnTo>
                  <a:pt x="161026" y="101527"/>
                </a:lnTo>
                <a:lnTo>
                  <a:pt x="159294" y="92519"/>
                </a:lnTo>
                <a:lnTo>
                  <a:pt x="154273" y="85564"/>
                </a:lnTo>
                <a:lnTo>
                  <a:pt x="146384" y="81083"/>
                </a:lnTo>
                <a:lnTo>
                  <a:pt x="136047" y="79495"/>
                </a:lnTo>
                <a:lnTo>
                  <a:pt x="174776" y="79495"/>
                </a:lnTo>
                <a:lnTo>
                  <a:pt x="179012" y="85277"/>
                </a:lnTo>
                <a:lnTo>
                  <a:pt x="182145" y="100404"/>
                </a:lnTo>
                <a:lnTo>
                  <a:pt x="180408" y="111674"/>
                </a:lnTo>
                <a:lnTo>
                  <a:pt x="175295" y="120945"/>
                </a:lnTo>
                <a:lnTo>
                  <a:pt x="167276" y="127873"/>
                </a:lnTo>
                <a:lnTo>
                  <a:pt x="156816" y="132118"/>
                </a:lnTo>
                <a:lnTo>
                  <a:pt x="156816" y="133241"/>
                </a:lnTo>
                <a:lnTo>
                  <a:pt x="169877" y="137169"/>
                </a:lnTo>
                <a:lnTo>
                  <a:pt x="179584" y="144511"/>
                </a:lnTo>
                <a:lnTo>
                  <a:pt x="185607" y="154760"/>
                </a:lnTo>
                <a:lnTo>
                  <a:pt x="187618" y="167411"/>
                </a:lnTo>
                <a:lnTo>
                  <a:pt x="183779" y="183973"/>
                </a:lnTo>
                <a:lnTo>
                  <a:pt x="178799" y="190004"/>
                </a:lnTo>
                <a:close/>
              </a:path>
              <a:path w="270510" h="270509">
                <a:moveTo>
                  <a:pt x="135767" y="208808"/>
                </a:moveTo>
                <a:lnTo>
                  <a:pt x="115325" y="205941"/>
                </a:lnTo>
                <a:lnTo>
                  <a:pt x="99159" y="197871"/>
                </a:lnTo>
                <a:lnTo>
                  <a:pt x="88386" y="185394"/>
                </a:lnTo>
                <a:lnTo>
                  <a:pt x="84126" y="169305"/>
                </a:lnTo>
                <a:lnTo>
                  <a:pt x="106228" y="169305"/>
                </a:lnTo>
                <a:lnTo>
                  <a:pt x="108927" y="177867"/>
                </a:lnTo>
                <a:lnTo>
                  <a:pt x="115244" y="184390"/>
                </a:lnTo>
                <a:lnTo>
                  <a:pt x="124402" y="188545"/>
                </a:lnTo>
                <a:lnTo>
                  <a:pt x="135627" y="190004"/>
                </a:lnTo>
                <a:lnTo>
                  <a:pt x="178799" y="190004"/>
                </a:lnTo>
                <a:lnTo>
                  <a:pt x="172954" y="197081"/>
                </a:lnTo>
                <a:lnTo>
                  <a:pt x="156498" y="205704"/>
                </a:lnTo>
                <a:lnTo>
                  <a:pt x="135767" y="208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object 6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60412" y="7134314"/>
            <a:ext cx="2960043" cy="200414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4739002" y="6740469"/>
            <a:ext cx="3758565" cy="988694"/>
            <a:chOff x="4456030" y="7879488"/>
            <a:chExt cx="3758565" cy="988694"/>
          </a:xfrm>
        </p:grpSpPr>
        <p:sp>
          <p:nvSpPr>
            <p:cNvPr id="71" name="object 71"/>
            <p:cNvSpPr/>
            <p:nvPr/>
          </p:nvSpPr>
          <p:spPr>
            <a:xfrm>
              <a:off x="4456030" y="7879488"/>
              <a:ext cx="7620" cy="988694"/>
            </a:xfrm>
            <a:custGeom>
              <a:avLst/>
              <a:gdLst/>
              <a:ahLst/>
              <a:cxnLst/>
              <a:rect l="l" t="t" r="r" b="b"/>
              <a:pathLst>
                <a:path w="7620" h="988695">
                  <a:moveTo>
                    <a:pt x="7143" y="988161"/>
                  </a:moveTo>
                  <a:lnTo>
                    <a:pt x="0" y="988161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988161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56023" y="7879498"/>
              <a:ext cx="3758565" cy="988694"/>
            </a:xfrm>
            <a:custGeom>
              <a:avLst/>
              <a:gdLst/>
              <a:ahLst/>
              <a:cxnLst/>
              <a:rect l="l" t="t" r="r" b="b"/>
              <a:pathLst>
                <a:path w="3758565" h="988695">
                  <a:moveTo>
                    <a:pt x="3758120" y="0"/>
                  </a:moveTo>
                  <a:lnTo>
                    <a:pt x="3750970" y="0"/>
                  </a:lnTo>
                  <a:lnTo>
                    <a:pt x="0" y="0"/>
                  </a:lnTo>
                  <a:lnTo>
                    <a:pt x="0" y="7137"/>
                  </a:lnTo>
                  <a:lnTo>
                    <a:pt x="3750970" y="7137"/>
                  </a:lnTo>
                  <a:lnTo>
                    <a:pt x="3750970" y="981011"/>
                  </a:lnTo>
                  <a:lnTo>
                    <a:pt x="0" y="981011"/>
                  </a:lnTo>
                  <a:lnTo>
                    <a:pt x="0" y="988161"/>
                  </a:lnTo>
                  <a:lnTo>
                    <a:pt x="3750970" y="988161"/>
                  </a:lnTo>
                  <a:lnTo>
                    <a:pt x="3758120" y="988161"/>
                  </a:lnTo>
                  <a:lnTo>
                    <a:pt x="3758120" y="981011"/>
                  </a:lnTo>
                  <a:lnTo>
                    <a:pt x="3758120" y="7137"/>
                  </a:lnTo>
                  <a:lnTo>
                    <a:pt x="375812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6610985" y="6505236"/>
            <a:ext cx="170815" cy="143510"/>
          </a:xfrm>
          <a:custGeom>
            <a:avLst/>
            <a:gdLst/>
            <a:ahLst/>
            <a:cxnLst/>
            <a:rect l="l" t="t" r="r" b="b"/>
            <a:pathLst>
              <a:path w="170814" h="143509">
                <a:moveTo>
                  <a:pt x="85117" y="143134"/>
                </a:moveTo>
                <a:lnTo>
                  <a:pt x="0" y="0"/>
                </a:lnTo>
                <a:lnTo>
                  <a:pt x="170235" y="0"/>
                </a:lnTo>
                <a:lnTo>
                  <a:pt x="85117" y="143134"/>
                </a:lnTo>
                <a:close/>
              </a:path>
            </a:pathLst>
          </a:custGeom>
          <a:solidFill>
            <a:srgbClr val="00000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545636" y="428264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10">
                <a:moveTo>
                  <a:pt x="134995" y="269991"/>
                </a:moveTo>
                <a:lnTo>
                  <a:pt x="92342" y="263118"/>
                </a:lnTo>
                <a:lnTo>
                  <a:pt x="55286" y="243973"/>
                </a:lnTo>
                <a:lnTo>
                  <a:pt x="26058" y="214764"/>
                </a:lnTo>
                <a:lnTo>
                  <a:pt x="6886" y="177702"/>
                </a:lnTo>
                <a:lnTo>
                  <a:pt x="0" y="134995"/>
                </a:lnTo>
                <a:lnTo>
                  <a:pt x="6886" y="92288"/>
                </a:lnTo>
                <a:lnTo>
                  <a:pt x="26058" y="55226"/>
                </a:lnTo>
                <a:lnTo>
                  <a:pt x="55286" y="26017"/>
                </a:lnTo>
                <a:lnTo>
                  <a:pt x="92342" y="6872"/>
                </a:lnTo>
                <a:lnTo>
                  <a:pt x="134995" y="0"/>
                </a:lnTo>
                <a:lnTo>
                  <a:pt x="177702" y="6872"/>
                </a:lnTo>
                <a:lnTo>
                  <a:pt x="198354" y="17540"/>
                </a:lnTo>
                <a:lnTo>
                  <a:pt x="134995" y="17540"/>
                </a:lnTo>
                <a:lnTo>
                  <a:pt x="89262" y="26766"/>
                </a:lnTo>
                <a:lnTo>
                  <a:pt x="51930" y="51930"/>
                </a:lnTo>
                <a:lnTo>
                  <a:pt x="26766" y="89262"/>
                </a:lnTo>
                <a:lnTo>
                  <a:pt x="17541" y="134995"/>
                </a:lnTo>
                <a:lnTo>
                  <a:pt x="26766" y="180668"/>
                </a:lnTo>
                <a:lnTo>
                  <a:pt x="51930" y="218008"/>
                </a:lnTo>
                <a:lnTo>
                  <a:pt x="89262" y="243204"/>
                </a:lnTo>
                <a:lnTo>
                  <a:pt x="134995" y="252450"/>
                </a:lnTo>
                <a:lnTo>
                  <a:pt x="198354" y="252450"/>
                </a:lnTo>
                <a:lnTo>
                  <a:pt x="177702" y="263118"/>
                </a:lnTo>
                <a:lnTo>
                  <a:pt x="134995" y="269991"/>
                </a:lnTo>
                <a:close/>
              </a:path>
              <a:path w="270509" h="270510">
                <a:moveTo>
                  <a:pt x="198354" y="252450"/>
                </a:moveTo>
                <a:lnTo>
                  <a:pt x="134995" y="252450"/>
                </a:lnTo>
                <a:lnTo>
                  <a:pt x="180757" y="243204"/>
                </a:lnTo>
                <a:lnTo>
                  <a:pt x="218087" y="218008"/>
                </a:lnTo>
                <a:lnTo>
                  <a:pt x="243234" y="180668"/>
                </a:lnTo>
                <a:lnTo>
                  <a:pt x="252450" y="134995"/>
                </a:lnTo>
                <a:lnTo>
                  <a:pt x="243234" y="89262"/>
                </a:lnTo>
                <a:lnTo>
                  <a:pt x="218087" y="51930"/>
                </a:lnTo>
                <a:lnTo>
                  <a:pt x="180757" y="26766"/>
                </a:lnTo>
                <a:lnTo>
                  <a:pt x="134995" y="17540"/>
                </a:lnTo>
                <a:lnTo>
                  <a:pt x="198354" y="17540"/>
                </a:lnTo>
                <a:lnTo>
                  <a:pt x="214764" y="26017"/>
                </a:lnTo>
                <a:lnTo>
                  <a:pt x="243973" y="55226"/>
                </a:lnTo>
                <a:lnTo>
                  <a:pt x="263118" y="92288"/>
                </a:lnTo>
                <a:lnTo>
                  <a:pt x="269991" y="134995"/>
                </a:lnTo>
                <a:lnTo>
                  <a:pt x="263118" y="177702"/>
                </a:lnTo>
                <a:lnTo>
                  <a:pt x="243973" y="214764"/>
                </a:lnTo>
                <a:lnTo>
                  <a:pt x="214764" y="243973"/>
                </a:lnTo>
                <a:lnTo>
                  <a:pt x="198354" y="252450"/>
                </a:lnTo>
                <a:close/>
              </a:path>
              <a:path w="270509" h="270510">
                <a:moveTo>
                  <a:pt x="92335" y="107421"/>
                </a:moveTo>
                <a:lnTo>
                  <a:pt x="92335" y="86582"/>
                </a:lnTo>
                <a:lnTo>
                  <a:pt x="128049" y="63147"/>
                </a:lnTo>
                <a:lnTo>
                  <a:pt x="149379" y="63147"/>
                </a:lnTo>
                <a:lnTo>
                  <a:pt x="149379" y="85038"/>
                </a:lnTo>
                <a:lnTo>
                  <a:pt x="126646" y="85038"/>
                </a:lnTo>
                <a:lnTo>
                  <a:pt x="92335" y="107421"/>
                </a:lnTo>
                <a:close/>
              </a:path>
              <a:path w="270509" h="270510">
                <a:moveTo>
                  <a:pt x="149379" y="206843"/>
                </a:moveTo>
                <a:lnTo>
                  <a:pt x="127487" y="206843"/>
                </a:lnTo>
                <a:lnTo>
                  <a:pt x="127487" y="85038"/>
                </a:lnTo>
                <a:lnTo>
                  <a:pt x="149379" y="85038"/>
                </a:lnTo>
                <a:lnTo>
                  <a:pt x="149379" y="206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2" name="object 8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990082" y="4308412"/>
            <a:ext cx="2849456" cy="227173"/>
          </a:xfrm>
          <a:prstGeom prst="rect">
            <a:avLst/>
          </a:prstGeom>
        </p:spPr>
      </p:pic>
      <p:sp>
        <p:nvSpPr>
          <p:cNvPr id="83" name="object 83"/>
          <p:cNvSpPr/>
          <p:nvPr/>
        </p:nvSpPr>
        <p:spPr>
          <a:xfrm>
            <a:off x="14018367" y="4639084"/>
            <a:ext cx="1875155" cy="201295"/>
          </a:xfrm>
          <a:custGeom>
            <a:avLst/>
            <a:gdLst/>
            <a:ahLst/>
            <a:cxnLst/>
            <a:rect l="l" t="t" r="r" b="b"/>
            <a:pathLst>
              <a:path w="1875155" h="201295">
                <a:moveTo>
                  <a:pt x="164341" y="200809"/>
                </a:moveTo>
                <a:lnTo>
                  <a:pt x="143187" y="200809"/>
                </a:lnTo>
                <a:lnTo>
                  <a:pt x="143187" y="789"/>
                </a:lnTo>
                <a:lnTo>
                  <a:pt x="164341" y="789"/>
                </a:lnTo>
                <a:lnTo>
                  <a:pt x="164341" y="200809"/>
                </a:lnTo>
                <a:close/>
              </a:path>
              <a:path w="1875155" h="201295">
                <a:moveTo>
                  <a:pt x="76092" y="24627"/>
                </a:moveTo>
                <a:lnTo>
                  <a:pt x="54859" y="24627"/>
                </a:lnTo>
                <a:lnTo>
                  <a:pt x="54859" y="1184"/>
                </a:lnTo>
                <a:lnTo>
                  <a:pt x="76092" y="1184"/>
                </a:lnTo>
                <a:lnTo>
                  <a:pt x="76092" y="24627"/>
                </a:lnTo>
                <a:close/>
              </a:path>
              <a:path w="1875155" h="201295">
                <a:moveTo>
                  <a:pt x="126295" y="41598"/>
                </a:moveTo>
                <a:lnTo>
                  <a:pt x="4183" y="41598"/>
                </a:lnTo>
                <a:lnTo>
                  <a:pt x="4183" y="24627"/>
                </a:lnTo>
                <a:lnTo>
                  <a:pt x="126295" y="24627"/>
                </a:lnTo>
                <a:lnTo>
                  <a:pt x="126295" y="41598"/>
                </a:lnTo>
                <a:close/>
              </a:path>
              <a:path w="1875155" h="201295">
                <a:moveTo>
                  <a:pt x="2999" y="164104"/>
                </a:moveTo>
                <a:lnTo>
                  <a:pt x="0" y="146423"/>
                </a:lnTo>
                <a:lnTo>
                  <a:pt x="12778" y="146344"/>
                </a:lnTo>
                <a:lnTo>
                  <a:pt x="54859" y="145634"/>
                </a:lnTo>
                <a:lnTo>
                  <a:pt x="54859" y="125584"/>
                </a:lnTo>
                <a:lnTo>
                  <a:pt x="39031" y="121342"/>
                </a:lnTo>
                <a:lnTo>
                  <a:pt x="26926" y="113547"/>
                </a:lnTo>
                <a:lnTo>
                  <a:pt x="19216" y="102674"/>
                </a:lnTo>
                <a:lnTo>
                  <a:pt x="16576" y="89195"/>
                </a:lnTo>
                <a:lnTo>
                  <a:pt x="20009" y="73825"/>
                </a:lnTo>
                <a:lnTo>
                  <a:pt x="29896" y="62022"/>
                </a:lnTo>
                <a:lnTo>
                  <a:pt x="45259" y="54452"/>
                </a:lnTo>
                <a:lnTo>
                  <a:pt x="65120" y="51781"/>
                </a:lnTo>
                <a:lnTo>
                  <a:pt x="85113" y="54452"/>
                </a:lnTo>
                <a:lnTo>
                  <a:pt x="100621" y="62022"/>
                </a:lnTo>
                <a:lnTo>
                  <a:pt x="105871" y="68199"/>
                </a:lnTo>
                <a:lnTo>
                  <a:pt x="65120" y="68199"/>
                </a:lnTo>
                <a:lnTo>
                  <a:pt x="53541" y="69681"/>
                </a:lnTo>
                <a:lnTo>
                  <a:pt x="44469" y="73902"/>
                </a:lnTo>
                <a:lnTo>
                  <a:pt x="38580" y="80520"/>
                </a:lnTo>
                <a:lnTo>
                  <a:pt x="36546" y="89195"/>
                </a:lnTo>
                <a:lnTo>
                  <a:pt x="38580" y="97775"/>
                </a:lnTo>
                <a:lnTo>
                  <a:pt x="44469" y="104252"/>
                </a:lnTo>
                <a:lnTo>
                  <a:pt x="53541" y="108332"/>
                </a:lnTo>
                <a:lnTo>
                  <a:pt x="65120" y="109718"/>
                </a:lnTo>
                <a:lnTo>
                  <a:pt x="106406" y="109718"/>
                </a:lnTo>
                <a:lnTo>
                  <a:pt x="103788" y="113389"/>
                </a:lnTo>
                <a:lnTo>
                  <a:pt x="91740" y="121186"/>
                </a:lnTo>
                <a:lnTo>
                  <a:pt x="76013" y="125505"/>
                </a:lnTo>
                <a:lnTo>
                  <a:pt x="76013" y="144844"/>
                </a:lnTo>
                <a:lnTo>
                  <a:pt x="131247" y="144844"/>
                </a:lnTo>
                <a:lnTo>
                  <a:pt x="132373" y="156211"/>
                </a:lnTo>
                <a:lnTo>
                  <a:pt x="98594" y="160541"/>
                </a:lnTo>
                <a:lnTo>
                  <a:pt x="64785" y="162910"/>
                </a:lnTo>
                <a:lnTo>
                  <a:pt x="32427" y="163903"/>
                </a:lnTo>
                <a:lnTo>
                  <a:pt x="2999" y="164104"/>
                </a:lnTo>
                <a:close/>
              </a:path>
              <a:path w="1875155" h="201295">
                <a:moveTo>
                  <a:pt x="106406" y="109718"/>
                </a:moveTo>
                <a:lnTo>
                  <a:pt x="65120" y="109718"/>
                </a:lnTo>
                <a:lnTo>
                  <a:pt x="76861" y="108332"/>
                </a:lnTo>
                <a:lnTo>
                  <a:pt x="85989" y="104252"/>
                </a:lnTo>
                <a:lnTo>
                  <a:pt x="91905" y="97775"/>
                </a:lnTo>
                <a:lnTo>
                  <a:pt x="94010" y="89195"/>
                </a:lnTo>
                <a:lnTo>
                  <a:pt x="91905" y="80520"/>
                </a:lnTo>
                <a:lnTo>
                  <a:pt x="85989" y="73902"/>
                </a:lnTo>
                <a:lnTo>
                  <a:pt x="76861" y="69681"/>
                </a:lnTo>
                <a:lnTo>
                  <a:pt x="65120" y="68199"/>
                </a:lnTo>
                <a:lnTo>
                  <a:pt x="105871" y="68199"/>
                </a:lnTo>
                <a:lnTo>
                  <a:pt x="110653" y="73825"/>
                </a:lnTo>
                <a:lnTo>
                  <a:pt x="114218" y="89195"/>
                </a:lnTo>
                <a:lnTo>
                  <a:pt x="111501" y="102572"/>
                </a:lnTo>
                <a:lnTo>
                  <a:pt x="106406" y="109718"/>
                </a:lnTo>
                <a:close/>
              </a:path>
              <a:path w="1875155" h="201295">
                <a:moveTo>
                  <a:pt x="131247" y="144844"/>
                </a:moveTo>
                <a:lnTo>
                  <a:pt x="76013" y="144844"/>
                </a:lnTo>
                <a:lnTo>
                  <a:pt x="89890" y="144085"/>
                </a:lnTo>
                <a:lnTo>
                  <a:pt x="103729" y="143088"/>
                </a:lnTo>
                <a:lnTo>
                  <a:pt x="117406" y="141825"/>
                </a:lnTo>
                <a:lnTo>
                  <a:pt x="130794" y="140266"/>
                </a:lnTo>
                <a:lnTo>
                  <a:pt x="131247" y="144844"/>
                </a:lnTo>
                <a:close/>
              </a:path>
              <a:path w="1875155" h="201295">
                <a:moveTo>
                  <a:pt x="352442" y="200809"/>
                </a:moveTo>
                <a:lnTo>
                  <a:pt x="331209" y="200809"/>
                </a:lnTo>
                <a:lnTo>
                  <a:pt x="331209" y="789"/>
                </a:lnTo>
                <a:lnTo>
                  <a:pt x="352442" y="789"/>
                </a:lnTo>
                <a:lnTo>
                  <a:pt x="352442" y="80592"/>
                </a:lnTo>
                <a:lnTo>
                  <a:pt x="384489" y="80592"/>
                </a:lnTo>
                <a:lnTo>
                  <a:pt x="384489" y="98668"/>
                </a:lnTo>
                <a:lnTo>
                  <a:pt x="352442" y="98668"/>
                </a:lnTo>
                <a:lnTo>
                  <a:pt x="352442" y="200809"/>
                </a:lnTo>
                <a:close/>
              </a:path>
              <a:path w="1875155" h="201295">
                <a:moveTo>
                  <a:pt x="206413" y="158579"/>
                </a:moveTo>
                <a:lnTo>
                  <a:pt x="193231" y="141529"/>
                </a:lnTo>
                <a:lnTo>
                  <a:pt x="214229" y="126395"/>
                </a:lnTo>
                <a:lnTo>
                  <a:pt x="230498" y="104815"/>
                </a:lnTo>
                <a:lnTo>
                  <a:pt x="241040" y="79135"/>
                </a:lnTo>
                <a:lnTo>
                  <a:pt x="244854" y="51702"/>
                </a:lnTo>
                <a:lnTo>
                  <a:pt x="244854" y="17444"/>
                </a:lnTo>
                <a:lnTo>
                  <a:pt x="265930" y="17444"/>
                </a:lnTo>
                <a:lnTo>
                  <a:pt x="265930" y="51702"/>
                </a:lnTo>
                <a:lnTo>
                  <a:pt x="269534" y="78034"/>
                </a:lnTo>
                <a:lnTo>
                  <a:pt x="276410" y="94405"/>
                </a:lnTo>
                <a:lnTo>
                  <a:pt x="255589" y="94405"/>
                </a:lnTo>
                <a:lnTo>
                  <a:pt x="247340" y="114755"/>
                </a:lnTo>
                <a:lnTo>
                  <a:pt x="236181" y="132708"/>
                </a:lnTo>
                <a:lnTo>
                  <a:pt x="222433" y="147553"/>
                </a:lnTo>
                <a:lnTo>
                  <a:pt x="206413" y="158579"/>
                </a:lnTo>
                <a:close/>
              </a:path>
              <a:path w="1875155" h="201295">
                <a:moveTo>
                  <a:pt x="303108" y="154790"/>
                </a:moveTo>
                <a:lnTo>
                  <a:pt x="287691" y="144345"/>
                </a:lnTo>
                <a:lnTo>
                  <a:pt x="274435" y="130370"/>
                </a:lnTo>
                <a:lnTo>
                  <a:pt x="263636" y="113509"/>
                </a:lnTo>
                <a:lnTo>
                  <a:pt x="255589" y="94405"/>
                </a:lnTo>
                <a:lnTo>
                  <a:pt x="276410" y="94405"/>
                </a:lnTo>
                <a:lnTo>
                  <a:pt x="279842" y="102575"/>
                </a:lnTo>
                <a:lnTo>
                  <a:pt x="295745" y="123209"/>
                </a:lnTo>
                <a:lnTo>
                  <a:pt x="316132" y="137819"/>
                </a:lnTo>
                <a:lnTo>
                  <a:pt x="303108" y="154790"/>
                </a:lnTo>
                <a:close/>
              </a:path>
              <a:path w="1875155" h="201295">
                <a:moveTo>
                  <a:pt x="560829" y="28337"/>
                </a:moveTo>
                <a:lnTo>
                  <a:pt x="539833" y="28337"/>
                </a:lnTo>
                <a:lnTo>
                  <a:pt x="539833" y="789"/>
                </a:lnTo>
                <a:lnTo>
                  <a:pt x="560829" y="789"/>
                </a:lnTo>
                <a:lnTo>
                  <a:pt x="560829" y="28337"/>
                </a:lnTo>
                <a:close/>
              </a:path>
              <a:path w="1875155" h="201295">
                <a:moveTo>
                  <a:pt x="496103" y="97484"/>
                </a:moveTo>
                <a:lnTo>
                  <a:pt x="403749" y="97484"/>
                </a:lnTo>
                <a:lnTo>
                  <a:pt x="403749" y="9866"/>
                </a:lnTo>
                <a:lnTo>
                  <a:pt x="424983" y="9866"/>
                </a:lnTo>
                <a:lnTo>
                  <a:pt x="424983" y="36862"/>
                </a:lnTo>
                <a:lnTo>
                  <a:pt x="560829" y="36862"/>
                </a:lnTo>
                <a:lnTo>
                  <a:pt x="560829" y="44597"/>
                </a:lnTo>
                <a:lnTo>
                  <a:pt x="496103" y="44597"/>
                </a:lnTo>
                <a:lnTo>
                  <a:pt x="496103" y="53280"/>
                </a:lnTo>
                <a:lnTo>
                  <a:pt x="424983" y="53280"/>
                </a:lnTo>
                <a:lnTo>
                  <a:pt x="424983" y="80592"/>
                </a:lnTo>
                <a:lnTo>
                  <a:pt x="560829" y="80592"/>
                </a:lnTo>
                <a:lnTo>
                  <a:pt x="560829" y="81065"/>
                </a:lnTo>
                <a:lnTo>
                  <a:pt x="496103" y="81065"/>
                </a:lnTo>
                <a:lnTo>
                  <a:pt x="496103" y="97484"/>
                </a:lnTo>
                <a:close/>
              </a:path>
              <a:path w="1875155" h="201295">
                <a:moveTo>
                  <a:pt x="560829" y="36862"/>
                </a:moveTo>
                <a:lnTo>
                  <a:pt x="475106" y="36862"/>
                </a:lnTo>
                <a:lnTo>
                  <a:pt x="475106" y="9866"/>
                </a:lnTo>
                <a:lnTo>
                  <a:pt x="496103" y="9866"/>
                </a:lnTo>
                <a:lnTo>
                  <a:pt x="496103" y="28337"/>
                </a:lnTo>
                <a:lnTo>
                  <a:pt x="560829" y="28337"/>
                </a:lnTo>
                <a:lnTo>
                  <a:pt x="560829" y="36862"/>
                </a:lnTo>
                <a:close/>
              </a:path>
              <a:path w="1875155" h="201295">
                <a:moveTo>
                  <a:pt x="560829" y="64647"/>
                </a:moveTo>
                <a:lnTo>
                  <a:pt x="539833" y="64647"/>
                </a:lnTo>
                <a:lnTo>
                  <a:pt x="539833" y="44597"/>
                </a:lnTo>
                <a:lnTo>
                  <a:pt x="560829" y="44597"/>
                </a:lnTo>
                <a:lnTo>
                  <a:pt x="560829" y="64647"/>
                </a:lnTo>
                <a:close/>
              </a:path>
              <a:path w="1875155" h="201295">
                <a:moveTo>
                  <a:pt x="560829" y="80592"/>
                </a:moveTo>
                <a:lnTo>
                  <a:pt x="475106" y="80592"/>
                </a:lnTo>
                <a:lnTo>
                  <a:pt x="475106" y="53280"/>
                </a:lnTo>
                <a:lnTo>
                  <a:pt x="496103" y="53280"/>
                </a:lnTo>
                <a:lnTo>
                  <a:pt x="496103" y="64647"/>
                </a:lnTo>
                <a:lnTo>
                  <a:pt x="560829" y="64647"/>
                </a:lnTo>
                <a:lnTo>
                  <a:pt x="560829" y="80592"/>
                </a:lnTo>
                <a:close/>
              </a:path>
              <a:path w="1875155" h="201295">
                <a:moveTo>
                  <a:pt x="560829" y="104824"/>
                </a:moveTo>
                <a:lnTo>
                  <a:pt x="539833" y="104824"/>
                </a:lnTo>
                <a:lnTo>
                  <a:pt x="539833" y="81065"/>
                </a:lnTo>
                <a:lnTo>
                  <a:pt x="560829" y="81065"/>
                </a:lnTo>
                <a:lnTo>
                  <a:pt x="560829" y="104824"/>
                </a:lnTo>
                <a:close/>
              </a:path>
              <a:path w="1875155" h="201295">
                <a:moveTo>
                  <a:pt x="567933" y="198283"/>
                </a:moveTo>
                <a:lnTo>
                  <a:pt x="430429" y="198283"/>
                </a:lnTo>
                <a:lnTo>
                  <a:pt x="430429" y="147054"/>
                </a:lnTo>
                <a:lnTo>
                  <a:pt x="539833" y="147054"/>
                </a:lnTo>
                <a:lnTo>
                  <a:pt x="539833" y="130399"/>
                </a:lnTo>
                <a:lnTo>
                  <a:pt x="430035" y="130399"/>
                </a:lnTo>
                <a:lnTo>
                  <a:pt x="430035" y="113744"/>
                </a:lnTo>
                <a:lnTo>
                  <a:pt x="560829" y="113744"/>
                </a:lnTo>
                <a:lnTo>
                  <a:pt x="560829" y="162999"/>
                </a:lnTo>
                <a:lnTo>
                  <a:pt x="451505" y="162999"/>
                </a:lnTo>
                <a:lnTo>
                  <a:pt x="451505" y="181312"/>
                </a:lnTo>
                <a:lnTo>
                  <a:pt x="567933" y="181312"/>
                </a:lnTo>
                <a:lnTo>
                  <a:pt x="567933" y="198283"/>
                </a:lnTo>
                <a:close/>
              </a:path>
              <a:path w="1875155" h="201295">
                <a:moveTo>
                  <a:pt x="819734" y="79092"/>
                </a:moveTo>
                <a:lnTo>
                  <a:pt x="799369" y="79092"/>
                </a:lnTo>
                <a:lnTo>
                  <a:pt x="799369" y="789"/>
                </a:lnTo>
                <a:lnTo>
                  <a:pt x="819734" y="789"/>
                </a:lnTo>
                <a:lnTo>
                  <a:pt x="819734" y="79092"/>
                </a:lnTo>
                <a:close/>
              </a:path>
              <a:path w="1875155" h="201295">
                <a:moveTo>
                  <a:pt x="774742" y="190942"/>
                </a:moveTo>
                <a:lnTo>
                  <a:pt x="754613" y="190942"/>
                </a:lnTo>
                <a:lnTo>
                  <a:pt x="754613" y="4657"/>
                </a:lnTo>
                <a:lnTo>
                  <a:pt x="774742" y="4657"/>
                </a:lnTo>
                <a:lnTo>
                  <a:pt x="774742" y="79092"/>
                </a:lnTo>
                <a:lnTo>
                  <a:pt x="819734" y="79092"/>
                </a:lnTo>
                <a:lnTo>
                  <a:pt x="819734" y="96615"/>
                </a:lnTo>
                <a:lnTo>
                  <a:pt x="774742" y="96615"/>
                </a:lnTo>
                <a:lnTo>
                  <a:pt x="774742" y="190942"/>
                </a:lnTo>
                <a:close/>
              </a:path>
              <a:path w="1875155" h="201295">
                <a:moveTo>
                  <a:pt x="819734" y="200809"/>
                </a:moveTo>
                <a:lnTo>
                  <a:pt x="799369" y="200809"/>
                </a:lnTo>
                <a:lnTo>
                  <a:pt x="799369" y="96615"/>
                </a:lnTo>
                <a:lnTo>
                  <a:pt x="819734" y="96615"/>
                </a:lnTo>
                <a:lnTo>
                  <a:pt x="819734" y="200809"/>
                </a:lnTo>
                <a:close/>
              </a:path>
              <a:path w="1875155" h="201295">
                <a:moveTo>
                  <a:pt x="732117" y="148081"/>
                </a:moveTo>
                <a:lnTo>
                  <a:pt x="654445" y="148081"/>
                </a:lnTo>
                <a:lnTo>
                  <a:pt x="654445" y="23285"/>
                </a:lnTo>
                <a:lnTo>
                  <a:pt x="732117" y="23285"/>
                </a:lnTo>
                <a:lnTo>
                  <a:pt x="732117" y="40098"/>
                </a:lnTo>
                <a:lnTo>
                  <a:pt x="674416" y="40098"/>
                </a:lnTo>
                <a:lnTo>
                  <a:pt x="674416" y="131268"/>
                </a:lnTo>
                <a:lnTo>
                  <a:pt x="732117" y="131268"/>
                </a:lnTo>
                <a:lnTo>
                  <a:pt x="732117" y="148081"/>
                </a:lnTo>
                <a:close/>
              </a:path>
              <a:path w="1875155" h="201295">
                <a:moveTo>
                  <a:pt x="732117" y="131268"/>
                </a:moveTo>
                <a:lnTo>
                  <a:pt x="712225" y="131268"/>
                </a:lnTo>
                <a:lnTo>
                  <a:pt x="712225" y="40098"/>
                </a:lnTo>
                <a:lnTo>
                  <a:pt x="732117" y="40098"/>
                </a:lnTo>
                <a:lnTo>
                  <a:pt x="732117" y="131268"/>
                </a:lnTo>
                <a:close/>
              </a:path>
              <a:path w="1875155" h="201295">
                <a:moveTo>
                  <a:pt x="946819" y="17681"/>
                </a:moveTo>
                <a:lnTo>
                  <a:pt x="925980" y="17681"/>
                </a:lnTo>
                <a:lnTo>
                  <a:pt x="925980" y="0"/>
                </a:lnTo>
                <a:lnTo>
                  <a:pt x="946819" y="0"/>
                </a:lnTo>
                <a:lnTo>
                  <a:pt x="946819" y="17681"/>
                </a:lnTo>
                <a:close/>
              </a:path>
              <a:path w="1875155" h="201295">
                <a:moveTo>
                  <a:pt x="1009414" y="33862"/>
                </a:moveTo>
                <a:lnTo>
                  <a:pt x="863701" y="33862"/>
                </a:lnTo>
                <a:lnTo>
                  <a:pt x="863701" y="17681"/>
                </a:lnTo>
                <a:lnTo>
                  <a:pt x="1009414" y="17681"/>
                </a:lnTo>
                <a:lnTo>
                  <a:pt x="1009414" y="33862"/>
                </a:lnTo>
                <a:close/>
              </a:path>
              <a:path w="1875155" h="201295">
                <a:moveTo>
                  <a:pt x="860543" y="80671"/>
                </a:moveTo>
                <a:lnTo>
                  <a:pt x="854465" y="64726"/>
                </a:lnTo>
                <a:lnTo>
                  <a:pt x="880928" y="61391"/>
                </a:lnTo>
                <a:lnTo>
                  <a:pt x="902063" y="54859"/>
                </a:lnTo>
                <a:lnTo>
                  <a:pt x="916804" y="45545"/>
                </a:lnTo>
                <a:lnTo>
                  <a:pt x="924086" y="33862"/>
                </a:lnTo>
                <a:lnTo>
                  <a:pt x="948634" y="33862"/>
                </a:lnTo>
                <a:lnTo>
                  <a:pt x="955875" y="45545"/>
                </a:lnTo>
                <a:lnTo>
                  <a:pt x="963751" y="50518"/>
                </a:lnTo>
                <a:lnTo>
                  <a:pt x="936399" y="50518"/>
                </a:lnTo>
                <a:lnTo>
                  <a:pt x="924203" y="62266"/>
                </a:lnTo>
                <a:lnTo>
                  <a:pt x="906907" y="71218"/>
                </a:lnTo>
                <a:lnTo>
                  <a:pt x="885394" y="77358"/>
                </a:lnTo>
                <a:lnTo>
                  <a:pt x="860543" y="80671"/>
                </a:lnTo>
                <a:close/>
              </a:path>
              <a:path w="1875155" h="201295">
                <a:moveTo>
                  <a:pt x="1012098" y="80671"/>
                </a:moveTo>
                <a:lnTo>
                  <a:pt x="987338" y="77358"/>
                </a:lnTo>
                <a:lnTo>
                  <a:pt x="965872" y="71218"/>
                </a:lnTo>
                <a:lnTo>
                  <a:pt x="948594" y="62266"/>
                </a:lnTo>
                <a:lnTo>
                  <a:pt x="936399" y="50518"/>
                </a:lnTo>
                <a:lnTo>
                  <a:pt x="963751" y="50518"/>
                </a:lnTo>
                <a:lnTo>
                  <a:pt x="970627" y="54859"/>
                </a:lnTo>
                <a:lnTo>
                  <a:pt x="991847" y="61391"/>
                </a:lnTo>
                <a:lnTo>
                  <a:pt x="1018491" y="64726"/>
                </a:lnTo>
                <a:lnTo>
                  <a:pt x="1012098" y="80671"/>
                </a:lnTo>
                <a:close/>
              </a:path>
              <a:path w="1875155" h="201295">
                <a:moveTo>
                  <a:pt x="1027490" y="104430"/>
                </a:moveTo>
                <a:lnTo>
                  <a:pt x="845625" y="104430"/>
                </a:lnTo>
                <a:lnTo>
                  <a:pt x="845625" y="88564"/>
                </a:lnTo>
                <a:lnTo>
                  <a:pt x="1027490" y="88564"/>
                </a:lnTo>
                <a:lnTo>
                  <a:pt x="1027490" y="104430"/>
                </a:lnTo>
                <a:close/>
              </a:path>
              <a:path w="1875155" h="201295">
                <a:moveTo>
                  <a:pt x="946898" y="121164"/>
                </a:moveTo>
                <a:lnTo>
                  <a:pt x="925901" y="121164"/>
                </a:lnTo>
                <a:lnTo>
                  <a:pt x="925901" y="104430"/>
                </a:lnTo>
                <a:lnTo>
                  <a:pt x="946898" y="104430"/>
                </a:lnTo>
                <a:lnTo>
                  <a:pt x="946898" y="121164"/>
                </a:lnTo>
                <a:close/>
              </a:path>
              <a:path w="1875155" h="201295">
                <a:moveTo>
                  <a:pt x="1010361" y="198914"/>
                </a:moveTo>
                <a:lnTo>
                  <a:pt x="867490" y="198914"/>
                </a:lnTo>
                <a:lnTo>
                  <a:pt x="867490" y="151633"/>
                </a:lnTo>
                <a:lnTo>
                  <a:pt x="983760" y="151633"/>
                </a:lnTo>
                <a:lnTo>
                  <a:pt x="983760" y="136635"/>
                </a:lnTo>
                <a:lnTo>
                  <a:pt x="867095" y="136635"/>
                </a:lnTo>
                <a:lnTo>
                  <a:pt x="867095" y="121164"/>
                </a:lnTo>
                <a:lnTo>
                  <a:pt x="1004599" y="121164"/>
                </a:lnTo>
                <a:lnTo>
                  <a:pt x="1004599" y="166314"/>
                </a:lnTo>
                <a:lnTo>
                  <a:pt x="888249" y="166314"/>
                </a:lnTo>
                <a:lnTo>
                  <a:pt x="888249" y="182812"/>
                </a:lnTo>
                <a:lnTo>
                  <a:pt x="1010361" y="182812"/>
                </a:lnTo>
                <a:lnTo>
                  <a:pt x="1010361" y="198914"/>
                </a:lnTo>
                <a:close/>
              </a:path>
              <a:path w="1875155" h="201295">
                <a:moveTo>
                  <a:pt x="1200198" y="121874"/>
                </a:moveTo>
                <a:lnTo>
                  <a:pt x="1178965" y="121874"/>
                </a:lnTo>
                <a:lnTo>
                  <a:pt x="1178965" y="947"/>
                </a:lnTo>
                <a:lnTo>
                  <a:pt x="1200198" y="947"/>
                </a:lnTo>
                <a:lnTo>
                  <a:pt x="1200198" y="30626"/>
                </a:lnTo>
                <a:lnTo>
                  <a:pt x="1229325" y="30626"/>
                </a:lnTo>
                <a:lnTo>
                  <a:pt x="1229325" y="48386"/>
                </a:lnTo>
                <a:lnTo>
                  <a:pt x="1200198" y="48386"/>
                </a:lnTo>
                <a:lnTo>
                  <a:pt x="1200198" y="72856"/>
                </a:lnTo>
                <a:lnTo>
                  <a:pt x="1229325" y="72856"/>
                </a:lnTo>
                <a:lnTo>
                  <a:pt x="1229325" y="90537"/>
                </a:lnTo>
                <a:lnTo>
                  <a:pt x="1200198" y="90537"/>
                </a:lnTo>
                <a:lnTo>
                  <a:pt x="1200198" y="121874"/>
                </a:lnTo>
                <a:close/>
              </a:path>
              <a:path w="1875155" h="201295">
                <a:moveTo>
                  <a:pt x="1067352" y="110981"/>
                </a:moveTo>
                <a:lnTo>
                  <a:pt x="1051328" y="110981"/>
                </a:lnTo>
                <a:lnTo>
                  <a:pt x="1051328" y="52807"/>
                </a:lnTo>
                <a:lnTo>
                  <a:pt x="1121343" y="52807"/>
                </a:lnTo>
                <a:lnTo>
                  <a:pt x="1121343" y="30231"/>
                </a:lnTo>
                <a:lnTo>
                  <a:pt x="1050933" y="30231"/>
                </a:lnTo>
                <a:lnTo>
                  <a:pt x="1050933" y="13182"/>
                </a:lnTo>
                <a:lnTo>
                  <a:pt x="1142103" y="13182"/>
                </a:lnTo>
                <a:lnTo>
                  <a:pt x="1142103" y="68988"/>
                </a:lnTo>
                <a:lnTo>
                  <a:pt x="1072404" y="68988"/>
                </a:lnTo>
                <a:lnTo>
                  <a:pt x="1072404" y="93379"/>
                </a:lnTo>
                <a:lnTo>
                  <a:pt x="1161680" y="93379"/>
                </a:lnTo>
                <a:lnTo>
                  <a:pt x="1163099" y="104430"/>
                </a:lnTo>
                <a:lnTo>
                  <a:pt x="1140480" y="107762"/>
                </a:lnTo>
                <a:lnTo>
                  <a:pt x="1118008" y="109778"/>
                </a:lnTo>
                <a:lnTo>
                  <a:pt x="1094145" y="110757"/>
                </a:lnTo>
                <a:lnTo>
                  <a:pt x="1067352" y="110981"/>
                </a:lnTo>
                <a:close/>
              </a:path>
              <a:path w="1875155" h="201295">
                <a:moveTo>
                  <a:pt x="1161680" y="93379"/>
                </a:moveTo>
                <a:lnTo>
                  <a:pt x="1072404" y="93379"/>
                </a:lnTo>
                <a:lnTo>
                  <a:pt x="1096786" y="93138"/>
                </a:lnTo>
                <a:lnTo>
                  <a:pt x="1118748" y="92165"/>
                </a:lnTo>
                <a:lnTo>
                  <a:pt x="1139659" y="90260"/>
                </a:lnTo>
                <a:lnTo>
                  <a:pt x="1160889" y="87222"/>
                </a:lnTo>
                <a:lnTo>
                  <a:pt x="1161680" y="93379"/>
                </a:lnTo>
                <a:close/>
              </a:path>
              <a:path w="1875155" h="201295">
                <a:moveTo>
                  <a:pt x="1135314" y="200414"/>
                </a:moveTo>
                <a:lnTo>
                  <a:pt x="1107281" y="197967"/>
                </a:lnTo>
                <a:lnTo>
                  <a:pt x="1086168" y="190843"/>
                </a:lnTo>
                <a:lnTo>
                  <a:pt x="1072854" y="179368"/>
                </a:lnTo>
                <a:lnTo>
                  <a:pt x="1068220" y="163868"/>
                </a:lnTo>
                <a:lnTo>
                  <a:pt x="1072854" y="148246"/>
                </a:lnTo>
                <a:lnTo>
                  <a:pt x="1086168" y="136576"/>
                </a:lnTo>
                <a:lnTo>
                  <a:pt x="1107281" y="129257"/>
                </a:lnTo>
                <a:lnTo>
                  <a:pt x="1135314" y="126689"/>
                </a:lnTo>
                <a:lnTo>
                  <a:pt x="1163086" y="129257"/>
                </a:lnTo>
                <a:lnTo>
                  <a:pt x="1184086" y="136576"/>
                </a:lnTo>
                <a:lnTo>
                  <a:pt x="1191794" y="143345"/>
                </a:lnTo>
                <a:lnTo>
                  <a:pt x="1135314" y="143345"/>
                </a:lnTo>
                <a:lnTo>
                  <a:pt x="1115743" y="144720"/>
                </a:lnTo>
                <a:lnTo>
                  <a:pt x="1101175" y="148722"/>
                </a:lnTo>
                <a:lnTo>
                  <a:pt x="1092112" y="155166"/>
                </a:lnTo>
                <a:lnTo>
                  <a:pt x="1089059" y="163868"/>
                </a:lnTo>
                <a:lnTo>
                  <a:pt x="1092112" y="172521"/>
                </a:lnTo>
                <a:lnTo>
                  <a:pt x="1101175" y="178924"/>
                </a:lnTo>
                <a:lnTo>
                  <a:pt x="1115743" y="182871"/>
                </a:lnTo>
                <a:lnTo>
                  <a:pt x="1135314" y="184154"/>
                </a:lnTo>
                <a:lnTo>
                  <a:pt x="1191833" y="184154"/>
                </a:lnTo>
                <a:lnTo>
                  <a:pt x="1184086" y="190843"/>
                </a:lnTo>
                <a:lnTo>
                  <a:pt x="1163086" y="197967"/>
                </a:lnTo>
                <a:lnTo>
                  <a:pt x="1135314" y="200414"/>
                </a:lnTo>
                <a:close/>
              </a:path>
              <a:path w="1875155" h="201295">
                <a:moveTo>
                  <a:pt x="1191833" y="184154"/>
                </a:moveTo>
                <a:lnTo>
                  <a:pt x="1135314" y="184154"/>
                </a:lnTo>
                <a:lnTo>
                  <a:pt x="1154747" y="182871"/>
                </a:lnTo>
                <a:lnTo>
                  <a:pt x="1169177" y="178924"/>
                </a:lnTo>
                <a:lnTo>
                  <a:pt x="1178161" y="172521"/>
                </a:lnTo>
                <a:lnTo>
                  <a:pt x="1181254" y="163868"/>
                </a:lnTo>
                <a:lnTo>
                  <a:pt x="1178161" y="155166"/>
                </a:lnTo>
                <a:lnTo>
                  <a:pt x="1169177" y="148722"/>
                </a:lnTo>
                <a:lnTo>
                  <a:pt x="1154747" y="144720"/>
                </a:lnTo>
                <a:lnTo>
                  <a:pt x="1135314" y="143345"/>
                </a:lnTo>
                <a:lnTo>
                  <a:pt x="1191794" y="143345"/>
                </a:lnTo>
                <a:lnTo>
                  <a:pt x="1197375" y="148246"/>
                </a:lnTo>
                <a:lnTo>
                  <a:pt x="1202014" y="163868"/>
                </a:lnTo>
                <a:lnTo>
                  <a:pt x="1197375" y="179368"/>
                </a:lnTo>
                <a:lnTo>
                  <a:pt x="1191833" y="184154"/>
                </a:lnTo>
                <a:close/>
              </a:path>
              <a:path w="1875155" h="201295">
                <a:moveTo>
                  <a:pt x="1447579" y="139240"/>
                </a:moveTo>
                <a:lnTo>
                  <a:pt x="1426030" y="137346"/>
                </a:lnTo>
                <a:lnTo>
                  <a:pt x="1430595" y="109123"/>
                </a:lnTo>
                <a:lnTo>
                  <a:pt x="1432947" y="84311"/>
                </a:lnTo>
                <a:lnTo>
                  <a:pt x="1433833" y="62297"/>
                </a:lnTo>
                <a:lnTo>
                  <a:pt x="1434002" y="42466"/>
                </a:lnTo>
                <a:lnTo>
                  <a:pt x="1434002" y="38441"/>
                </a:lnTo>
                <a:lnTo>
                  <a:pt x="1315995" y="38441"/>
                </a:lnTo>
                <a:lnTo>
                  <a:pt x="1315995" y="21154"/>
                </a:lnTo>
                <a:lnTo>
                  <a:pt x="1454920" y="21154"/>
                </a:lnTo>
                <a:lnTo>
                  <a:pt x="1454805" y="62527"/>
                </a:lnTo>
                <a:lnTo>
                  <a:pt x="1454002" y="84548"/>
                </a:lnTo>
                <a:lnTo>
                  <a:pt x="1451823" y="109722"/>
                </a:lnTo>
                <a:lnTo>
                  <a:pt x="1447579" y="139240"/>
                </a:lnTo>
                <a:close/>
              </a:path>
              <a:path w="1875155" h="201295">
                <a:moveTo>
                  <a:pt x="1478837" y="172471"/>
                </a:moveTo>
                <a:lnTo>
                  <a:pt x="1296499" y="172471"/>
                </a:lnTo>
                <a:lnTo>
                  <a:pt x="1296499" y="154948"/>
                </a:lnTo>
                <a:lnTo>
                  <a:pt x="1478837" y="154948"/>
                </a:lnTo>
                <a:lnTo>
                  <a:pt x="1478837" y="172471"/>
                </a:lnTo>
                <a:close/>
              </a:path>
              <a:path w="1875155" h="201295">
                <a:moveTo>
                  <a:pt x="1665675" y="78697"/>
                </a:moveTo>
                <a:lnTo>
                  <a:pt x="1645547" y="78697"/>
                </a:lnTo>
                <a:lnTo>
                  <a:pt x="1645547" y="789"/>
                </a:lnTo>
                <a:lnTo>
                  <a:pt x="1665675" y="789"/>
                </a:lnTo>
                <a:lnTo>
                  <a:pt x="1665675" y="78697"/>
                </a:lnTo>
                <a:close/>
              </a:path>
              <a:path w="1875155" h="201295">
                <a:moveTo>
                  <a:pt x="1619656" y="190547"/>
                </a:moveTo>
                <a:lnTo>
                  <a:pt x="1600081" y="190547"/>
                </a:lnTo>
                <a:lnTo>
                  <a:pt x="1600081" y="4893"/>
                </a:lnTo>
                <a:lnTo>
                  <a:pt x="1619656" y="4893"/>
                </a:lnTo>
                <a:lnTo>
                  <a:pt x="1619656" y="78697"/>
                </a:lnTo>
                <a:lnTo>
                  <a:pt x="1665675" y="78697"/>
                </a:lnTo>
                <a:lnTo>
                  <a:pt x="1665675" y="95984"/>
                </a:lnTo>
                <a:lnTo>
                  <a:pt x="1619656" y="95984"/>
                </a:lnTo>
                <a:lnTo>
                  <a:pt x="1619656" y="190547"/>
                </a:lnTo>
                <a:close/>
              </a:path>
              <a:path w="1875155" h="201295">
                <a:moveTo>
                  <a:pt x="1665675" y="200809"/>
                </a:moveTo>
                <a:lnTo>
                  <a:pt x="1645547" y="200809"/>
                </a:lnTo>
                <a:lnTo>
                  <a:pt x="1645547" y="95984"/>
                </a:lnTo>
                <a:lnTo>
                  <a:pt x="1665675" y="95984"/>
                </a:lnTo>
                <a:lnTo>
                  <a:pt x="1665675" y="200809"/>
                </a:lnTo>
                <a:close/>
              </a:path>
              <a:path w="1875155" h="201295">
                <a:moveTo>
                  <a:pt x="1513884" y="154159"/>
                </a:moveTo>
                <a:lnTo>
                  <a:pt x="1500465" y="154159"/>
                </a:lnTo>
                <a:lnTo>
                  <a:pt x="1500465" y="76803"/>
                </a:lnTo>
                <a:lnTo>
                  <a:pt x="1555246" y="76803"/>
                </a:lnTo>
                <a:lnTo>
                  <a:pt x="1555246" y="39230"/>
                </a:lnTo>
                <a:lnTo>
                  <a:pt x="1500150" y="39230"/>
                </a:lnTo>
                <a:lnTo>
                  <a:pt x="1500150" y="21785"/>
                </a:lnTo>
                <a:lnTo>
                  <a:pt x="1575690" y="21785"/>
                </a:lnTo>
                <a:lnTo>
                  <a:pt x="1575690" y="94089"/>
                </a:lnTo>
                <a:lnTo>
                  <a:pt x="1520909" y="94089"/>
                </a:lnTo>
                <a:lnTo>
                  <a:pt x="1520909" y="136319"/>
                </a:lnTo>
                <a:lnTo>
                  <a:pt x="1587640" y="136319"/>
                </a:lnTo>
                <a:lnTo>
                  <a:pt x="1588872" y="148475"/>
                </a:lnTo>
                <a:lnTo>
                  <a:pt x="1568985" y="151339"/>
                </a:lnTo>
                <a:lnTo>
                  <a:pt x="1550372" y="153034"/>
                </a:lnTo>
                <a:lnTo>
                  <a:pt x="1532261" y="153870"/>
                </a:lnTo>
                <a:lnTo>
                  <a:pt x="1513884" y="154159"/>
                </a:lnTo>
                <a:close/>
              </a:path>
              <a:path w="1875155" h="201295">
                <a:moveTo>
                  <a:pt x="1587640" y="136319"/>
                </a:moveTo>
                <a:lnTo>
                  <a:pt x="1520909" y="136319"/>
                </a:lnTo>
                <a:lnTo>
                  <a:pt x="1537007" y="136031"/>
                </a:lnTo>
                <a:lnTo>
                  <a:pt x="1553134" y="135254"/>
                </a:lnTo>
                <a:lnTo>
                  <a:pt x="1569706" y="133766"/>
                </a:lnTo>
                <a:lnTo>
                  <a:pt x="1587135" y="131346"/>
                </a:lnTo>
                <a:lnTo>
                  <a:pt x="1587640" y="136319"/>
                </a:lnTo>
                <a:close/>
              </a:path>
              <a:path w="1875155" h="201295">
                <a:moveTo>
                  <a:pt x="1858117" y="37414"/>
                </a:moveTo>
                <a:lnTo>
                  <a:pt x="1707353" y="37414"/>
                </a:lnTo>
                <a:lnTo>
                  <a:pt x="1707353" y="20128"/>
                </a:lnTo>
                <a:lnTo>
                  <a:pt x="1858117" y="20128"/>
                </a:lnTo>
                <a:lnTo>
                  <a:pt x="1858117" y="37414"/>
                </a:lnTo>
                <a:close/>
              </a:path>
              <a:path w="1875155" h="201295">
                <a:moveTo>
                  <a:pt x="1758739" y="104193"/>
                </a:moveTo>
                <a:lnTo>
                  <a:pt x="1737663" y="104193"/>
                </a:lnTo>
                <a:lnTo>
                  <a:pt x="1737663" y="37414"/>
                </a:lnTo>
                <a:lnTo>
                  <a:pt x="1758739" y="37414"/>
                </a:lnTo>
                <a:lnTo>
                  <a:pt x="1758739" y="104193"/>
                </a:lnTo>
                <a:close/>
              </a:path>
              <a:path w="1875155" h="201295">
                <a:moveTo>
                  <a:pt x="1827491" y="104193"/>
                </a:moveTo>
                <a:lnTo>
                  <a:pt x="1806652" y="104193"/>
                </a:lnTo>
                <a:lnTo>
                  <a:pt x="1806652" y="37414"/>
                </a:lnTo>
                <a:lnTo>
                  <a:pt x="1827491" y="37414"/>
                </a:lnTo>
                <a:lnTo>
                  <a:pt x="1827491" y="104193"/>
                </a:lnTo>
                <a:close/>
              </a:path>
              <a:path w="1875155" h="201295">
                <a:moveTo>
                  <a:pt x="1857486" y="121164"/>
                </a:moveTo>
                <a:lnTo>
                  <a:pt x="1707826" y="121164"/>
                </a:lnTo>
                <a:lnTo>
                  <a:pt x="1707826" y="104193"/>
                </a:lnTo>
                <a:lnTo>
                  <a:pt x="1857486" y="104193"/>
                </a:lnTo>
                <a:lnTo>
                  <a:pt x="1857486" y="121164"/>
                </a:lnTo>
                <a:close/>
              </a:path>
              <a:path w="1875155" h="201295">
                <a:moveTo>
                  <a:pt x="1874852" y="175866"/>
                </a:moveTo>
                <a:lnTo>
                  <a:pt x="1691802" y="175866"/>
                </a:lnTo>
                <a:lnTo>
                  <a:pt x="1691802" y="158026"/>
                </a:lnTo>
                <a:lnTo>
                  <a:pt x="1874852" y="158026"/>
                </a:lnTo>
                <a:lnTo>
                  <a:pt x="1874852" y="175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13370250" y="4080296"/>
            <a:ext cx="4199890" cy="988694"/>
            <a:chOff x="13087278" y="5219315"/>
            <a:chExt cx="4199890" cy="988694"/>
          </a:xfrm>
        </p:grpSpPr>
        <p:sp>
          <p:nvSpPr>
            <p:cNvPr id="85" name="object 85"/>
            <p:cNvSpPr/>
            <p:nvPr/>
          </p:nvSpPr>
          <p:spPr>
            <a:xfrm>
              <a:off x="13087278" y="5219315"/>
              <a:ext cx="7620" cy="988694"/>
            </a:xfrm>
            <a:custGeom>
              <a:avLst/>
              <a:gdLst/>
              <a:ahLst/>
              <a:cxnLst/>
              <a:rect l="l" t="t" r="r" b="b"/>
              <a:pathLst>
                <a:path w="7619" h="988695">
                  <a:moveTo>
                    <a:pt x="7143" y="988161"/>
                  </a:moveTo>
                  <a:lnTo>
                    <a:pt x="0" y="988161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988161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087273" y="5219318"/>
              <a:ext cx="4199890" cy="988694"/>
            </a:xfrm>
            <a:custGeom>
              <a:avLst/>
              <a:gdLst/>
              <a:ahLst/>
              <a:cxnLst/>
              <a:rect l="l" t="t" r="r" b="b"/>
              <a:pathLst>
                <a:path w="4199890" h="988695">
                  <a:moveTo>
                    <a:pt x="4199509" y="0"/>
                  </a:moveTo>
                  <a:lnTo>
                    <a:pt x="4192371" y="0"/>
                  </a:lnTo>
                  <a:lnTo>
                    <a:pt x="0" y="0"/>
                  </a:lnTo>
                  <a:lnTo>
                    <a:pt x="0" y="7150"/>
                  </a:lnTo>
                  <a:lnTo>
                    <a:pt x="4192371" y="7150"/>
                  </a:lnTo>
                  <a:lnTo>
                    <a:pt x="4192371" y="981024"/>
                  </a:lnTo>
                  <a:lnTo>
                    <a:pt x="0" y="981024"/>
                  </a:lnTo>
                  <a:lnTo>
                    <a:pt x="0" y="988161"/>
                  </a:lnTo>
                  <a:lnTo>
                    <a:pt x="4192371" y="988161"/>
                  </a:lnTo>
                  <a:lnTo>
                    <a:pt x="4199509" y="988161"/>
                  </a:lnTo>
                  <a:lnTo>
                    <a:pt x="4199509" y="981024"/>
                  </a:lnTo>
                  <a:lnTo>
                    <a:pt x="4199509" y="7150"/>
                  </a:lnTo>
                  <a:lnTo>
                    <a:pt x="419950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/>
          <p:nvPr/>
        </p:nvSpPr>
        <p:spPr>
          <a:xfrm>
            <a:off x="13545636" y="5685548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34995" y="269991"/>
                </a:moveTo>
                <a:lnTo>
                  <a:pt x="92342" y="263118"/>
                </a:lnTo>
                <a:lnTo>
                  <a:pt x="55286" y="243973"/>
                </a:lnTo>
                <a:lnTo>
                  <a:pt x="26058" y="214764"/>
                </a:lnTo>
                <a:lnTo>
                  <a:pt x="6886" y="177702"/>
                </a:lnTo>
                <a:lnTo>
                  <a:pt x="0" y="134995"/>
                </a:lnTo>
                <a:lnTo>
                  <a:pt x="6886" y="92288"/>
                </a:lnTo>
                <a:lnTo>
                  <a:pt x="26058" y="55226"/>
                </a:lnTo>
                <a:lnTo>
                  <a:pt x="55286" y="26017"/>
                </a:lnTo>
                <a:lnTo>
                  <a:pt x="92342" y="6872"/>
                </a:lnTo>
                <a:lnTo>
                  <a:pt x="134995" y="0"/>
                </a:lnTo>
                <a:lnTo>
                  <a:pt x="177702" y="6872"/>
                </a:lnTo>
                <a:lnTo>
                  <a:pt x="198354" y="17540"/>
                </a:lnTo>
                <a:lnTo>
                  <a:pt x="134995" y="17540"/>
                </a:lnTo>
                <a:lnTo>
                  <a:pt x="89262" y="26766"/>
                </a:lnTo>
                <a:lnTo>
                  <a:pt x="51930" y="51930"/>
                </a:lnTo>
                <a:lnTo>
                  <a:pt x="26766" y="89262"/>
                </a:lnTo>
                <a:lnTo>
                  <a:pt x="17541" y="134995"/>
                </a:lnTo>
                <a:lnTo>
                  <a:pt x="26766" y="180668"/>
                </a:lnTo>
                <a:lnTo>
                  <a:pt x="51930" y="218008"/>
                </a:lnTo>
                <a:lnTo>
                  <a:pt x="89262" y="243204"/>
                </a:lnTo>
                <a:lnTo>
                  <a:pt x="134995" y="252450"/>
                </a:lnTo>
                <a:lnTo>
                  <a:pt x="198354" y="252450"/>
                </a:lnTo>
                <a:lnTo>
                  <a:pt x="177702" y="263118"/>
                </a:lnTo>
                <a:lnTo>
                  <a:pt x="134995" y="269991"/>
                </a:lnTo>
                <a:close/>
              </a:path>
              <a:path w="270509" h="270509">
                <a:moveTo>
                  <a:pt x="198354" y="252450"/>
                </a:moveTo>
                <a:lnTo>
                  <a:pt x="134995" y="252450"/>
                </a:lnTo>
                <a:lnTo>
                  <a:pt x="180757" y="243204"/>
                </a:lnTo>
                <a:lnTo>
                  <a:pt x="218087" y="218008"/>
                </a:lnTo>
                <a:lnTo>
                  <a:pt x="243234" y="180668"/>
                </a:lnTo>
                <a:lnTo>
                  <a:pt x="252450" y="134995"/>
                </a:lnTo>
                <a:lnTo>
                  <a:pt x="243234" y="89262"/>
                </a:lnTo>
                <a:lnTo>
                  <a:pt x="218087" y="51930"/>
                </a:lnTo>
                <a:lnTo>
                  <a:pt x="180757" y="26766"/>
                </a:lnTo>
                <a:lnTo>
                  <a:pt x="134995" y="17540"/>
                </a:lnTo>
                <a:lnTo>
                  <a:pt x="198354" y="17540"/>
                </a:lnTo>
                <a:lnTo>
                  <a:pt x="214764" y="26017"/>
                </a:lnTo>
                <a:lnTo>
                  <a:pt x="243973" y="55226"/>
                </a:lnTo>
                <a:lnTo>
                  <a:pt x="263118" y="92288"/>
                </a:lnTo>
                <a:lnTo>
                  <a:pt x="269991" y="134995"/>
                </a:lnTo>
                <a:lnTo>
                  <a:pt x="263118" y="177702"/>
                </a:lnTo>
                <a:lnTo>
                  <a:pt x="243973" y="214764"/>
                </a:lnTo>
                <a:lnTo>
                  <a:pt x="214764" y="243973"/>
                </a:lnTo>
                <a:lnTo>
                  <a:pt x="198354" y="252450"/>
                </a:lnTo>
                <a:close/>
              </a:path>
              <a:path w="270509" h="270509">
                <a:moveTo>
                  <a:pt x="108684" y="104895"/>
                </a:moveTo>
                <a:lnTo>
                  <a:pt x="87915" y="104895"/>
                </a:lnTo>
                <a:lnTo>
                  <a:pt x="91397" y="86964"/>
                </a:lnTo>
                <a:lnTo>
                  <a:pt x="101246" y="73172"/>
                </a:lnTo>
                <a:lnTo>
                  <a:pt x="116252" y="64312"/>
                </a:lnTo>
                <a:lnTo>
                  <a:pt x="135206" y="61183"/>
                </a:lnTo>
                <a:lnTo>
                  <a:pt x="154193" y="64287"/>
                </a:lnTo>
                <a:lnTo>
                  <a:pt x="169016" y="72865"/>
                </a:lnTo>
                <a:lnTo>
                  <a:pt x="173960" y="79495"/>
                </a:lnTo>
                <a:lnTo>
                  <a:pt x="134714" y="79495"/>
                </a:lnTo>
                <a:lnTo>
                  <a:pt x="123928" y="81303"/>
                </a:lnTo>
                <a:lnTo>
                  <a:pt x="115726" y="86433"/>
                </a:lnTo>
                <a:lnTo>
                  <a:pt x="110511" y="94444"/>
                </a:lnTo>
                <a:lnTo>
                  <a:pt x="108684" y="104895"/>
                </a:lnTo>
                <a:close/>
              </a:path>
              <a:path w="270509" h="270509">
                <a:moveTo>
                  <a:pt x="184531" y="206843"/>
                </a:moveTo>
                <a:lnTo>
                  <a:pt x="87985" y="206843"/>
                </a:lnTo>
                <a:lnTo>
                  <a:pt x="87845" y="190986"/>
                </a:lnTo>
                <a:lnTo>
                  <a:pt x="137731" y="140678"/>
                </a:lnTo>
                <a:lnTo>
                  <a:pt x="148077" y="129615"/>
                </a:lnTo>
                <a:lnTo>
                  <a:pt x="155457" y="120269"/>
                </a:lnTo>
                <a:lnTo>
                  <a:pt x="159902" y="111621"/>
                </a:lnTo>
                <a:lnTo>
                  <a:pt x="161447" y="102649"/>
                </a:lnTo>
                <a:lnTo>
                  <a:pt x="159342" y="93052"/>
                </a:lnTo>
                <a:lnTo>
                  <a:pt x="153711" y="85757"/>
                </a:lnTo>
                <a:lnTo>
                  <a:pt x="145265" y="81120"/>
                </a:lnTo>
                <a:lnTo>
                  <a:pt x="134714" y="79495"/>
                </a:lnTo>
                <a:lnTo>
                  <a:pt x="173960" y="79495"/>
                </a:lnTo>
                <a:lnTo>
                  <a:pt x="178669" y="85810"/>
                </a:lnTo>
                <a:lnTo>
                  <a:pt x="182145" y="102018"/>
                </a:lnTo>
                <a:lnTo>
                  <a:pt x="180490" y="113727"/>
                </a:lnTo>
                <a:lnTo>
                  <a:pt x="174901" y="125804"/>
                </a:lnTo>
                <a:lnTo>
                  <a:pt x="164286" y="139828"/>
                </a:lnTo>
                <a:lnTo>
                  <a:pt x="147554" y="157377"/>
                </a:lnTo>
                <a:lnTo>
                  <a:pt x="118366" y="187057"/>
                </a:lnTo>
                <a:lnTo>
                  <a:pt x="118366" y="188109"/>
                </a:lnTo>
                <a:lnTo>
                  <a:pt x="184531" y="188109"/>
                </a:lnTo>
                <a:lnTo>
                  <a:pt x="184531" y="206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8" name="object 8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998370" y="5710528"/>
            <a:ext cx="3219816" cy="201204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13370250" y="5414193"/>
            <a:ext cx="4199890" cy="795020"/>
            <a:chOff x="13087278" y="6553212"/>
            <a:chExt cx="4199890" cy="795020"/>
          </a:xfrm>
        </p:grpSpPr>
        <p:sp>
          <p:nvSpPr>
            <p:cNvPr id="90" name="object 90"/>
            <p:cNvSpPr/>
            <p:nvPr/>
          </p:nvSpPr>
          <p:spPr>
            <a:xfrm>
              <a:off x="13087278" y="6553212"/>
              <a:ext cx="7620" cy="795020"/>
            </a:xfrm>
            <a:custGeom>
              <a:avLst/>
              <a:gdLst/>
              <a:ahLst/>
              <a:cxnLst/>
              <a:rect l="l" t="t" r="r" b="b"/>
              <a:pathLst>
                <a:path w="7619" h="795020">
                  <a:moveTo>
                    <a:pt x="7143" y="794721"/>
                  </a:moveTo>
                  <a:lnTo>
                    <a:pt x="0" y="794721"/>
                  </a:lnTo>
                  <a:lnTo>
                    <a:pt x="0" y="0"/>
                  </a:lnTo>
                  <a:lnTo>
                    <a:pt x="7143" y="0"/>
                  </a:lnTo>
                  <a:lnTo>
                    <a:pt x="7143" y="794721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3087273" y="6553212"/>
              <a:ext cx="4199890" cy="795020"/>
            </a:xfrm>
            <a:custGeom>
              <a:avLst/>
              <a:gdLst/>
              <a:ahLst/>
              <a:cxnLst/>
              <a:rect l="l" t="t" r="r" b="b"/>
              <a:pathLst>
                <a:path w="4199890" h="795020">
                  <a:moveTo>
                    <a:pt x="4199509" y="0"/>
                  </a:moveTo>
                  <a:lnTo>
                    <a:pt x="4192371" y="0"/>
                  </a:lnTo>
                  <a:lnTo>
                    <a:pt x="0" y="0"/>
                  </a:lnTo>
                  <a:lnTo>
                    <a:pt x="0" y="7150"/>
                  </a:lnTo>
                  <a:lnTo>
                    <a:pt x="4192371" y="7150"/>
                  </a:lnTo>
                  <a:lnTo>
                    <a:pt x="4192371" y="787577"/>
                  </a:lnTo>
                  <a:lnTo>
                    <a:pt x="0" y="787577"/>
                  </a:lnTo>
                  <a:lnTo>
                    <a:pt x="0" y="794727"/>
                  </a:lnTo>
                  <a:lnTo>
                    <a:pt x="4192371" y="794727"/>
                  </a:lnTo>
                  <a:lnTo>
                    <a:pt x="4199509" y="794727"/>
                  </a:lnTo>
                  <a:lnTo>
                    <a:pt x="4199509" y="787577"/>
                  </a:lnTo>
                  <a:lnTo>
                    <a:pt x="4199509" y="7150"/>
                  </a:lnTo>
                  <a:lnTo>
                    <a:pt x="4199509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/>
          <p:nvPr/>
        </p:nvSpPr>
        <p:spPr>
          <a:xfrm>
            <a:off x="15450185" y="5173980"/>
            <a:ext cx="170815" cy="143510"/>
          </a:xfrm>
          <a:custGeom>
            <a:avLst/>
            <a:gdLst/>
            <a:ahLst/>
            <a:cxnLst/>
            <a:rect l="l" t="t" r="r" b="b"/>
            <a:pathLst>
              <a:path w="170815" h="143510">
                <a:moveTo>
                  <a:pt x="85117" y="143134"/>
                </a:moveTo>
                <a:lnTo>
                  <a:pt x="0" y="0"/>
                </a:lnTo>
                <a:lnTo>
                  <a:pt x="170235" y="0"/>
                </a:lnTo>
                <a:lnTo>
                  <a:pt x="85117" y="143134"/>
                </a:lnTo>
                <a:close/>
              </a:path>
            </a:pathLst>
          </a:custGeom>
          <a:solidFill>
            <a:srgbClr val="000000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object 9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51353" y="2709589"/>
            <a:ext cx="171450" cy="17144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A0E639A5-84CA-B4D9-D62D-3AC52370F593}"/>
              </a:ext>
            </a:extLst>
          </p:cNvPr>
          <p:cNvSpPr txBox="1"/>
          <p:nvPr/>
        </p:nvSpPr>
        <p:spPr>
          <a:xfrm>
            <a:off x="861185" y="3314700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Part_1</a:t>
            </a:r>
            <a:endParaRPr lang="ko-KR" altLang="en-US" sz="24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D4659E8-1E81-EB31-0766-B90AFA4C7AB4}"/>
              </a:ext>
            </a:extLst>
          </p:cNvPr>
          <p:cNvSpPr txBox="1"/>
          <p:nvPr/>
        </p:nvSpPr>
        <p:spPr>
          <a:xfrm>
            <a:off x="4914388" y="3314700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Part_2</a:t>
            </a:r>
            <a:endParaRPr lang="ko-KR" altLang="en-US" sz="2400" b="1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492DA51-E228-AB8A-B262-0FE0A62BB29C}"/>
              </a:ext>
            </a:extLst>
          </p:cNvPr>
          <p:cNvSpPr txBox="1"/>
          <p:nvPr/>
        </p:nvSpPr>
        <p:spPr>
          <a:xfrm>
            <a:off x="9027732" y="3314700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Part_3</a:t>
            </a:r>
            <a:endParaRPr lang="ko-KR" altLang="en-US" sz="2400" b="1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10D627-7245-9486-143C-EE591FDB86F2}"/>
              </a:ext>
            </a:extLst>
          </p:cNvPr>
          <p:cNvSpPr txBox="1"/>
          <p:nvPr/>
        </p:nvSpPr>
        <p:spPr>
          <a:xfrm>
            <a:off x="13545636" y="3330657"/>
            <a:ext cx="2339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Part_4</a:t>
            </a:r>
            <a:endParaRPr lang="ko-KR" alt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3815" y="795074"/>
            <a:ext cx="5028565" cy="394335"/>
          </a:xfrm>
          <a:custGeom>
            <a:avLst/>
            <a:gdLst/>
            <a:ahLst/>
            <a:cxnLst/>
            <a:rect l="l" t="t" r="r" b="b"/>
            <a:pathLst>
              <a:path w="5028565" h="394334">
                <a:moveTo>
                  <a:pt x="125453" y="336787"/>
                </a:moveTo>
                <a:lnTo>
                  <a:pt x="82580" y="330138"/>
                </a:lnTo>
                <a:lnTo>
                  <a:pt x="47689" y="310915"/>
                </a:lnTo>
                <a:lnTo>
                  <a:pt x="21689" y="279944"/>
                </a:lnTo>
                <a:lnTo>
                  <a:pt x="5489" y="238054"/>
                </a:lnTo>
                <a:lnTo>
                  <a:pt x="0" y="186074"/>
                </a:lnTo>
                <a:lnTo>
                  <a:pt x="5718" y="134236"/>
                </a:lnTo>
                <a:lnTo>
                  <a:pt x="21971" y="92933"/>
                </a:lnTo>
                <a:lnTo>
                  <a:pt x="47911" y="62729"/>
                </a:lnTo>
                <a:lnTo>
                  <a:pt x="82687" y="44193"/>
                </a:lnTo>
                <a:lnTo>
                  <a:pt x="125453" y="37888"/>
                </a:lnTo>
                <a:lnTo>
                  <a:pt x="168190" y="44220"/>
                </a:lnTo>
                <a:lnTo>
                  <a:pt x="203006" y="62810"/>
                </a:lnTo>
                <a:lnTo>
                  <a:pt x="228984" y="93054"/>
                </a:lnTo>
                <a:lnTo>
                  <a:pt x="231294" y="98931"/>
                </a:lnTo>
                <a:lnTo>
                  <a:pt x="125453" y="98931"/>
                </a:lnTo>
                <a:lnTo>
                  <a:pt x="106403" y="104121"/>
                </a:lnTo>
                <a:lnTo>
                  <a:pt x="91564" y="120033"/>
                </a:lnTo>
                <a:lnTo>
                  <a:pt x="81881" y="147179"/>
                </a:lnTo>
                <a:lnTo>
                  <a:pt x="78303" y="186074"/>
                </a:lnTo>
                <a:lnTo>
                  <a:pt x="81644" y="225809"/>
                </a:lnTo>
                <a:lnTo>
                  <a:pt x="91353" y="253572"/>
                </a:lnTo>
                <a:lnTo>
                  <a:pt x="106324" y="269863"/>
                </a:lnTo>
                <a:lnTo>
                  <a:pt x="125453" y="275183"/>
                </a:lnTo>
                <a:lnTo>
                  <a:pt x="230807" y="275183"/>
                </a:lnTo>
                <a:lnTo>
                  <a:pt x="228863" y="280206"/>
                </a:lnTo>
                <a:lnTo>
                  <a:pt x="202925" y="311157"/>
                </a:lnTo>
                <a:lnTo>
                  <a:pt x="168163" y="330287"/>
                </a:lnTo>
                <a:lnTo>
                  <a:pt x="125453" y="336787"/>
                </a:lnTo>
                <a:close/>
              </a:path>
              <a:path w="5028565" h="394334">
                <a:moveTo>
                  <a:pt x="230807" y="275183"/>
                </a:moveTo>
                <a:lnTo>
                  <a:pt x="125453" y="275183"/>
                </a:lnTo>
                <a:lnTo>
                  <a:pt x="144483" y="269863"/>
                </a:lnTo>
                <a:lnTo>
                  <a:pt x="159395" y="253572"/>
                </a:lnTo>
                <a:lnTo>
                  <a:pt x="169123" y="225809"/>
                </a:lnTo>
                <a:lnTo>
                  <a:pt x="172603" y="186074"/>
                </a:lnTo>
                <a:lnTo>
                  <a:pt x="169064" y="147179"/>
                </a:lnTo>
                <a:lnTo>
                  <a:pt x="159342" y="120033"/>
                </a:lnTo>
                <a:lnTo>
                  <a:pt x="144463" y="104121"/>
                </a:lnTo>
                <a:lnTo>
                  <a:pt x="125453" y="98931"/>
                </a:lnTo>
                <a:lnTo>
                  <a:pt x="231294" y="98931"/>
                </a:lnTo>
                <a:lnTo>
                  <a:pt x="245210" y="134344"/>
                </a:lnTo>
                <a:lnTo>
                  <a:pt x="250766" y="186074"/>
                </a:lnTo>
                <a:lnTo>
                  <a:pt x="245102" y="238243"/>
                </a:lnTo>
                <a:lnTo>
                  <a:pt x="230807" y="275183"/>
                </a:lnTo>
                <a:close/>
              </a:path>
              <a:path w="5028565" h="394334">
                <a:moveTo>
                  <a:pt x="354339" y="212737"/>
                </a:moveTo>
                <a:lnTo>
                  <a:pt x="286981" y="212737"/>
                </a:lnTo>
                <a:lnTo>
                  <a:pt x="299611" y="41817"/>
                </a:lnTo>
                <a:lnTo>
                  <a:pt x="490597" y="41817"/>
                </a:lnTo>
                <a:lnTo>
                  <a:pt x="490597" y="102439"/>
                </a:lnTo>
                <a:lnTo>
                  <a:pt x="361636" y="102439"/>
                </a:lnTo>
                <a:lnTo>
                  <a:pt x="355742" y="166990"/>
                </a:lnTo>
                <a:lnTo>
                  <a:pt x="484943" y="166990"/>
                </a:lnTo>
                <a:lnTo>
                  <a:pt x="499650" y="190144"/>
                </a:lnTo>
                <a:lnTo>
                  <a:pt x="393490" y="190144"/>
                </a:lnTo>
                <a:lnTo>
                  <a:pt x="380052" y="191661"/>
                </a:lnTo>
                <a:lnTo>
                  <a:pt x="369126" y="196073"/>
                </a:lnTo>
                <a:lnTo>
                  <a:pt x="360594" y="203168"/>
                </a:lnTo>
                <a:lnTo>
                  <a:pt x="354339" y="212737"/>
                </a:lnTo>
                <a:close/>
              </a:path>
              <a:path w="5028565" h="394334">
                <a:moveTo>
                  <a:pt x="484943" y="166990"/>
                </a:moveTo>
                <a:lnTo>
                  <a:pt x="357426" y="166990"/>
                </a:lnTo>
                <a:lnTo>
                  <a:pt x="366870" y="155222"/>
                </a:lnTo>
                <a:lnTo>
                  <a:pt x="380773" y="145888"/>
                </a:lnTo>
                <a:lnTo>
                  <a:pt x="398334" y="139738"/>
                </a:lnTo>
                <a:lnTo>
                  <a:pt x="418749" y="137521"/>
                </a:lnTo>
                <a:lnTo>
                  <a:pt x="454426" y="144406"/>
                </a:lnTo>
                <a:lnTo>
                  <a:pt x="482827" y="163657"/>
                </a:lnTo>
                <a:lnTo>
                  <a:pt x="484943" y="166990"/>
                </a:lnTo>
                <a:close/>
              </a:path>
              <a:path w="5028565" h="394334">
                <a:moveTo>
                  <a:pt x="497541" y="275744"/>
                </a:moveTo>
                <a:lnTo>
                  <a:pt x="393631" y="275744"/>
                </a:lnTo>
                <a:lnTo>
                  <a:pt x="410523" y="272687"/>
                </a:lnTo>
                <a:lnTo>
                  <a:pt x="423731" y="264027"/>
                </a:lnTo>
                <a:lnTo>
                  <a:pt x="432309" y="250524"/>
                </a:lnTo>
                <a:lnTo>
                  <a:pt x="435308" y="232944"/>
                </a:lnTo>
                <a:lnTo>
                  <a:pt x="432306" y="215363"/>
                </a:lnTo>
                <a:lnTo>
                  <a:pt x="423714" y="201861"/>
                </a:lnTo>
                <a:lnTo>
                  <a:pt x="410464" y="193200"/>
                </a:lnTo>
                <a:lnTo>
                  <a:pt x="393490" y="190144"/>
                </a:lnTo>
                <a:lnTo>
                  <a:pt x="499650" y="190144"/>
                </a:lnTo>
                <a:lnTo>
                  <a:pt x="501577" y="193200"/>
                </a:lnTo>
                <a:lnTo>
                  <a:pt x="508279" y="230839"/>
                </a:lnTo>
                <a:lnTo>
                  <a:pt x="500153" y="272102"/>
                </a:lnTo>
                <a:lnTo>
                  <a:pt x="497541" y="275744"/>
                </a:lnTo>
                <a:close/>
              </a:path>
              <a:path w="5028565" h="394334">
                <a:moveTo>
                  <a:pt x="393631" y="333138"/>
                </a:moveTo>
                <a:lnTo>
                  <a:pt x="348434" y="326433"/>
                </a:lnTo>
                <a:lnTo>
                  <a:pt x="312854" y="307704"/>
                </a:lnTo>
                <a:lnTo>
                  <a:pt x="289457" y="279029"/>
                </a:lnTo>
                <a:lnTo>
                  <a:pt x="280807" y="242486"/>
                </a:lnTo>
                <a:lnTo>
                  <a:pt x="354199" y="242486"/>
                </a:lnTo>
                <a:lnTo>
                  <a:pt x="357656" y="256208"/>
                </a:lnTo>
                <a:lnTo>
                  <a:pt x="366179" y="266693"/>
                </a:lnTo>
                <a:lnTo>
                  <a:pt x="378570" y="273389"/>
                </a:lnTo>
                <a:lnTo>
                  <a:pt x="393631" y="275744"/>
                </a:lnTo>
                <a:lnTo>
                  <a:pt x="497541" y="275744"/>
                </a:lnTo>
                <a:lnTo>
                  <a:pt x="476950" y="304459"/>
                </a:lnTo>
                <a:lnTo>
                  <a:pt x="440750" y="325580"/>
                </a:lnTo>
                <a:lnTo>
                  <a:pt x="393631" y="333138"/>
                </a:lnTo>
                <a:close/>
              </a:path>
              <a:path w="5028565" h="394334">
                <a:moveTo>
                  <a:pt x="576349" y="333559"/>
                </a:moveTo>
                <a:lnTo>
                  <a:pt x="561281" y="330551"/>
                </a:lnTo>
                <a:lnTo>
                  <a:pt x="548950" y="322333"/>
                </a:lnTo>
                <a:lnTo>
                  <a:pt x="540671" y="310116"/>
                </a:lnTo>
                <a:lnTo>
                  <a:pt x="537759" y="295109"/>
                </a:lnTo>
                <a:lnTo>
                  <a:pt x="540671" y="280346"/>
                </a:lnTo>
                <a:lnTo>
                  <a:pt x="548950" y="268254"/>
                </a:lnTo>
                <a:lnTo>
                  <a:pt x="561281" y="260082"/>
                </a:lnTo>
                <a:lnTo>
                  <a:pt x="576349" y="257080"/>
                </a:lnTo>
                <a:lnTo>
                  <a:pt x="590842" y="260082"/>
                </a:lnTo>
                <a:lnTo>
                  <a:pt x="603046" y="268254"/>
                </a:lnTo>
                <a:lnTo>
                  <a:pt x="611514" y="280346"/>
                </a:lnTo>
                <a:lnTo>
                  <a:pt x="614799" y="295109"/>
                </a:lnTo>
                <a:lnTo>
                  <a:pt x="611514" y="310116"/>
                </a:lnTo>
                <a:lnTo>
                  <a:pt x="603046" y="322333"/>
                </a:lnTo>
                <a:lnTo>
                  <a:pt x="590842" y="330551"/>
                </a:lnTo>
                <a:lnTo>
                  <a:pt x="576349" y="333559"/>
                </a:lnTo>
                <a:close/>
              </a:path>
              <a:path w="5028565" h="394334">
                <a:moveTo>
                  <a:pt x="1030473" y="186636"/>
                </a:moveTo>
                <a:lnTo>
                  <a:pt x="967045" y="186636"/>
                </a:lnTo>
                <a:lnTo>
                  <a:pt x="967045" y="98089"/>
                </a:lnTo>
                <a:lnTo>
                  <a:pt x="906423" y="98089"/>
                </a:lnTo>
                <a:lnTo>
                  <a:pt x="906423" y="48413"/>
                </a:lnTo>
                <a:lnTo>
                  <a:pt x="967045" y="48413"/>
                </a:lnTo>
                <a:lnTo>
                  <a:pt x="967045" y="1543"/>
                </a:lnTo>
                <a:lnTo>
                  <a:pt x="1030473" y="1543"/>
                </a:lnTo>
                <a:lnTo>
                  <a:pt x="1030473" y="186636"/>
                </a:lnTo>
                <a:close/>
              </a:path>
              <a:path w="5028565" h="394334">
                <a:moveTo>
                  <a:pt x="746168" y="190705"/>
                </a:moveTo>
                <a:lnTo>
                  <a:pt x="713332" y="140187"/>
                </a:lnTo>
                <a:lnTo>
                  <a:pt x="753950" y="122585"/>
                </a:lnTo>
                <a:lnTo>
                  <a:pt x="780110" y="97563"/>
                </a:lnTo>
                <a:lnTo>
                  <a:pt x="794141" y="67646"/>
                </a:lnTo>
                <a:lnTo>
                  <a:pt x="798370" y="35362"/>
                </a:lnTo>
                <a:lnTo>
                  <a:pt x="798370" y="14032"/>
                </a:lnTo>
                <a:lnTo>
                  <a:pt x="863483" y="14032"/>
                </a:lnTo>
                <a:lnTo>
                  <a:pt x="863483" y="35362"/>
                </a:lnTo>
                <a:lnTo>
                  <a:pt x="867105" y="65927"/>
                </a:lnTo>
                <a:lnTo>
                  <a:pt x="879831" y="94230"/>
                </a:lnTo>
                <a:lnTo>
                  <a:pt x="904134" y="118007"/>
                </a:lnTo>
                <a:lnTo>
                  <a:pt x="914925" y="122786"/>
                </a:lnTo>
                <a:lnTo>
                  <a:pt x="830926" y="122786"/>
                </a:lnTo>
                <a:lnTo>
                  <a:pt x="816795" y="144825"/>
                </a:lnTo>
                <a:lnTo>
                  <a:pt x="798177" y="163850"/>
                </a:lnTo>
                <a:lnTo>
                  <a:pt x="774745" y="179323"/>
                </a:lnTo>
                <a:lnTo>
                  <a:pt x="746168" y="190705"/>
                </a:lnTo>
                <a:close/>
              </a:path>
              <a:path w="5028565" h="394334">
                <a:moveTo>
                  <a:pt x="909229" y="183829"/>
                </a:moveTo>
                <a:lnTo>
                  <a:pt x="883299" y="173364"/>
                </a:lnTo>
                <a:lnTo>
                  <a:pt x="861763" y="159465"/>
                </a:lnTo>
                <a:lnTo>
                  <a:pt x="844385" y="142487"/>
                </a:lnTo>
                <a:lnTo>
                  <a:pt x="830926" y="122786"/>
                </a:lnTo>
                <a:lnTo>
                  <a:pt x="914925" y="122786"/>
                </a:lnTo>
                <a:lnTo>
                  <a:pt x="942487" y="134995"/>
                </a:lnTo>
                <a:lnTo>
                  <a:pt x="909229" y="183829"/>
                </a:lnTo>
                <a:close/>
              </a:path>
              <a:path w="5028565" h="394334">
                <a:moveTo>
                  <a:pt x="1038892" y="365133"/>
                </a:moveTo>
                <a:lnTo>
                  <a:pt x="782934" y="365133"/>
                </a:lnTo>
                <a:lnTo>
                  <a:pt x="782934" y="258764"/>
                </a:lnTo>
                <a:lnTo>
                  <a:pt x="967325" y="258764"/>
                </a:lnTo>
                <a:lnTo>
                  <a:pt x="967325" y="247819"/>
                </a:lnTo>
                <a:lnTo>
                  <a:pt x="782654" y="247819"/>
                </a:lnTo>
                <a:lnTo>
                  <a:pt x="782654" y="199265"/>
                </a:lnTo>
                <a:lnTo>
                  <a:pt x="1030473" y="199265"/>
                </a:lnTo>
                <a:lnTo>
                  <a:pt x="1030473" y="304652"/>
                </a:lnTo>
                <a:lnTo>
                  <a:pt x="845661" y="304652"/>
                </a:lnTo>
                <a:lnTo>
                  <a:pt x="845661" y="315597"/>
                </a:lnTo>
                <a:lnTo>
                  <a:pt x="1038892" y="315597"/>
                </a:lnTo>
                <a:lnTo>
                  <a:pt x="1038892" y="365133"/>
                </a:lnTo>
                <a:close/>
              </a:path>
              <a:path w="5028565" h="394334">
                <a:moveTo>
                  <a:pt x="1381725" y="368641"/>
                </a:moveTo>
                <a:lnTo>
                  <a:pt x="1321945" y="368641"/>
                </a:lnTo>
                <a:lnTo>
                  <a:pt x="1321945" y="1543"/>
                </a:lnTo>
                <a:lnTo>
                  <a:pt x="1381725" y="1543"/>
                </a:lnTo>
                <a:lnTo>
                  <a:pt x="1381725" y="368641"/>
                </a:lnTo>
                <a:close/>
              </a:path>
              <a:path w="5028565" h="394334">
                <a:moveTo>
                  <a:pt x="1303562" y="95002"/>
                </a:moveTo>
                <a:lnTo>
                  <a:pt x="1243783" y="95002"/>
                </a:lnTo>
                <a:lnTo>
                  <a:pt x="1243783" y="8980"/>
                </a:lnTo>
                <a:lnTo>
                  <a:pt x="1303562" y="8980"/>
                </a:lnTo>
                <a:lnTo>
                  <a:pt x="1303562" y="95002"/>
                </a:lnTo>
                <a:close/>
              </a:path>
              <a:path w="5028565" h="394334">
                <a:moveTo>
                  <a:pt x="1089281" y="294127"/>
                </a:moveTo>
                <a:lnTo>
                  <a:pt x="1052375" y="249783"/>
                </a:lnTo>
                <a:lnTo>
                  <a:pt x="1097905" y="217350"/>
                </a:lnTo>
                <a:lnTo>
                  <a:pt x="1129503" y="181654"/>
                </a:lnTo>
                <a:lnTo>
                  <a:pt x="1149129" y="141012"/>
                </a:lnTo>
                <a:lnTo>
                  <a:pt x="1158744" y="93739"/>
                </a:lnTo>
                <a:lnTo>
                  <a:pt x="1076792" y="93739"/>
                </a:lnTo>
                <a:lnTo>
                  <a:pt x="1076792" y="43221"/>
                </a:lnTo>
                <a:lnTo>
                  <a:pt x="1221751" y="43221"/>
                </a:lnTo>
                <a:lnTo>
                  <a:pt x="1221593" y="56560"/>
                </a:lnTo>
                <a:lnTo>
                  <a:pt x="1221120" y="69637"/>
                </a:lnTo>
                <a:lnTo>
                  <a:pt x="1220330" y="82451"/>
                </a:lnTo>
                <a:lnTo>
                  <a:pt x="1219225" y="95002"/>
                </a:lnTo>
                <a:lnTo>
                  <a:pt x="1303562" y="95002"/>
                </a:lnTo>
                <a:lnTo>
                  <a:pt x="1303562" y="146221"/>
                </a:lnTo>
                <a:lnTo>
                  <a:pt x="1209543" y="146221"/>
                </a:lnTo>
                <a:lnTo>
                  <a:pt x="1193317" y="188690"/>
                </a:lnTo>
                <a:lnTo>
                  <a:pt x="1168672" y="227383"/>
                </a:lnTo>
                <a:lnTo>
                  <a:pt x="1134397" y="262472"/>
                </a:lnTo>
                <a:lnTo>
                  <a:pt x="1089281" y="294127"/>
                </a:lnTo>
                <a:close/>
              </a:path>
              <a:path w="5028565" h="394334">
                <a:moveTo>
                  <a:pt x="1303562" y="353907"/>
                </a:moveTo>
                <a:lnTo>
                  <a:pt x="1243783" y="353907"/>
                </a:lnTo>
                <a:lnTo>
                  <a:pt x="1243783" y="237013"/>
                </a:lnTo>
                <a:lnTo>
                  <a:pt x="1201965" y="237013"/>
                </a:lnTo>
                <a:lnTo>
                  <a:pt x="1201965" y="186074"/>
                </a:lnTo>
                <a:lnTo>
                  <a:pt x="1243783" y="186074"/>
                </a:lnTo>
                <a:lnTo>
                  <a:pt x="1243783" y="146221"/>
                </a:lnTo>
                <a:lnTo>
                  <a:pt x="1303562" y="146221"/>
                </a:lnTo>
                <a:lnTo>
                  <a:pt x="1303562" y="353907"/>
                </a:lnTo>
                <a:close/>
              </a:path>
              <a:path w="5028565" h="394334">
                <a:moveTo>
                  <a:pt x="1544517" y="25399"/>
                </a:moveTo>
                <a:lnTo>
                  <a:pt x="1480808" y="25399"/>
                </a:lnTo>
                <a:lnTo>
                  <a:pt x="1480808" y="0"/>
                </a:lnTo>
                <a:lnTo>
                  <a:pt x="1544517" y="0"/>
                </a:lnTo>
                <a:lnTo>
                  <a:pt x="1544517" y="25399"/>
                </a:lnTo>
                <a:close/>
              </a:path>
              <a:path w="5028565" h="394334">
                <a:moveTo>
                  <a:pt x="1620995" y="72830"/>
                </a:moveTo>
                <a:lnTo>
                  <a:pt x="1403908" y="72830"/>
                </a:lnTo>
                <a:lnTo>
                  <a:pt x="1403908" y="25399"/>
                </a:lnTo>
                <a:lnTo>
                  <a:pt x="1620995" y="25399"/>
                </a:lnTo>
                <a:lnTo>
                  <a:pt x="1620995" y="72830"/>
                </a:lnTo>
                <a:close/>
              </a:path>
              <a:path w="5028565" h="394334">
                <a:moveTo>
                  <a:pt x="1698316" y="197581"/>
                </a:moveTo>
                <a:lnTo>
                  <a:pt x="1634327" y="197581"/>
                </a:lnTo>
                <a:lnTo>
                  <a:pt x="1634327" y="1683"/>
                </a:lnTo>
                <a:lnTo>
                  <a:pt x="1698316" y="1683"/>
                </a:lnTo>
                <a:lnTo>
                  <a:pt x="1698316" y="74935"/>
                </a:lnTo>
                <a:lnTo>
                  <a:pt x="1744203" y="74935"/>
                </a:lnTo>
                <a:lnTo>
                  <a:pt x="1744203" y="125312"/>
                </a:lnTo>
                <a:lnTo>
                  <a:pt x="1698316" y="125312"/>
                </a:lnTo>
                <a:lnTo>
                  <a:pt x="1698316" y="197581"/>
                </a:lnTo>
                <a:close/>
              </a:path>
              <a:path w="5028565" h="394334">
                <a:moveTo>
                  <a:pt x="1512662" y="196739"/>
                </a:moveTo>
                <a:lnTo>
                  <a:pt x="1474666" y="192606"/>
                </a:lnTo>
                <a:lnTo>
                  <a:pt x="1445393" y="180830"/>
                </a:lnTo>
                <a:lnTo>
                  <a:pt x="1426564" y="162028"/>
                </a:lnTo>
                <a:lnTo>
                  <a:pt x="1419905" y="136819"/>
                </a:lnTo>
                <a:lnTo>
                  <a:pt x="1426564" y="112143"/>
                </a:lnTo>
                <a:lnTo>
                  <a:pt x="1445393" y="93283"/>
                </a:lnTo>
                <a:lnTo>
                  <a:pt x="1474666" y="81210"/>
                </a:lnTo>
                <a:lnTo>
                  <a:pt x="1512662" y="76899"/>
                </a:lnTo>
                <a:lnTo>
                  <a:pt x="1550542" y="81210"/>
                </a:lnTo>
                <a:lnTo>
                  <a:pt x="1579423" y="93283"/>
                </a:lnTo>
                <a:lnTo>
                  <a:pt x="1597833" y="112143"/>
                </a:lnTo>
                <a:lnTo>
                  <a:pt x="1600106" y="120822"/>
                </a:lnTo>
                <a:lnTo>
                  <a:pt x="1512662" y="120822"/>
                </a:lnTo>
                <a:lnTo>
                  <a:pt x="1499735" y="121743"/>
                </a:lnTo>
                <a:lnTo>
                  <a:pt x="1490175" y="124611"/>
                </a:lnTo>
                <a:lnTo>
                  <a:pt x="1484246" y="129584"/>
                </a:lnTo>
                <a:lnTo>
                  <a:pt x="1482211" y="136819"/>
                </a:lnTo>
                <a:lnTo>
                  <a:pt x="1484246" y="144081"/>
                </a:lnTo>
                <a:lnTo>
                  <a:pt x="1490175" y="148712"/>
                </a:lnTo>
                <a:lnTo>
                  <a:pt x="1499735" y="151185"/>
                </a:lnTo>
                <a:lnTo>
                  <a:pt x="1512662" y="151975"/>
                </a:lnTo>
                <a:lnTo>
                  <a:pt x="1600410" y="151975"/>
                </a:lnTo>
                <a:lnTo>
                  <a:pt x="1597833" y="162028"/>
                </a:lnTo>
                <a:lnTo>
                  <a:pt x="1579423" y="180830"/>
                </a:lnTo>
                <a:lnTo>
                  <a:pt x="1550542" y="192606"/>
                </a:lnTo>
                <a:lnTo>
                  <a:pt x="1512662" y="196739"/>
                </a:lnTo>
                <a:close/>
              </a:path>
              <a:path w="5028565" h="394334">
                <a:moveTo>
                  <a:pt x="1600410" y="151975"/>
                </a:moveTo>
                <a:lnTo>
                  <a:pt x="1512662" y="151975"/>
                </a:lnTo>
                <a:lnTo>
                  <a:pt x="1525739" y="151185"/>
                </a:lnTo>
                <a:lnTo>
                  <a:pt x="1535501" y="148712"/>
                </a:lnTo>
                <a:lnTo>
                  <a:pt x="1541631" y="144081"/>
                </a:lnTo>
                <a:lnTo>
                  <a:pt x="1543815" y="136819"/>
                </a:lnTo>
                <a:lnTo>
                  <a:pt x="1541631" y="129584"/>
                </a:lnTo>
                <a:lnTo>
                  <a:pt x="1535501" y="124611"/>
                </a:lnTo>
                <a:lnTo>
                  <a:pt x="1525739" y="121743"/>
                </a:lnTo>
                <a:lnTo>
                  <a:pt x="1512662" y="120822"/>
                </a:lnTo>
                <a:lnTo>
                  <a:pt x="1600106" y="120822"/>
                </a:lnTo>
                <a:lnTo>
                  <a:pt x="1604296" y="136819"/>
                </a:lnTo>
                <a:lnTo>
                  <a:pt x="1600410" y="151975"/>
                </a:lnTo>
                <a:close/>
              </a:path>
              <a:path w="5028565" h="394334">
                <a:moveTo>
                  <a:pt x="1707016" y="367098"/>
                </a:moveTo>
                <a:lnTo>
                  <a:pt x="1449234" y="367098"/>
                </a:lnTo>
                <a:lnTo>
                  <a:pt x="1449234" y="267184"/>
                </a:lnTo>
                <a:lnTo>
                  <a:pt x="1634607" y="267184"/>
                </a:lnTo>
                <a:lnTo>
                  <a:pt x="1634607" y="254554"/>
                </a:lnTo>
                <a:lnTo>
                  <a:pt x="1448813" y="254554"/>
                </a:lnTo>
                <a:lnTo>
                  <a:pt x="1448813" y="209790"/>
                </a:lnTo>
                <a:lnTo>
                  <a:pt x="1698316" y="209790"/>
                </a:lnTo>
                <a:lnTo>
                  <a:pt x="1698316" y="309282"/>
                </a:lnTo>
                <a:lnTo>
                  <a:pt x="1512101" y="309282"/>
                </a:lnTo>
                <a:lnTo>
                  <a:pt x="1512101" y="320930"/>
                </a:lnTo>
                <a:lnTo>
                  <a:pt x="1707016" y="320930"/>
                </a:lnTo>
                <a:lnTo>
                  <a:pt x="1707016" y="367098"/>
                </a:lnTo>
                <a:close/>
              </a:path>
              <a:path w="5028565" h="394334">
                <a:moveTo>
                  <a:pt x="2148511" y="368641"/>
                </a:moveTo>
                <a:lnTo>
                  <a:pt x="2088731" y="368641"/>
                </a:lnTo>
                <a:lnTo>
                  <a:pt x="2088731" y="1543"/>
                </a:lnTo>
                <a:lnTo>
                  <a:pt x="2148511" y="1543"/>
                </a:lnTo>
                <a:lnTo>
                  <a:pt x="2148511" y="368641"/>
                </a:lnTo>
                <a:close/>
              </a:path>
              <a:path w="5028565" h="394334">
                <a:moveTo>
                  <a:pt x="2069646" y="137381"/>
                </a:moveTo>
                <a:lnTo>
                  <a:pt x="2010428" y="137381"/>
                </a:lnTo>
                <a:lnTo>
                  <a:pt x="2010428" y="8980"/>
                </a:lnTo>
                <a:lnTo>
                  <a:pt x="2069646" y="8980"/>
                </a:lnTo>
                <a:lnTo>
                  <a:pt x="2069646" y="137381"/>
                </a:lnTo>
                <a:close/>
              </a:path>
              <a:path w="5028565" h="394334">
                <a:moveTo>
                  <a:pt x="1856067" y="294127"/>
                </a:moveTo>
                <a:lnTo>
                  <a:pt x="1820564" y="249783"/>
                </a:lnTo>
                <a:lnTo>
                  <a:pt x="1865930" y="217350"/>
                </a:lnTo>
                <a:lnTo>
                  <a:pt x="1897429" y="181654"/>
                </a:lnTo>
                <a:lnTo>
                  <a:pt x="1916983" y="141012"/>
                </a:lnTo>
                <a:lnTo>
                  <a:pt x="1926512" y="93739"/>
                </a:lnTo>
                <a:lnTo>
                  <a:pt x="1843578" y="93739"/>
                </a:lnTo>
                <a:lnTo>
                  <a:pt x="1843578" y="43221"/>
                </a:lnTo>
                <a:lnTo>
                  <a:pt x="1989660" y="43221"/>
                </a:lnTo>
                <a:lnTo>
                  <a:pt x="1989114" y="68195"/>
                </a:lnTo>
                <a:lnTo>
                  <a:pt x="1987397" y="92195"/>
                </a:lnTo>
                <a:lnTo>
                  <a:pt x="1984391" y="115248"/>
                </a:lnTo>
                <a:lnTo>
                  <a:pt x="1979977" y="137381"/>
                </a:lnTo>
                <a:lnTo>
                  <a:pt x="2069646" y="137381"/>
                </a:lnTo>
                <a:lnTo>
                  <a:pt x="2069646" y="187478"/>
                </a:lnTo>
                <a:lnTo>
                  <a:pt x="1962155" y="187478"/>
                </a:lnTo>
                <a:lnTo>
                  <a:pt x="1944454" y="217403"/>
                </a:lnTo>
                <a:lnTo>
                  <a:pt x="1921267" y="245117"/>
                </a:lnTo>
                <a:lnTo>
                  <a:pt x="1892002" y="270675"/>
                </a:lnTo>
                <a:lnTo>
                  <a:pt x="1856067" y="294127"/>
                </a:lnTo>
                <a:close/>
              </a:path>
              <a:path w="5028565" h="394334">
                <a:moveTo>
                  <a:pt x="2069646" y="353907"/>
                </a:moveTo>
                <a:lnTo>
                  <a:pt x="2010428" y="353907"/>
                </a:lnTo>
                <a:lnTo>
                  <a:pt x="2010428" y="187478"/>
                </a:lnTo>
                <a:lnTo>
                  <a:pt x="2069646" y="187478"/>
                </a:lnTo>
                <a:lnTo>
                  <a:pt x="2069646" y="353907"/>
                </a:lnTo>
                <a:close/>
              </a:path>
              <a:path w="5028565" h="394334">
                <a:moveTo>
                  <a:pt x="2481099" y="207825"/>
                </a:moveTo>
                <a:lnTo>
                  <a:pt x="2417110" y="207825"/>
                </a:lnTo>
                <a:lnTo>
                  <a:pt x="2417110" y="2104"/>
                </a:lnTo>
                <a:lnTo>
                  <a:pt x="2481099" y="2104"/>
                </a:lnTo>
                <a:lnTo>
                  <a:pt x="2481099" y="207825"/>
                </a:lnTo>
                <a:close/>
              </a:path>
              <a:path w="5028565" h="394334">
                <a:moveTo>
                  <a:pt x="2278045" y="196459"/>
                </a:moveTo>
                <a:lnTo>
                  <a:pt x="2237363" y="189537"/>
                </a:lnTo>
                <a:lnTo>
                  <a:pt x="2204653" y="170761"/>
                </a:lnTo>
                <a:lnTo>
                  <a:pt x="2182889" y="142487"/>
                </a:lnTo>
                <a:lnTo>
                  <a:pt x="2175044" y="107070"/>
                </a:lnTo>
                <a:lnTo>
                  <a:pt x="2182889" y="70756"/>
                </a:lnTo>
                <a:lnTo>
                  <a:pt x="2204653" y="42308"/>
                </a:lnTo>
                <a:lnTo>
                  <a:pt x="2237363" y="23754"/>
                </a:lnTo>
                <a:lnTo>
                  <a:pt x="2278045" y="17120"/>
                </a:lnTo>
                <a:lnTo>
                  <a:pt x="2318567" y="23754"/>
                </a:lnTo>
                <a:lnTo>
                  <a:pt x="2351208" y="42308"/>
                </a:lnTo>
                <a:lnTo>
                  <a:pt x="2372637" y="70304"/>
                </a:lnTo>
                <a:lnTo>
                  <a:pt x="2278045" y="70304"/>
                </a:lnTo>
                <a:lnTo>
                  <a:pt x="2261521" y="72556"/>
                </a:lnTo>
                <a:lnTo>
                  <a:pt x="2248576" y="79373"/>
                </a:lnTo>
                <a:lnTo>
                  <a:pt x="2240156" y="90847"/>
                </a:lnTo>
                <a:lnTo>
                  <a:pt x="2237209" y="107070"/>
                </a:lnTo>
                <a:lnTo>
                  <a:pt x="2240156" y="122508"/>
                </a:lnTo>
                <a:lnTo>
                  <a:pt x="2248576" y="133750"/>
                </a:lnTo>
                <a:lnTo>
                  <a:pt x="2261521" y="140597"/>
                </a:lnTo>
                <a:lnTo>
                  <a:pt x="2278045" y="142853"/>
                </a:lnTo>
                <a:lnTo>
                  <a:pt x="2372701" y="142853"/>
                </a:lnTo>
                <a:lnTo>
                  <a:pt x="2351208" y="170761"/>
                </a:lnTo>
                <a:lnTo>
                  <a:pt x="2318567" y="189537"/>
                </a:lnTo>
                <a:lnTo>
                  <a:pt x="2278045" y="196459"/>
                </a:lnTo>
                <a:close/>
              </a:path>
              <a:path w="5028565" h="394334">
                <a:moveTo>
                  <a:pt x="2372701" y="142853"/>
                </a:moveTo>
                <a:lnTo>
                  <a:pt x="2278045" y="142853"/>
                </a:lnTo>
                <a:lnTo>
                  <a:pt x="2293981" y="140597"/>
                </a:lnTo>
                <a:lnTo>
                  <a:pt x="2306602" y="133750"/>
                </a:lnTo>
                <a:lnTo>
                  <a:pt x="2314907" y="122508"/>
                </a:lnTo>
                <a:lnTo>
                  <a:pt x="2317898" y="107070"/>
                </a:lnTo>
                <a:lnTo>
                  <a:pt x="2314907" y="90847"/>
                </a:lnTo>
                <a:lnTo>
                  <a:pt x="2306602" y="79373"/>
                </a:lnTo>
                <a:lnTo>
                  <a:pt x="2293981" y="72556"/>
                </a:lnTo>
                <a:lnTo>
                  <a:pt x="2278045" y="70304"/>
                </a:lnTo>
                <a:lnTo>
                  <a:pt x="2372637" y="70304"/>
                </a:lnTo>
                <a:lnTo>
                  <a:pt x="2372983" y="70756"/>
                </a:lnTo>
                <a:lnTo>
                  <a:pt x="2380905" y="107070"/>
                </a:lnTo>
                <a:lnTo>
                  <a:pt x="2372983" y="142487"/>
                </a:lnTo>
                <a:lnTo>
                  <a:pt x="2372701" y="142853"/>
                </a:lnTo>
                <a:close/>
              </a:path>
              <a:path w="5028565" h="394334">
                <a:moveTo>
                  <a:pt x="2481099" y="365133"/>
                </a:moveTo>
                <a:lnTo>
                  <a:pt x="2230614" y="365133"/>
                </a:lnTo>
                <a:lnTo>
                  <a:pt x="2230614" y="222419"/>
                </a:lnTo>
                <a:lnTo>
                  <a:pt x="2481099" y="222419"/>
                </a:lnTo>
                <a:lnTo>
                  <a:pt x="2481099" y="272376"/>
                </a:lnTo>
                <a:lnTo>
                  <a:pt x="2293200" y="272376"/>
                </a:lnTo>
                <a:lnTo>
                  <a:pt x="2293200" y="314475"/>
                </a:lnTo>
                <a:lnTo>
                  <a:pt x="2481099" y="314475"/>
                </a:lnTo>
                <a:lnTo>
                  <a:pt x="2481099" y="365133"/>
                </a:lnTo>
                <a:close/>
              </a:path>
              <a:path w="5028565" h="394334">
                <a:moveTo>
                  <a:pt x="2481099" y="314475"/>
                </a:moveTo>
                <a:lnTo>
                  <a:pt x="2418653" y="314475"/>
                </a:lnTo>
                <a:lnTo>
                  <a:pt x="2418653" y="272376"/>
                </a:lnTo>
                <a:lnTo>
                  <a:pt x="2481099" y="272376"/>
                </a:lnTo>
                <a:lnTo>
                  <a:pt x="2481099" y="314475"/>
                </a:lnTo>
                <a:close/>
              </a:path>
              <a:path w="5028565" h="394334">
                <a:moveTo>
                  <a:pt x="2907298" y="43080"/>
                </a:moveTo>
                <a:lnTo>
                  <a:pt x="2843870" y="43080"/>
                </a:lnTo>
                <a:lnTo>
                  <a:pt x="2843870" y="1543"/>
                </a:lnTo>
                <a:lnTo>
                  <a:pt x="2907298" y="1543"/>
                </a:lnTo>
                <a:lnTo>
                  <a:pt x="2907298" y="43080"/>
                </a:lnTo>
                <a:close/>
              </a:path>
              <a:path w="5028565" h="394334">
                <a:moveTo>
                  <a:pt x="2619205" y="192810"/>
                </a:moveTo>
                <a:lnTo>
                  <a:pt x="2598296" y="141590"/>
                </a:lnTo>
                <a:lnTo>
                  <a:pt x="2649046" y="128417"/>
                </a:lnTo>
                <a:lnTo>
                  <a:pt x="2684036" y="110508"/>
                </a:lnTo>
                <a:lnTo>
                  <a:pt x="2705449" y="88704"/>
                </a:lnTo>
                <a:lnTo>
                  <a:pt x="2715470" y="63849"/>
                </a:lnTo>
                <a:lnTo>
                  <a:pt x="2620187" y="63849"/>
                </a:lnTo>
                <a:lnTo>
                  <a:pt x="2620187" y="13471"/>
                </a:lnTo>
                <a:lnTo>
                  <a:pt x="2786195" y="13471"/>
                </a:lnTo>
                <a:lnTo>
                  <a:pt x="2786090" y="21156"/>
                </a:lnTo>
                <a:lnTo>
                  <a:pt x="2785774" y="28644"/>
                </a:lnTo>
                <a:lnTo>
                  <a:pt x="2785248" y="35948"/>
                </a:lnTo>
                <a:lnTo>
                  <a:pt x="2784511" y="43080"/>
                </a:lnTo>
                <a:lnTo>
                  <a:pt x="2907298" y="43080"/>
                </a:lnTo>
                <a:lnTo>
                  <a:pt x="2907298" y="90651"/>
                </a:lnTo>
                <a:lnTo>
                  <a:pt x="2772302" y="90651"/>
                </a:lnTo>
                <a:lnTo>
                  <a:pt x="2750334" y="126703"/>
                </a:lnTo>
                <a:lnTo>
                  <a:pt x="2717697" y="155518"/>
                </a:lnTo>
                <a:lnTo>
                  <a:pt x="2674088" y="177440"/>
                </a:lnTo>
                <a:lnTo>
                  <a:pt x="2619205" y="192810"/>
                </a:lnTo>
                <a:close/>
              </a:path>
              <a:path w="5028565" h="394334">
                <a:moveTo>
                  <a:pt x="2907298" y="184671"/>
                </a:moveTo>
                <a:lnTo>
                  <a:pt x="2843870" y="184671"/>
                </a:lnTo>
                <a:lnTo>
                  <a:pt x="2843870" y="162640"/>
                </a:lnTo>
                <a:lnTo>
                  <a:pt x="2769075" y="162640"/>
                </a:lnTo>
                <a:lnTo>
                  <a:pt x="2769075" y="114928"/>
                </a:lnTo>
                <a:lnTo>
                  <a:pt x="2843870" y="114928"/>
                </a:lnTo>
                <a:lnTo>
                  <a:pt x="2843870" y="90651"/>
                </a:lnTo>
                <a:lnTo>
                  <a:pt x="2907298" y="90651"/>
                </a:lnTo>
                <a:lnTo>
                  <a:pt x="2907298" y="184671"/>
                </a:lnTo>
                <a:close/>
              </a:path>
              <a:path w="5028565" h="394334">
                <a:moveTo>
                  <a:pt x="2912490" y="364993"/>
                </a:moveTo>
                <a:lnTo>
                  <a:pt x="2659759" y="364993"/>
                </a:lnTo>
                <a:lnTo>
                  <a:pt x="2659759" y="256659"/>
                </a:lnTo>
                <a:lnTo>
                  <a:pt x="2843308" y="256659"/>
                </a:lnTo>
                <a:lnTo>
                  <a:pt x="2843308" y="245012"/>
                </a:lnTo>
                <a:lnTo>
                  <a:pt x="2659479" y="245012"/>
                </a:lnTo>
                <a:lnTo>
                  <a:pt x="2659479" y="195617"/>
                </a:lnTo>
                <a:lnTo>
                  <a:pt x="2907298" y="195617"/>
                </a:lnTo>
                <a:lnTo>
                  <a:pt x="2907298" y="303248"/>
                </a:lnTo>
                <a:lnTo>
                  <a:pt x="2723468" y="303248"/>
                </a:lnTo>
                <a:lnTo>
                  <a:pt x="2723468" y="315036"/>
                </a:lnTo>
                <a:lnTo>
                  <a:pt x="2912490" y="315036"/>
                </a:lnTo>
                <a:lnTo>
                  <a:pt x="2912490" y="364993"/>
                </a:lnTo>
                <a:close/>
              </a:path>
              <a:path w="5028565" h="394334">
                <a:moveTo>
                  <a:pt x="3250551" y="219192"/>
                </a:moveTo>
                <a:lnTo>
                  <a:pt x="3187123" y="219192"/>
                </a:lnTo>
                <a:lnTo>
                  <a:pt x="3187123" y="138503"/>
                </a:lnTo>
                <a:lnTo>
                  <a:pt x="3140675" y="138503"/>
                </a:lnTo>
                <a:lnTo>
                  <a:pt x="3140675" y="87003"/>
                </a:lnTo>
                <a:lnTo>
                  <a:pt x="3187123" y="87003"/>
                </a:lnTo>
                <a:lnTo>
                  <a:pt x="3187123" y="1543"/>
                </a:lnTo>
                <a:lnTo>
                  <a:pt x="3250551" y="1543"/>
                </a:lnTo>
                <a:lnTo>
                  <a:pt x="3250551" y="219192"/>
                </a:lnTo>
                <a:close/>
              </a:path>
              <a:path w="5028565" h="394334">
                <a:moveTo>
                  <a:pt x="3150919" y="71426"/>
                </a:moveTo>
                <a:lnTo>
                  <a:pt x="2951091" y="71426"/>
                </a:lnTo>
                <a:lnTo>
                  <a:pt x="2951091" y="21049"/>
                </a:lnTo>
                <a:lnTo>
                  <a:pt x="3150919" y="21049"/>
                </a:lnTo>
                <a:lnTo>
                  <a:pt x="3150919" y="71426"/>
                </a:lnTo>
                <a:close/>
              </a:path>
              <a:path w="5028565" h="394334">
                <a:moveTo>
                  <a:pt x="2966247" y="221577"/>
                </a:moveTo>
                <a:lnTo>
                  <a:pt x="2933270" y="171200"/>
                </a:lnTo>
                <a:lnTo>
                  <a:pt x="2970744" y="153380"/>
                </a:lnTo>
                <a:lnTo>
                  <a:pt x="2996154" y="129259"/>
                </a:lnTo>
                <a:lnTo>
                  <a:pt x="3011277" y="101165"/>
                </a:lnTo>
                <a:lnTo>
                  <a:pt x="3017888" y="71426"/>
                </a:lnTo>
                <a:lnTo>
                  <a:pt x="3084403" y="71426"/>
                </a:lnTo>
                <a:lnTo>
                  <a:pt x="3090858" y="98665"/>
                </a:lnTo>
                <a:lnTo>
                  <a:pt x="3105312" y="124207"/>
                </a:lnTo>
                <a:lnTo>
                  <a:pt x="3129238" y="146197"/>
                </a:lnTo>
                <a:lnTo>
                  <a:pt x="3131059" y="147063"/>
                </a:lnTo>
                <a:lnTo>
                  <a:pt x="3051987" y="147063"/>
                </a:lnTo>
                <a:lnTo>
                  <a:pt x="3037880" y="170980"/>
                </a:lnTo>
                <a:lnTo>
                  <a:pt x="3019115" y="191793"/>
                </a:lnTo>
                <a:lnTo>
                  <a:pt x="2995352" y="208869"/>
                </a:lnTo>
                <a:lnTo>
                  <a:pt x="2966247" y="221577"/>
                </a:lnTo>
                <a:close/>
              </a:path>
              <a:path w="5028565" h="394334">
                <a:moveTo>
                  <a:pt x="3133237" y="212596"/>
                </a:moveTo>
                <a:lnTo>
                  <a:pt x="3106274" y="201370"/>
                </a:lnTo>
                <a:lnTo>
                  <a:pt x="3083929" y="186355"/>
                </a:lnTo>
                <a:lnTo>
                  <a:pt x="3065926" y="168077"/>
                </a:lnTo>
                <a:lnTo>
                  <a:pt x="3051987" y="147063"/>
                </a:lnTo>
                <a:lnTo>
                  <a:pt x="3131059" y="147063"/>
                </a:lnTo>
                <a:lnTo>
                  <a:pt x="3164109" y="162780"/>
                </a:lnTo>
                <a:lnTo>
                  <a:pt x="3133237" y="212596"/>
                </a:lnTo>
                <a:close/>
              </a:path>
              <a:path w="5028565" h="394334">
                <a:moveTo>
                  <a:pt x="3122713" y="369623"/>
                </a:moveTo>
                <a:lnTo>
                  <a:pt x="3069327" y="364725"/>
                </a:lnTo>
                <a:lnTo>
                  <a:pt x="3029044" y="350539"/>
                </a:lnTo>
                <a:lnTo>
                  <a:pt x="3003600" y="327828"/>
                </a:lnTo>
                <a:lnTo>
                  <a:pt x="2994733" y="297355"/>
                </a:lnTo>
                <a:lnTo>
                  <a:pt x="3003600" y="266960"/>
                </a:lnTo>
                <a:lnTo>
                  <a:pt x="3029044" y="244275"/>
                </a:lnTo>
                <a:lnTo>
                  <a:pt x="3069327" y="230063"/>
                </a:lnTo>
                <a:lnTo>
                  <a:pt x="3122713" y="225086"/>
                </a:lnTo>
                <a:lnTo>
                  <a:pt x="3176485" y="230063"/>
                </a:lnTo>
                <a:lnTo>
                  <a:pt x="3216943" y="244275"/>
                </a:lnTo>
                <a:lnTo>
                  <a:pt x="3242456" y="266960"/>
                </a:lnTo>
                <a:lnTo>
                  <a:pt x="3244255" y="273078"/>
                </a:lnTo>
                <a:lnTo>
                  <a:pt x="3122713" y="273078"/>
                </a:lnTo>
                <a:lnTo>
                  <a:pt x="3094195" y="274424"/>
                </a:lnTo>
                <a:lnTo>
                  <a:pt x="3074019" y="278691"/>
                </a:lnTo>
                <a:lnTo>
                  <a:pt x="3062051" y="286220"/>
                </a:lnTo>
                <a:lnTo>
                  <a:pt x="3058162" y="297355"/>
                </a:lnTo>
                <a:lnTo>
                  <a:pt x="3062051" y="308489"/>
                </a:lnTo>
                <a:lnTo>
                  <a:pt x="3074019" y="316018"/>
                </a:lnTo>
                <a:lnTo>
                  <a:pt x="3094195" y="320285"/>
                </a:lnTo>
                <a:lnTo>
                  <a:pt x="3122713" y="321631"/>
                </a:lnTo>
                <a:lnTo>
                  <a:pt x="3244273" y="321631"/>
                </a:lnTo>
                <a:lnTo>
                  <a:pt x="3242456" y="327828"/>
                </a:lnTo>
                <a:lnTo>
                  <a:pt x="3216943" y="350539"/>
                </a:lnTo>
                <a:lnTo>
                  <a:pt x="3176485" y="364725"/>
                </a:lnTo>
                <a:lnTo>
                  <a:pt x="3122713" y="369623"/>
                </a:lnTo>
                <a:close/>
              </a:path>
              <a:path w="5028565" h="394334">
                <a:moveTo>
                  <a:pt x="3244273" y="321631"/>
                </a:moveTo>
                <a:lnTo>
                  <a:pt x="3122713" y="321631"/>
                </a:lnTo>
                <a:lnTo>
                  <a:pt x="3151561" y="320285"/>
                </a:lnTo>
                <a:lnTo>
                  <a:pt x="3171950" y="316018"/>
                </a:lnTo>
                <a:lnTo>
                  <a:pt x="3184104" y="308489"/>
                </a:lnTo>
                <a:lnTo>
                  <a:pt x="3188246" y="297355"/>
                </a:lnTo>
                <a:lnTo>
                  <a:pt x="3184104" y="286220"/>
                </a:lnTo>
                <a:lnTo>
                  <a:pt x="3171950" y="278691"/>
                </a:lnTo>
                <a:lnTo>
                  <a:pt x="3151561" y="274424"/>
                </a:lnTo>
                <a:lnTo>
                  <a:pt x="3122713" y="273078"/>
                </a:lnTo>
                <a:lnTo>
                  <a:pt x="3244255" y="273078"/>
                </a:lnTo>
                <a:lnTo>
                  <a:pt x="3251393" y="297355"/>
                </a:lnTo>
                <a:lnTo>
                  <a:pt x="3244273" y="321631"/>
                </a:lnTo>
                <a:close/>
              </a:path>
              <a:path w="5028565" h="394334">
                <a:moveTo>
                  <a:pt x="3574159" y="368641"/>
                </a:moveTo>
                <a:lnTo>
                  <a:pt x="3511292" y="368641"/>
                </a:lnTo>
                <a:lnTo>
                  <a:pt x="3511292" y="1543"/>
                </a:lnTo>
                <a:lnTo>
                  <a:pt x="3574159" y="1543"/>
                </a:lnTo>
                <a:lnTo>
                  <a:pt x="3574159" y="140608"/>
                </a:lnTo>
                <a:lnTo>
                  <a:pt x="3623835" y="140608"/>
                </a:lnTo>
                <a:lnTo>
                  <a:pt x="3623835" y="192670"/>
                </a:lnTo>
                <a:lnTo>
                  <a:pt x="3574159" y="192670"/>
                </a:lnTo>
                <a:lnTo>
                  <a:pt x="3574159" y="368641"/>
                </a:lnTo>
                <a:close/>
              </a:path>
              <a:path w="5028565" h="394334">
                <a:moveTo>
                  <a:pt x="3656402" y="309563"/>
                </a:moveTo>
                <a:lnTo>
                  <a:pt x="3623706" y="259326"/>
                </a:lnTo>
                <a:lnTo>
                  <a:pt x="3672300" y="232229"/>
                </a:lnTo>
                <a:lnTo>
                  <a:pt x="3708978" y="202525"/>
                </a:lnTo>
                <a:lnTo>
                  <a:pt x="3735028" y="169292"/>
                </a:lnTo>
                <a:lnTo>
                  <a:pt x="3751734" y="131607"/>
                </a:lnTo>
                <a:lnTo>
                  <a:pt x="3760385" y="88546"/>
                </a:lnTo>
                <a:lnTo>
                  <a:pt x="3645036" y="88546"/>
                </a:lnTo>
                <a:lnTo>
                  <a:pt x="3645036" y="39151"/>
                </a:lnTo>
                <a:lnTo>
                  <a:pt x="3825217" y="39151"/>
                </a:lnTo>
                <a:lnTo>
                  <a:pt x="3823009" y="86982"/>
                </a:lnTo>
                <a:lnTo>
                  <a:pt x="3815560" y="131901"/>
                </a:lnTo>
                <a:lnTo>
                  <a:pt x="3801633" y="173816"/>
                </a:lnTo>
                <a:lnTo>
                  <a:pt x="3779991" y="212632"/>
                </a:lnTo>
                <a:lnTo>
                  <a:pt x="3749397" y="248258"/>
                </a:lnTo>
                <a:lnTo>
                  <a:pt x="3708613" y="280599"/>
                </a:lnTo>
                <a:lnTo>
                  <a:pt x="3656402" y="309563"/>
                </a:lnTo>
                <a:close/>
              </a:path>
              <a:path w="5028565" h="394334">
                <a:moveTo>
                  <a:pt x="3418816" y="53745"/>
                </a:moveTo>
                <a:lnTo>
                  <a:pt x="3355388" y="53745"/>
                </a:lnTo>
                <a:lnTo>
                  <a:pt x="3355388" y="8139"/>
                </a:lnTo>
                <a:lnTo>
                  <a:pt x="3418816" y="8139"/>
                </a:lnTo>
                <a:lnTo>
                  <a:pt x="3418816" y="53745"/>
                </a:lnTo>
                <a:close/>
              </a:path>
              <a:path w="5028565" h="394334">
                <a:moveTo>
                  <a:pt x="3493470" y="104123"/>
                </a:moveTo>
                <a:lnTo>
                  <a:pt x="3279470" y="104123"/>
                </a:lnTo>
                <a:lnTo>
                  <a:pt x="3279470" y="53745"/>
                </a:lnTo>
                <a:lnTo>
                  <a:pt x="3493470" y="53745"/>
                </a:lnTo>
                <a:lnTo>
                  <a:pt x="3493470" y="104123"/>
                </a:lnTo>
                <a:close/>
              </a:path>
              <a:path w="5028565" h="394334">
                <a:moveTo>
                  <a:pt x="3386961" y="297495"/>
                </a:moveTo>
                <a:lnTo>
                  <a:pt x="3348413" y="290785"/>
                </a:lnTo>
                <a:lnTo>
                  <a:pt x="3317797" y="272236"/>
                </a:lnTo>
                <a:lnTo>
                  <a:pt x="3297627" y="243898"/>
                </a:lnTo>
                <a:lnTo>
                  <a:pt x="3290416" y="207825"/>
                </a:lnTo>
                <a:lnTo>
                  <a:pt x="3297627" y="171814"/>
                </a:lnTo>
                <a:lnTo>
                  <a:pt x="3317797" y="143485"/>
                </a:lnTo>
                <a:lnTo>
                  <a:pt x="3348413" y="124944"/>
                </a:lnTo>
                <a:lnTo>
                  <a:pt x="3386961" y="118296"/>
                </a:lnTo>
                <a:lnTo>
                  <a:pt x="3424791" y="124944"/>
                </a:lnTo>
                <a:lnTo>
                  <a:pt x="3455213" y="143485"/>
                </a:lnTo>
                <a:lnTo>
                  <a:pt x="3473860" y="169516"/>
                </a:lnTo>
                <a:lnTo>
                  <a:pt x="3386961" y="169516"/>
                </a:lnTo>
                <a:lnTo>
                  <a:pt x="3372633" y="172147"/>
                </a:lnTo>
                <a:lnTo>
                  <a:pt x="3361369" y="179514"/>
                </a:lnTo>
                <a:lnTo>
                  <a:pt x="3354026" y="191460"/>
                </a:lnTo>
                <a:lnTo>
                  <a:pt x="3351458" y="207825"/>
                </a:lnTo>
                <a:lnTo>
                  <a:pt x="3354026" y="224542"/>
                </a:lnTo>
                <a:lnTo>
                  <a:pt x="3361369" y="236417"/>
                </a:lnTo>
                <a:lnTo>
                  <a:pt x="3372633" y="243504"/>
                </a:lnTo>
                <a:lnTo>
                  <a:pt x="3386961" y="245854"/>
                </a:lnTo>
                <a:lnTo>
                  <a:pt x="3474106" y="245854"/>
                </a:lnTo>
                <a:lnTo>
                  <a:pt x="3455213" y="272236"/>
                </a:lnTo>
                <a:lnTo>
                  <a:pt x="3424791" y="290785"/>
                </a:lnTo>
                <a:lnTo>
                  <a:pt x="3386961" y="297495"/>
                </a:lnTo>
                <a:close/>
              </a:path>
              <a:path w="5028565" h="394334">
                <a:moveTo>
                  <a:pt x="3474106" y="245854"/>
                </a:moveTo>
                <a:lnTo>
                  <a:pt x="3386961" y="245854"/>
                </a:lnTo>
                <a:lnTo>
                  <a:pt x="3400926" y="243504"/>
                </a:lnTo>
                <a:lnTo>
                  <a:pt x="3411957" y="236417"/>
                </a:lnTo>
                <a:lnTo>
                  <a:pt x="3419226" y="224542"/>
                </a:lnTo>
                <a:lnTo>
                  <a:pt x="3421903" y="207825"/>
                </a:lnTo>
                <a:lnTo>
                  <a:pt x="3419226" y="191460"/>
                </a:lnTo>
                <a:lnTo>
                  <a:pt x="3411957" y="179514"/>
                </a:lnTo>
                <a:lnTo>
                  <a:pt x="3400926" y="172147"/>
                </a:lnTo>
                <a:lnTo>
                  <a:pt x="3386961" y="169516"/>
                </a:lnTo>
                <a:lnTo>
                  <a:pt x="3473860" y="169516"/>
                </a:lnTo>
                <a:lnTo>
                  <a:pt x="3475506" y="171814"/>
                </a:lnTo>
                <a:lnTo>
                  <a:pt x="3482946" y="207825"/>
                </a:lnTo>
                <a:lnTo>
                  <a:pt x="3475506" y="243898"/>
                </a:lnTo>
                <a:lnTo>
                  <a:pt x="3474106" y="245854"/>
                </a:lnTo>
                <a:close/>
              </a:path>
              <a:path w="5028565" h="394334">
                <a:moveTo>
                  <a:pt x="3935936" y="368641"/>
                </a:moveTo>
                <a:lnTo>
                  <a:pt x="3871385" y="368641"/>
                </a:lnTo>
                <a:lnTo>
                  <a:pt x="3871385" y="1543"/>
                </a:lnTo>
                <a:lnTo>
                  <a:pt x="3935936" y="1543"/>
                </a:lnTo>
                <a:lnTo>
                  <a:pt x="3935936" y="368641"/>
                </a:lnTo>
                <a:close/>
              </a:path>
              <a:path w="5028565" h="394334">
                <a:moveTo>
                  <a:pt x="4505841" y="216947"/>
                </a:moveTo>
                <a:lnTo>
                  <a:pt x="4441852" y="216947"/>
                </a:lnTo>
                <a:lnTo>
                  <a:pt x="4441852" y="1543"/>
                </a:lnTo>
                <a:lnTo>
                  <a:pt x="4505841" y="1543"/>
                </a:lnTo>
                <a:lnTo>
                  <a:pt x="4505841" y="81530"/>
                </a:lnTo>
                <a:lnTo>
                  <a:pt x="4551448" y="81530"/>
                </a:lnTo>
                <a:lnTo>
                  <a:pt x="4551448" y="132890"/>
                </a:lnTo>
                <a:lnTo>
                  <a:pt x="4505841" y="132890"/>
                </a:lnTo>
                <a:lnTo>
                  <a:pt x="4505841" y="216947"/>
                </a:lnTo>
                <a:close/>
              </a:path>
              <a:path w="5028565" h="394334">
                <a:moveTo>
                  <a:pt x="4421785" y="74935"/>
                </a:moveTo>
                <a:lnTo>
                  <a:pt x="4220555" y="74935"/>
                </a:lnTo>
                <a:lnTo>
                  <a:pt x="4220555" y="24697"/>
                </a:lnTo>
                <a:lnTo>
                  <a:pt x="4421785" y="24697"/>
                </a:lnTo>
                <a:lnTo>
                  <a:pt x="4421785" y="74935"/>
                </a:lnTo>
                <a:close/>
              </a:path>
              <a:path w="5028565" h="394334">
                <a:moveTo>
                  <a:pt x="4205669" y="393900"/>
                </a:moveTo>
                <a:lnTo>
                  <a:pt x="4132417" y="393900"/>
                </a:lnTo>
                <a:lnTo>
                  <a:pt x="4106143" y="354992"/>
                </a:lnTo>
                <a:lnTo>
                  <a:pt x="4087881" y="312913"/>
                </a:lnTo>
                <a:lnTo>
                  <a:pt x="4077222" y="267230"/>
                </a:lnTo>
                <a:lnTo>
                  <a:pt x="4073760" y="217508"/>
                </a:lnTo>
                <a:lnTo>
                  <a:pt x="4077222" y="167786"/>
                </a:lnTo>
                <a:lnTo>
                  <a:pt x="4087881" y="122102"/>
                </a:lnTo>
                <a:lnTo>
                  <a:pt x="4106143" y="80024"/>
                </a:lnTo>
                <a:lnTo>
                  <a:pt x="4132417" y="41116"/>
                </a:lnTo>
                <a:lnTo>
                  <a:pt x="4205669" y="41116"/>
                </a:lnTo>
                <a:lnTo>
                  <a:pt x="4184328" y="74992"/>
                </a:lnTo>
                <a:lnTo>
                  <a:pt x="4167341" y="118366"/>
                </a:lnTo>
                <a:lnTo>
                  <a:pt x="4156117" y="167213"/>
                </a:lnTo>
                <a:lnTo>
                  <a:pt x="4152063" y="217508"/>
                </a:lnTo>
                <a:lnTo>
                  <a:pt x="4156117" y="267802"/>
                </a:lnTo>
                <a:lnTo>
                  <a:pt x="4167341" y="316650"/>
                </a:lnTo>
                <a:lnTo>
                  <a:pt x="4184328" y="360024"/>
                </a:lnTo>
                <a:lnTo>
                  <a:pt x="4205669" y="393900"/>
                </a:lnTo>
                <a:close/>
              </a:path>
              <a:path w="5028565" h="394334">
                <a:moveTo>
                  <a:pt x="4236131" y="224524"/>
                </a:moveTo>
                <a:lnTo>
                  <a:pt x="4203856" y="174708"/>
                </a:lnTo>
                <a:lnTo>
                  <a:pt x="4241716" y="157046"/>
                </a:lnTo>
                <a:lnTo>
                  <a:pt x="4267407" y="132978"/>
                </a:lnTo>
                <a:lnTo>
                  <a:pt x="4282652" y="104831"/>
                </a:lnTo>
                <a:lnTo>
                  <a:pt x="4289175" y="74935"/>
                </a:lnTo>
                <a:lnTo>
                  <a:pt x="4355129" y="74935"/>
                </a:lnTo>
                <a:lnTo>
                  <a:pt x="4361242" y="101568"/>
                </a:lnTo>
                <a:lnTo>
                  <a:pt x="4375617" y="126032"/>
                </a:lnTo>
                <a:lnTo>
                  <a:pt x="4399885" y="146627"/>
                </a:lnTo>
                <a:lnTo>
                  <a:pt x="4408944" y="150431"/>
                </a:lnTo>
                <a:lnTo>
                  <a:pt x="4323836" y="150431"/>
                </a:lnTo>
                <a:lnTo>
                  <a:pt x="4309362" y="174401"/>
                </a:lnTo>
                <a:lnTo>
                  <a:pt x="4290140" y="195161"/>
                </a:lnTo>
                <a:lnTo>
                  <a:pt x="4265839" y="212079"/>
                </a:lnTo>
                <a:lnTo>
                  <a:pt x="4236131" y="224524"/>
                </a:lnTo>
                <a:close/>
              </a:path>
              <a:path w="5028565" h="394334">
                <a:moveTo>
                  <a:pt x="4405647" y="211474"/>
                </a:moveTo>
                <a:lnTo>
                  <a:pt x="4378636" y="201127"/>
                </a:lnTo>
                <a:lnTo>
                  <a:pt x="4356164" y="187215"/>
                </a:lnTo>
                <a:lnTo>
                  <a:pt x="4337981" y="170171"/>
                </a:lnTo>
                <a:lnTo>
                  <a:pt x="4323836" y="150431"/>
                </a:lnTo>
                <a:lnTo>
                  <a:pt x="4408944" y="150431"/>
                </a:lnTo>
                <a:lnTo>
                  <a:pt x="4435677" y="161657"/>
                </a:lnTo>
                <a:lnTo>
                  <a:pt x="4405647" y="211474"/>
                </a:lnTo>
                <a:close/>
              </a:path>
              <a:path w="5028565" h="394334">
                <a:moveTo>
                  <a:pt x="4383756" y="369062"/>
                </a:moveTo>
                <a:lnTo>
                  <a:pt x="4330447" y="364164"/>
                </a:lnTo>
                <a:lnTo>
                  <a:pt x="4290070" y="349662"/>
                </a:lnTo>
                <a:lnTo>
                  <a:pt x="4264506" y="326477"/>
                </a:lnTo>
                <a:lnTo>
                  <a:pt x="4255637" y="295530"/>
                </a:lnTo>
                <a:lnTo>
                  <a:pt x="4264506" y="264529"/>
                </a:lnTo>
                <a:lnTo>
                  <a:pt x="4290070" y="241486"/>
                </a:lnTo>
                <a:lnTo>
                  <a:pt x="4330447" y="227153"/>
                </a:lnTo>
                <a:lnTo>
                  <a:pt x="4383756" y="222279"/>
                </a:lnTo>
                <a:lnTo>
                  <a:pt x="4435943" y="227153"/>
                </a:lnTo>
                <a:lnTo>
                  <a:pt x="4475513" y="241486"/>
                </a:lnTo>
                <a:lnTo>
                  <a:pt x="4500638" y="264529"/>
                </a:lnTo>
                <a:lnTo>
                  <a:pt x="4502598" y="271394"/>
                </a:lnTo>
                <a:lnTo>
                  <a:pt x="4383756" y="271394"/>
                </a:lnTo>
                <a:lnTo>
                  <a:pt x="4355379" y="272659"/>
                </a:lnTo>
                <a:lnTo>
                  <a:pt x="4335238" y="276884"/>
                </a:lnTo>
                <a:lnTo>
                  <a:pt x="4323253" y="284398"/>
                </a:lnTo>
                <a:lnTo>
                  <a:pt x="4319345" y="295530"/>
                </a:lnTo>
                <a:lnTo>
                  <a:pt x="4323253" y="306787"/>
                </a:lnTo>
                <a:lnTo>
                  <a:pt x="4335238" y="314439"/>
                </a:lnTo>
                <a:lnTo>
                  <a:pt x="4355379" y="318776"/>
                </a:lnTo>
                <a:lnTo>
                  <a:pt x="4383756" y="320088"/>
                </a:lnTo>
                <a:lnTo>
                  <a:pt x="4502466" y="320088"/>
                </a:lnTo>
                <a:lnTo>
                  <a:pt x="4500638" y="326477"/>
                </a:lnTo>
                <a:lnTo>
                  <a:pt x="4475513" y="349662"/>
                </a:lnTo>
                <a:lnTo>
                  <a:pt x="4435943" y="364164"/>
                </a:lnTo>
                <a:lnTo>
                  <a:pt x="4383756" y="369062"/>
                </a:lnTo>
                <a:close/>
              </a:path>
              <a:path w="5028565" h="394334">
                <a:moveTo>
                  <a:pt x="4502466" y="320088"/>
                </a:moveTo>
                <a:lnTo>
                  <a:pt x="4383756" y="320088"/>
                </a:lnTo>
                <a:lnTo>
                  <a:pt x="4411473" y="318776"/>
                </a:lnTo>
                <a:lnTo>
                  <a:pt x="4430994" y="314439"/>
                </a:lnTo>
                <a:lnTo>
                  <a:pt x="4442542" y="306787"/>
                </a:lnTo>
                <a:lnTo>
                  <a:pt x="4446342" y="295530"/>
                </a:lnTo>
                <a:lnTo>
                  <a:pt x="4442542" y="284398"/>
                </a:lnTo>
                <a:lnTo>
                  <a:pt x="4430994" y="276884"/>
                </a:lnTo>
                <a:lnTo>
                  <a:pt x="4411473" y="272659"/>
                </a:lnTo>
                <a:lnTo>
                  <a:pt x="4383756" y="271394"/>
                </a:lnTo>
                <a:lnTo>
                  <a:pt x="4502598" y="271394"/>
                </a:lnTo>
                <a:lnTo>
                  <a:pt x="4509490" y="295530"/>
                </a:lnTo>
                <a:lnTo>
                  <a:pt x="4502466" y="320088"/>
                </a:lnTo>
                <a:close/>
              </a:path>
              <a:path w="5028565" h="394334">
                <a:moveTo>
                  <a:pt x="4862847" y="233365"/>
                </a:moveTo>
                <a:lnTo>
                  <a:pt x="4591874" y="233365"/>
                </a:lnTo>
                <a:lnTo>
                  <a:pt x="4591874" y="103281"/>
                </a:lnTo>
                <a:lnTo>
                  <a:pt x="4791560" y="103281"/>
                </a:lnTo>
                <a:lnTo>
                  <a:pt x="4791560" y="74654"/>
                </a:lnTo>
                <a:lnTo>
                  <a:pt x="4591593" y="74654"/>
                </a:lnTo>
                <a:lnTo>
                  <a:pt x="4591593" y="24276"/>
                </a:lnTo>
                <a:lnTo>
                  <a:pt x="4854427" y="24276"/>
                </a:lnTo>
                <a:lnTo>
                  <a:pt x="4854427" y="153378"/>
                </a:lnTo>
                <a:lnTo>
                  <a:pt x="4655583" y="153378"/>
                </a:lnTo>
                <a:lnTo>
                  <a:pt x="4655583" y="183689"/>
                </a:lnTo>
                <a:lnTo>
                  <a:pt x="4862847" y="183689"/>
                </a:lnTo>
                <a:lnTo>
                  <a:pt x="4862847" y="233365"/>
                </a:lnTo>
                <a:close/>
              </a:path>
              <a:path w="5028565" h="394334">
                <a:moveTo>
                  <a:pt x="4890632" y="329770"/>
                </a:moveTo>
                <a:lnTo>
                  <a:pt x="4555388" y="329770"/>
                </a:lnTo>
                <a:lnTo>
                  <a:pt x="4555388" y="278270"/>
                </a:lnTo>
                <a:lnTo>
                  <a:pt x="4890632" y="278270"/>
                </a:lnTo>
                <a:lnTo>
                  <a:pt x="4890632" y="329770"/>
                </a:lnTo>
                <a:close/>
              </a:path>
              <a:path w="5028565" h="394334">
                <a:moveTo>
                  <a:pt x="4969648" y="393900"/>
                </a:moveTo>
                <a:lnTo>
                  <a:pt x="4896397" y="393900"/>
                </a:lnTo>
                <a:lnTo>
                  <a:pt x="4917678" y="360024"/>
                </a:lnTo>
                <a:lnTo>
                  <a:pt x="4934671" y="316650"/>
                </a:lnTo>
                <a:lnTo>
                  <a:pt x="4945928" y="267802"/>
                </a:lnTo>
                <a:lnTo>
                  <a:pt x="4950002" y="217508"/>
                </a:lnTo>
                <a:lnTo>
                  <a:pt x="4945928" y="167213"/>
                </a:lnTo>
                <a:lnTo>
                  <a:pt x="4934671" y="118366"/>
                </a:lnTo>
                <a:lnTo>
                  <a:pt x="4917678" y="74992"/>
                </a:lnTo>
                <a:lnTo>
                  <a:pt x="4896397" y="41116"/>
                </a:lnTo>
                <a:lnTo>
                  <a:pt x="4969648" y="41116"/>
                </a:lnTo>
                <a:lnTo>
                  <a:pt x="4995900" y="80024"/>
                </a:lnTo>
                <a:lnTo>
                  <a:pt x="5014114" y="122102"/>
                </a:lnTo>
                <a:lnTo>
                  <a:pt x="5024724" y="167786"/>
                </a:lnTo>
                <a:lnTo>
                  <a:pt x="5028165" y="217508"/>
                </a:lnTo>
                <a:lnTo>
                  <a:pt x="5024724" y="267230"/>
                </a:lnTo>
                <a:lnTo>
                  <a:pt x="5014114" y="312913"/>
                </a:lnTo>
                <a:lnTo>
                  <a:pt x="4995900" y="354992"/>
                </a:lnTo>
                <a:lnTo>
                  <a:pt x="4969648" y="393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A30E0E-1D2E-C7F1-4790-82A9C319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38990"/>
            <a:ext cx="12939326" cy="6809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50627C-232F-CCC1-3C48-3E9BE2FF1905}"/>
              </a:ext>
            </a:extLst>
          </p:cNvPr>
          <p:cNvSpPr txBox="1"/>
          <p:nvPr/>
        </p:nvSpPr>
        <p:spPr>
          <a:xfrm>
            <a:off x="5410200" y="8724088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공급 측면에서 가장 인기있는 장르는 </a:t>
            </a:r>
            <a:r>
              <a:rPr lang="en-US" altLang="ko-KR" sz="2000" b="1"/>
              <a:t>Action </a:t>
            </a:r>
            <a:r>
              <a:rPr lang="ko-KR" altLang="en-US" sz="2000" b="1"/>
              <a:t>장르입니다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3815" y="791904"/>
            <a:ext cx="5028565" cy="394335"/>
          </a:xfrm>
          <a:custGeom>
            <a:avLst/>
            <a:gdLst/>
            <a:ahLst/>
            <a:cxnLst/>
            <a:rect l="l" t="t" r="r" b="b"/>
            <a:pathLst>
              <a:path w="5028565" h="394334">
                <a:moveTo>
                  <a:pt x="125453" y="336787"/>
                </a:moveTo>
                <a:lnTo>
                  <a:pt x="82580" y="330138"/>
                </a:lnTo>
                <a:lnTo>
                  <a:pt x="47689" y="310915"/>
                </a:lnTo>
                <a:lnTo>
                  <a:pt x="21689" y="279944"/>
                </a:lnTo>
                <a:lnTo>
                  <a:pt x="5489" y="238054"/>
                </a:lnTo>
                <a:lnTo>
                  <a:pt x="0" y="186074"/>
                </a:lnTo>
                <a:lnTo>
                  <a:pt x="5718" y="134236"/>
                </a:lnTo>
                <a:lnTo>
                  <a:pt x="21971" y="92933"/>
                </a:lnTo>
                <a:lnTo>
                  <a:pt x="47911" y="62729"/>
                </a:lnTo>
                <a:lnTo>
                  <a:pt x="82687" y="44193"/>
                </a:lnTo>
                <a:lnTo>
                  <a:pt x="125453" y="37888"/>
                </a:lnTo>
                <a:lnTo>
                  <a:pt x="168190" y="44220"/>
                </a:lnTo>
                <a:lnTo>
                  <a:pt x="203006" y="62810"/>
                </a:lnTo>
                <a:lnTo>
                  <a:pt x="228984" y="93054"/>
                </a:lnTo>
                <a:lnTo>
                  <a:pt x="231294" y="98931"/>
                </a:lnTo>
                <a:lnTo>
                  <a:pt x="125453" y="98931"/>
                </a:lnTo>
                <a:lnTo>
                  <a:pt x="106403" y="104121"/>
                </a:lnTo>
                <a:lnTo>
                  <a:pt x="91564" y="120033"/>
                </a:lnTo>
                <a:lnTo>
                  <a:pt x="81881" y="147179"/>
                </a:lnTo>
                <a:lnTo>
                  <a:pt x="78303" y="186074"/>
                </a:lnTo>
                <a:lnTo>
                  <a:pt x="81644" y="225809"/>
                </a:lnTo>
                <a:lnTo>
                  <a:pt x="91353" y="253572"/>
                </a:lnTo>
                <a:lnTo>
                  <a:pt x="106324" y="269863"/>
                </a:lnTo>
                <a:lnTo>
                  <a:pt x="125453" y="275183"/>
                </a:lnTo>
                <a:lnTo>
                  <a:pt x="230807" y="275183"/>
                </a:lnTo>
                <a:lnTo>
                  <a:pt x="228863" y="280206"/>
                </a:lnTo>
                <a:lnTo>
                  <a:pt x="202925" y="311157"/>
                </a:lnTo>
                <a:lnTo>
                  <a:pt x="168163" y="330287"/>
                </a:lnTo>
                <a:lnTo>
                  <a:pt x="125453" y="336787"/>
                </a:lnTo>
                <a:close/>
              </a:path>
              <a:path w="5028565" h="394334">
                <a:moveTo>
                  <a:pt x="230807" y="275183"/>
                </a:moveTo>
                <a:lnTo>
                  <a:pt x="125453" y="275183"/>
                </a:lnTo>
                <a:lnTo>
                  <a:pt x="144483" y="269863"/>
                </a:lnTo>
                <a:lnTo>
                  <a:pt x="159395" y="253572"/>
                </a:lnTo>
                <a:lnTo>
                  <a:pt x="169123" y="225809"/>
                </a:lnTo>
                <a:lnTo>
                  <a:pt x="172603" y="186074"/>
                </a:lnTo>
                <a:lnTo>
                  <a:pt x="169064" y="147179"/>
                </a:lnTo>
                <a:lnTo>
                  <a:pt x="159342" y="120033"/>
                </a:lnTo>
                <a:lnTo>
                  <a:pt x="144463" y="104121"/>
                </a:lnTo>
                <a:lnTo>
                  <a:pt x="125453" y="98931"/>
                </a:lnTo>
                <a:lnTo>
                  <a:pt x="231294" y="98931"/>
                </a:lnTo>
                <a:lnTo>
                  <a:pt x="245210" y="134344"/>
                </a:lnTo>
                <a:lnTo>
                  <a:pt x="250766" y="186074"/>
                </a:lnTo>
                <a:lnTo>
                  <a:pt x="245102" y="238243"/>
                </a:lnTo>
                <a:lnTo>
                  <a:pt x="230807" y="275183"/>
                </a:lnTo>
                <a:close/>
              </a:path>
              <a:path w="5028565" h="394334">
                <a:moveTo>
                  <a:pt x="354339" y="212737"/>
                </a:moveTo>
                <a:lnTo>
                  <a:pt x="286981" y="212737"/>
                </a:lnTo>
                <a:lnTo>
                  <a:pt x="299611" y="41817"/>
                </a:lnTo>
                <a:lnTo>
                  <a:pt x="490597" y="41817"/>
                </a:lnTo>
                <a:lnTo>
                  <a:pt x="490597" y="102439"/>
                </a:lnTo>
                <a:lnTo>
                  <a:pt x="361636" y="102439"/>
                </a:lnTo>
                <a:lnTo>
                  <a:pt x="355742" y="166990"/>
                </a:lnTo>
                <a:lnTo>
                  <a:pt x="484943" y="166990"/>
                </a:lnTo>
                <a:lnTo>
                  <a:pt x="499650" y="190144"/>
                </a:lnTo>
                <a:lnTo>
                  <a:pt x="393490" y="190144"/>
                </a:lnTo>
                <a:lnTo>
                  <a:pt x="380052" y="191661"/>
                </a:lnTo>
                <a:lnTo>
                  <a:pt x="369126" y="196073"/>
                </a:lnTo>
                <a:lnTo>
                  <a:pt x="360594" y="203168"/>
                </a:lnTo>
                <a:lnTo>
                  <a:pt x="354339" y="212737"/>
                </a:lnTo>
                <a:close/>
              </a:path>
              <a:path w="5028565" h="394334">
                <a:moveTo>
                  <a:pt x="484943" y="166990"/>
                </a:moveTo>
                <a:lnTo>
                  <a:pt x="357426" y="166990"/>
                </a:lnTo>
                <a:lnTo>
                  <a:pt x="366870" y="155222"/>
                </a:lnTo>
                <a:lnTo>
                  <a:pt x="380773" y="145888"/>
                </a:lnTo>
                <a:lnTo>
                  <a:pt x="398334" y="139738"/>
                </a:lnTo>
                <a:lnTo>
                  <a:pt x="418749" y="137521"/>
                </a:lnTo>
                <a:lnTo>
                  <a:pt x="454426" y="144406"/>
                </a:lnTo>
                <a:lnTo>
                  <a:pt x="482827" y="163657"/>
                </a:lnTo>
                <a:lnTo>
                  <a:pt x="484943" y="166990"/>
                </a:lnTo>
                <a:close/>
              </a:path>
              <a:path w="5028565" h="394334">
                <a:moveTo>
                  <a:pt x="497541" y="275744"/>
                </a:moveTo>
                <a:lnTo>
                  <a:pt x="393631" y="275744"/>
                </a:lnTo>
                <a:lnTo>
                  <a:pt x="410523" y="272687"/>
                </a:lnTo>
                <a:lnTo>
                  <a:pt x="423731" y="264027"/>
                </a:lnTo>
                <a:lnTo>
                  <a:pt x="432309" y="250524"/>
                </a:lnTo>
                <a:lnTo>
                  <a:pt x="435308" y="232944"/>
                </a:lnTo>
                <a:lnTo>
                  <a:pt x="432306" y="215363"/>
                </a:lnTo>
                <a:lnTo>
                  <a:pt x="423714" y="201861"/>
                </a:lnTo>
                <a:lnTo>
                  <a:pt x="410464" y="193200"/>
                </a:lnTo>
                <a:lnTo>
                  <a:pt x="393490" y="190144"/>
                </a:lnTo>
                <a:lnTo>
                  <a:pt x="499650" y="190144"/>
                </a:lnTo>
                <a:lnTo>
                  <a:pt x="501577" y="193200"/>
                </a:lnTo>
                <a:lnTo>
                  <a:pt x="508279" y="230839"/>
                </a:lnTo>
                <a:lnTo>
                  <a:pt x="500153" y="272102"/>
                </a:lnTo>
                <a:lnTo>
                  <a:pt x="497541" y="275744"/>
                </a:lnTo>
                <a:close/>
              </a:path>
              <a:path w="5028565" h="394334">
                <a:moveTo>
                  <a:pt x="393631" y="333138"/>
                </a:moveTo>
                <a:lnTo>
                  <a:pt x="348434" y="326433"/>
                </a:lnTo>
                <a:lnTo>
                  <a:pt x="312854" y="307704"/>
                </a:lnTo>
                <a:lnTo>
                  <a:pt x="289457" y="279029"/>
                </a:lnTo>
                <a:lnTo>
                  <a:pt x="280807" y="242486"/>
                </a:lnTo>
                <a:lnTo>
                  <a:pt x="354199" y="242486"/>
                </a:lnTo>
                <a:lnTo>
                  <a:pt x="357656" y="256208"/>
                </a:lnTo>
                <a:lnTo>
                  <a:pt x="366179" y="266693"/>
                </a:lnTo>
                <a:lnTo>
                  <a:pt x="378570" y="273389"/>
                </a:lnTo>
                <a:lnTo>
                  <a:pt x="393631" y="275744"/>
                </a:lnTo>
                <a:lnTo>
                  <a:pt x="497541" y="275744"/>
                </a:lnTo>
                <a:lnTo>
                  <a:pt x="476950" y="304459"/>
                </a:lnTo>
                <a:lnTo>
                  <a:pt x="440750" y="325580"/>
                </a:lnTo>
                <a:lnTo>
                  <a:pt x="393631" y="333138"/>
                </a:lnTo>
                <a:close/>
              </a:path>
              <a:path w="5028565" h="394334">
                <a:moveTo>
                  <a:pt x="576349" y="333559"/>
                </a:moveTo>
                <a:lnTo>
                  <a:pt x="561281" y="330551"/>
                </a:lnTo>
                <a:lnTo>
                  <a:pt x="548950" y="322333"/>
                </a:lnTo>
                <a:lnTo>
                  <a:pt x="540671" y="310116"/>
                </a:lnTo>
                <a:lnTo>
                  <a:pt x="537759" y="295109"/>
                </a:lnTo>
                <a:lnTo>
                  <a:pt x="540671" y="280346"/>
                </a:lnTo>
                <a:lnTo>
                  <a:pt x="548950" y="268254"/>
                </a:lnTo>
                <a:lnTo>
                  <a:pt x="561281" y="260082"/>
                </a:lnTo>
                <a:lnTo>
                  <a:pt x="576349" y="257080"/>
                </a:lnTo>
                <a:lnTo>
                  <a:pt x="590842" y="260082"/>
                </a:lnTo>
                <a:lnTo>
                  <a:pt x="603046" y="268254"/>
                </a:lnTo>
                <a:lnTo>
                  <a:pt x="611514" y="280346"/>
                </a:lnTo>
                <a:lnTo>
                  <a:pt x="614799" y="295109"/>
                </a:lnTo>
                <a:lnTo>
                  <a:pt x="611514" y="310116"/>
                </a:lnTo>
                <a:lnTo>
                  <a:pt x="603046" y="322333"/>
                </a:lnTo>
                <a:lnTo>
                  <a:pt x="590842" y="330551"/>
                </a:lnTo>
                <a:lnTo>
                  <a:pt x="576349" y="333559"/>
                </a:lnTo>
                <a:close/>
              </a:path>
              <a:path w="5028565" h="394334">
                <a:moveTo>
                  <a:pt x="1030473" y="186636"/>
                </a:moveTo>
                <a:lnTo>
                  <a:pt x="967045" y="186636"/>
                </a:lnTo>
                <a:lnTo>
                  <a:pt x="967045" y="98089"/>
                </a:lnTo>
                <a:lnTo>
                  <a:pt x="906423" y="98089"/>
                </a:lnTo>
                <a:lnTo>
                  <a:pt x="906423" y="48413"/>
                </a:lnTo>
                <a:lnTo>
                  <a:pt x="967045" y="48413"/>
                </a:lnTo>
                <a:lnTo>
                  <a:pt x="967045" y="1543"/>
                </a:lnTo>
                <a:lnTo>
                  <a:pt x="1030473" y="1543"/>
                </a:lnTo>
                <a:lnTo>
                  <a:pt x="1030473" y="186636"/>
                </a:lnTo>
                <a:close/>
              </a:path>
              <a:path w="5028565" h="394334">
                <a:moveTo>
                  <a:pt x="746168" y="190705"/>
                </a:moveTo>
                <a:lnTo>
                  <a:pt x="713332" y="140187"/>
                </a:lnTo>
                <a:lnTo>
                  <a:pt x="753950" y="122585"/>
                </a:lnTo>
                <a:lnTo>
                  <a:pt x="780110" y="97563"/>
                </a:lnTo>
                <a:lnTo>
                  <a:pt x="794141" y="67646"/>
                </a:lnTo>
                <a:lnTo>
                  <a:pt x="798370" y="35362"/>
                </a:lnTo>
                <a:lnTo>
                  <a:pt x="798370" y="14032"/>
                </a:lnTo>
                <a:lnTo>
                  <a:pt x="863483" y="14032"/>
                </a:lnTo>
                <a:lnTo>
                  <a:pt x="863483" y="35362"/>
                </a:lnTo>
                <a:lnTo>
                  <a:pt x="867105" y="65927"/>
                </a:lnTo>
                <a:lnTo>
                  <a:pt x="879831" y="94230"/>
                </a:lnTo>
                <a:lnTo>
                  <a:pt x="904134" y="118007"/>
                </a:lnTo>
                <a:lnTo>
                  <a:pt x="914925" y="122786"/>
                </a:lnTo>
                <a:lnTo>
                  <a:pt x="830926" y="122786"/>
                </a:lnTo>
                <a:lnTo>
                  <a:pt x="816795" y="144825"/>
                </a:lnTo>
                <a:lnTo>
                  <a:pt x="798177" y="163850"/>
                </a:lnTo>
                <a:lnTo>
                  <a:pt x="774745" y="179323"/>
                </a:lnTo>
                <a:lnTo>
                  <a:pt x="746168" y="190705"/>
                </a:lnTo>
                <a:close/>
              </a:path>
              <a:path w="5028565" h="394334">
                <a:moveTo>
                  <a:pt x="909229" y="183829"/>
                </a:moveTo>
                <a:lnTo>
                  <a:pt x="883299" y="173364"/>
                </a:lnTo>
                <a:lnTo>
                  <a:pt x="861763" y="159465"/>
                </a:lnTo>
                <a:lnTo>
                  <a:pt x="844385" y="142487"/>
                </a:lnTo>
                <a:lnTo>
                  <a:pt x="830926" y="122786"/>
                </a:lnTo>
                <a:lnTo>
                  <a:pt x="914925" y="122786"/>
                </a:lnTo>
                <a:lnTo>
                  <a:pt x="942487" y="134995"/>
                </a:lnTo>
                <a:lnTo>
                  <a:pt x="909229" y="183829"/>
                </a:lnTo>
                <a:close/>
              </a:path>
              <a:path w="5028565" h="394334">
                <a:moveTo>
                  <a:pt x="1038892" y="365133"/>
                </a:moveTo>
                <a:lnTo>
                  <a:pt x="782934" y="365133"/>
                </a:lnTo>
                <a:lnTo>
                  <a:pt x="782934" y="258764"/>
                </a:lnTo>
                <a:lnTo>
                  <a:pt x="967325" y="258764"/>
                </a:lnTo>
                <a:lnTo>
                  <a:pt x="967325" y="247819"/>
                </a:lnTo>
                <a:lnTo>
                  <a:pt x="782654" y="247819"/>
                </a:lnTo>
                <a:lnTo>
                  <a:pt x="782654" y="199265"/>
                </a:lnTo>
                <a:lnTo>
                  <a:pt x="1030473" y="199265"/>
                </a:lnTo>
                <a:lnTo>
                  <a:pt x="1030473" y="304652"/>
                </a:lnTo>
                <a:lnTo>
                  <a:pt x="845661" y="304652"/>
                </a:lnTo>
                <a:lnTo>
                  <a:pt x="845661" y="315597"/>
                </a:lnTo>
                <a:lnTo>
                  <a:pt x="1038892" y="315597"/>
                </a:lnTo>
                <a:lnTo>
                  <a:pt x="1038892" y="365133"/>
                </a:lnTo>
                <a:close/>
              </a:path>
              <a:path w="5028565" h="394334">
                <a:moveTo>
                  <a:pt x="1381725" y="368641"/>
                </a:moveTo>
                <a:lnTo>
                  <a:pt x="1321945" y="368641"/>
                </a:lnTo>
                <a:lnTo>
                  <a:pt x="1321945" y="1543"/>
                </a:lnTo>
                <a:lnTo>
                  <a:pt x="1381725" y="1543"/>
                </a:lnTo>
                <a:lnTo>
                  <a:pt x="1381725" y="368641"/>
                </a:lnTo>
                <a:close/>
              </a:path>
              <a:path w="5028565" h="394334">
                <a:moveTo>
                  <a:pt x="1303562" y="95002"/>
                </a:moveTo>
                <a:lnTo>
                  <a:pt x="1243783" y="95002"/>
                </a:lnTo>
                <a:lnTo>
                  <a:pt x="1243783" y="8980"/>
                </a:lnTo>
                <a:lnTo>
                  <a:pt x="1303562" y="8980"/>
                </a:lnTo>
                <a:lnTo>
                  <a:pt x="1303562" y="95002"/>
                </a:lnTo>
                <a:close/>
              </a:path>
              <a:path w="5028565" h="394334">
                <a:moveTo>
                  <a:pt x="1089281" y="294127"/>
                </a:moveTo>
                <a:lnTo>
                  <a:pt x="1052375" y="249783"/>
                </a:lnTo>
                <a:lnTo>
                  <a:pt x="1097905" y="217350"/>
                </a:lnTo>
                <a:lnTo>
                  <a:pt x="1129503" y="181654"/>
                </a:lnTo>
                <a:lnTo>
                  <a:pt x="1149129" y="141012"/>
                </a:lnTo>
                <a:lnTo>
                  <a:pt x="1158744" y="93739"/>
                </a:lnTo>
                <a:lnTo>
                  <a:pt x="1076792" y="93739"/>
                </a:lnTo>
                <a:lnTo>
                  <a:pt x="1076792" y="43221"/>
                </a:lnTo>
                <a:lnTo>
                  <a:pt x="1221751" y="43221"/>
                </a:lnTo>
                <a:lnTo>
                  <a:pt x="1221593" y="56560"/>
                </a:lnTo>
                <a:lnTo>
                  <a:pt x="1221120" y="69637"/>
                </a:lnTo>
                <a:lnTo>
                  <a:pt x="1220330" y="82451"/>
                </a:lnTo>
                <a:lnTo>
                  <a:pt x="1219225" y="95002"/>
                </a:lnTo>
                <a:lnTo>
                  <a:pt x="1303562" y="95002"/>
                </a:lnTo>
                <a:lnTo>
                  <a:pt x="1303562" y="146221"/>
                </a:lnTo>
                <a:lnTo>
                  <a:pt x="1209543" y="146221"/>
                </a:lnTo>
                <a:lnTo>
                  <a:pt x="1193317" y="188690"/>
                </a:lnTo>
                <a:lnTo>
                  <a:pt x="1168672" y="227383"/>
                </a:lnTo>
                <a:lnTo>
                  <a:pt x="1134397" y="262472"/>
                </a:lnTo>
                <a:lnTo>
                  <a:pt x="1089281" y="294127"/>
                </a:lnTo>
                <a:close/>
              </a:path>
              <a:path w="5028565" h="394334">
                <a:moveTo>
                  <a:pt x="1303562" y="353907"/>
                </a:moveTo>
                <a:lnTo>
                  <a:pt x="1243783" y="353907"/>
                </a:lnTo>
                <a:lnTo>
                  <a:pt x="1243783" y="237013"/>
                </a:lnTo>
                <a:lnTo>
                  <a:pt x="1201965" y="237013"/>
                </a:lnTo>
                <a:lnTo>
                  <a:pt x="1201965" y="186074"/>
                </a:lnTo>
                <a:lnTo>
                  <a:pt x="1243783" y="186074"/>
                </a:lnTo>
                <a:lnTo>
                  <a:pt x="1243783" y="146221"/>
                </a:lnTo>
                <a:lnTo>
                  <a:pt x="1303562" y="146221"/>
                </a:lnTo>
                <a:lnTo>
                  <a:pt x="1303562" y="353907"/>
                </a:lnTo>
                <a:close/>
              </a:path>
              <a:path w="5028565" h="394334">
                <a:moveTo>
                  <a:pt x="1544517" y="25399"/>
                </a:moveTo>
                <a:lnTo>
                  <a:pt x="1480808" y="25399"/>
                </a:lnTo>
                <a:lnTo>
                  <a:pt x="1480808" y="0"/>
                </a:lnTo>
                <a:lnTo>
                  <a:pt x="1544517" y="0"/>
                </a:lnTo>
                <a:lnTo>
                  <a:pt x="1544517" y="25399"/>
                </a:lnTo>
                <a:close/>
              </a:path>
              <a:path w="5028565" h="394334">
                <a:moveTo>
                  <a:pt x="1620995" y="72830"/>
                </a:moveTo>
                <a:lnTo>
                  <a:pt x="1403908" y="72830"/>
                </a:lnTo>
                <a:lnTo>
                  <a:pt x="1403908" y="25399"/>
                </a:lnTo>
                <a:lnTo>
                  <a:pt x="1620995" y="25399"/>
                </a:lnTo>
                <a:lnTo>
                  <a:pt x="1620995" y="72830"/>
                </a:lnTo>
                <a:close/>
              </a:path>
              <a:path w="5028565" h="394334">
                <a:moveTo>
                  <a:pt x="1698316" y="197581"/>
                </a:moveTo>
                <a:lnTo>
                  <a:pt x="1634327" y="197581"/>
                </a:lnTo>
                <a:lnTo>
                  <a:pt x="1634327" y="1683"/>
                </a:lnTo>
                <a:lnTo>
                  <a:pt x="1698316" y="1683"/>
                </a:lnTo>
                <a:lnTo>
                  <a:pt x="1698316" y="74935"/>
                </a:lnTo>
                <a:lnTo>
                  <a:pt x="1744203" y="74935"/>
                </a:lnTo>
                <a:lnTo>
                  <a:pt x="1744203" y="125312"/>
                </a:lnTo>
                <a:lnTo>
                  <a:pt x="1698316" y="125312"/>
                </a:lnTo>
                <a:lnTo>
                  <a:pt x="1698316" y="197581"/>
                </a:lnTo>
                <a:close/>
              </a:path>
              <a:path w="5028565" h="394334">
                <a:moveTo>
                  <a:pt x="1512662" y="196739"/>
                </a:moveTo>
                <a:lnTo>
                  <a:pt x="1474666" y="192606"/>
                </a:lnTo>
                <a:lnTo>
                  <a:pt x="1445393" y="180830"/>
                </a:lnTo>
                <a:lnTo>
                  <a:pt x="1426564" y="162028"/>
                </a:lnTo>
                <a:lnTo>
                  <a:pt x="1419905" y="136819"/>
                </a:lnTo>
                <a:lnTo>
                  <a:pt x="1426564" y="112143"/>
                </a:lnTo>
                <a:lnTo>
                  <a:pt x="1445393" y="93283"/>
                </a:lnTo>
                <a:lnTo>
                  <a:pt x="1474666" y="81210"/>
                </a:lnTo>
                <a:lnTo>
                  <a:pt x="1512662" y="76899"/>
                </a:lnTo>
                <a:lnTo>
                  <a:pt x="1550542" y="81210"/>
                </a:lnTo>
                <a:lnTo>
                  <a:pt x="1579423" y="93283"/>
                </a:lnTo>
                <a:lnTo>
                  <a:pt x="1597833" y="112143"/>
                </a:lnTo>
                <a:lnTo>
                  <a:pt x="1600106" y="120822"/>
                </a:lnTo>
                <a:lnTo>
                  <a:pt x="1512662" y="120822"/>
                </a:lnTo>
                <a:lnTo>
                  <a:pt x="1499735" y="121743"/>
                </a:lnTo>
                <a:lnTo>
                  <a:pt x="1490175" y="124611"/>
                </a:lnTo>
                <a:lnTo>
                  <a:pt x="1484246" y="129584"/>
                </a:lnTo>
                <a:lnTo>
                  <a:pt x="1482211" y="136819"/>
                </a:lnTo>
                <a:lnTo>
                  <a:pt x="1484246" y="144081"/>
                </a:lnTo>
                <a:lnTo>
                  <a:pt x="1490175" y="148712"/>
                </a:lnTo>
                <a:lnTo>
                  <a:pt x="1499735" y="151185"/>
                </a:lnTo>
                <a:lnTo>
                  <a:pt x="1512662" y="151975"/>
                </a:lnTo>
                <a:lnTo>
                  <a:pt x="1600410" y="151975"/>
                </a:lnTo>
                <a:lnTo>
                  <a:pt x="1597833" y="162028"/>
                </a:lnTo>
                <a:lnTo>
                  <a:pt x="1579423" y="180830"/>
                </a:lnTo>
                <a:lnTo>
                  <a:pt x="1550542" y="192606"/>
                </a:lnTo>
                <a:lnTo>
                  <a:pt x="1512662" y="196739"/>
                </a:lnTo>
                <a:close/>
              </a:path>
              <a:path w="5028565" h="394334">
                <a:moveTo>
                  <a:pt x="1600410" y="151975"/>
                </a:moveTo>
                <a:lnTo>
                  <a:pt x="1512662" y="151975"/>
                </a:lnTo>
                <a:lnTo>
                  <a:pt x="1525739" y="151185"/>
                </a:lnTo>
                <a:lnTo>
                  <a:pt x="1535501" y="148712"/>
                </a:lnTo>
                <a:lnTo>
                  <a:pt x="1541631" y="144081"/>
                </a:lnTo>
                <a:lnTo>
                  <a:pt x="1543815" y="136819"/>
                </a:lnTo>
                <a:lnTo>
                  <a:pt x="1541631" y="129584"/>
                </a:lnTo>
                <a:lnTo>
                  <a:pt x="1535501" y="124611"/>
                </a:lnTo>
                <a:lnTo>
                  <a:pt x="1525739" y="121743"/>
                </a:lnTo>
                <a:lnTo>
                  <a:pt x="1512662" y="120822"/>
                </a:lnTo>
                <a:lnTo>
                  <a:pt x="1600106" y="120822"/>
                </a:lnTo>
                <a:lnTo>
                  <a:pt x="1604296" y="136819"/>
                </a:lnTo>
                <a:lnTo>
                  <a:pt x="1600410" y="151975"/>
                </a:lnTo>
                <a:close/>
              </a:path>
              <a:path w="5028565" h="394334">
                <a:moveTo>
                  <a:pt x="1707016" y="367098"/>
                </a:moveTo>
                <a:lnTo>
                  <a:pt x="1449234" y="367098"/>
                </a:lnTo>
                <a:lnTo>
                  <a:pt x="1449234" y="267184"/>
                </a:lnTo>
                <a:lnTo>
                  <a:pt x="1634607" y="267184"/>
                </a:lnTo>
                <a:lnTo>
                  <a:pt x="1634607" y="254554"/>
                </a:lnTo>
                <a:lnTo>
                  <a:pt x="1448813" y="254554"/>
                </a:lnTo>
                <a:lnTo>
                  <a:pt x="1448813" y="209790"/>
                </a:lnTo>
                <a:lnTo>
                  <a:pt x="1698316" y="209790"/>
                </a:lnTo>
                <a:lnTo>
                  <a:pt x="1698316" y="309282"/>
                </a:lnTo>
                <a:lnTo>
                  <a:pt x="1512101" y="309282"/>
                </a:lnTo>
                <a:lnTo>
                  <a:pt x="1512101" y="320930"/>
                </a:lnTo>
                <a:lnTo>
                  <a:pt x="1707016" y="320930"/>
                </a:lnTo>
                <a:lnTo>
                  <a:pt x="1707016" y="367098"/>
                </a:lnTo>
                <a:close/>
              </a:path>
              <a:path w="5028565" h="394334">
                <a:moveTo>
                  <a:pt x="2148511" y="368641"/>
                </a:moveTo>
                <a:lnTo>
                  <a:pt x="2088731" y="368641"/>
                </a:lnTo>
                <a:lnTo>
                  <a:pt x="2088731" y="1543"/>
                </a:lnTo>
                <a:lnTo>
                  <a:pt x="2148511" y="1543"/>
                </a:lnTo>
                <a:lnTo>
                  <a:pt x="2148511" y="368641"/>
                </a:lnTo>
                <a:close/>
              </a:path>
              <a:path w="5028565" h="394334">
                <a:moveTo>
                  <a:pt x="2069646" y="137381"/>
                </a:moveTo>
                <a:lnTo>
                  <a:pt x="2010428" y="137381"/>
                </a:lnTo>
                <a:lnTo>
                  <a:pt x="2010428" y="8980"/>
                </a:lnTo>
                <a:lnTo>
                  <a:pt x="2069646" y="8980"/>
                </a:lnTo>
                <a:lnTo>
                  <a:pt x="2069646" y="137381"/>
                </a:lnTo>
                <a:close/>
              </a:path>
              <a:path w="5028565" h="394334">
                <a:moveTo>
                  <a:pt x="1856067" y="294127"/>
                </a:moveTo>
                <a:lnTo>
                  <a:pt x="1820564" y="249783"/>
                </a:lnTo>
                <a:lnTo>
                  <a:pt x="1865930" y="217350"/>
                </a:lnTo>
                <a:lnTo>
                  <a:pt x="1897429" y="181654"/>
                </a:lnTo>
                <a:lnTo>
                  <a:pt x="1916983" y="141012"/>
                </a:lnTo>
                <a:lnTo>
                  <a:pt x="1926512" y="93739"/>
                </a:lnTo>
                <a:lnTo>
                  <a:pt x="1843578" y="93739"/>
                </a:lnTo>
                <a:lnTo>
                  <a:pt x="1843578" y="43221"/>
                </a:lnTo>
                <a:lnTo>
                  <a:pt x="1989660" y="43221"/>
                </a:lnTo>
                <a:lnTo>
                  <a:pt x="1989114" y="68195"/>
                </a:lnTo>
                <a:lnTo>
                  <a:pt x="1987397" y="92195"/>
                </a:lnTo>
                <a:lnTo>
                  <a:pt x="1984391" y="115248"/>
                </a:lnTo>
                <a:lnTo>
                  <a:pt x="1979977" y="137381"/>
                </a:lnTo>
                <a:lnTo>
                  <a:pt x="2069646" y="137381"/>
                </a:lnTo>
                <a:lnTo>
                  <a:pt x="2069646" y="187478"/>
                </a:lnTo>
                <a:lnTo>
                  <a:pt x="1962155" y="187478"/>
                </a:lnTo>
                <a:lnTo>
                  <a:pt x="1944454" y="217403"/>
                </a:lnTo>
                <a:lnTo>
                  <a:pt x="1921267" y="245117"/>
                </a:lnTo>
                <a:lnTo>
                  <a:pt x="1892002" y="270675"/>
                </a:lnTo>
                <a:lnTo>
                  <a:pt x="1856067" y="294127"/>
                </a:lnTo>
                <a:close/>
              </a:path>
              <a:path w="5028565" h="394334">
                <a:moveTo>
                  <a:pt x="2069646" y="353907"/>
                </a:moveTo>
                <a:lnTo>
                  <a:pt x="2010428" y="353907"/>
                </a:lnTo>
                <a:lnTo>
                  <a:pt x="2010428" y="187478"/>
                </a:lnTo>
                <a:lnTo>
                  <a:pt x="2069646" y="187478"/>
                </a:lnTo>
                <a:lnTo>
                  <a:pt x="2069646" y="353907"/>
                </a:lnTo>
                <a:close/>
              </a:path>
              <a:path w="5028565" h="394334">
                <a:moveTo>
                  <a:pt x="2481099" y="207825"/>
                </a:moveTo>
                <a:lnTo>
                  <a:pt x="2417110" y="207825"/>
                </a:lnTo>
                <a:lnTo>
                  <a:pt x="2417110" y="2104"/>
                </a:lnTo>
                <a:lnTo>
                  <a:pt x="2481099" y="2104"/>
                </a:lnTo>
                <a:lnTo>
                  <a:pt x="2481099" y="207825"/>
                </a:lnTo>
                <a:close/>
              </a:path>
              <a:path w="5028565" h="394334">
                <a:moveTo>
                  <a:pt x="2278045" y="196459"/>
                </a:moveTo>
                <a:lnTo>
                  <a:pt x="2237363" y="189537"/>
                </a:lnTo>
                <a:lnTo>
                  <a:pt x="2204653" y="170761"/>
                </a:lnTo>
                <a:lnTo>
                  <a:pt x="2182889" y="142487"/>
                </a:lnTo>
                <a:lnTo>
                  <a:pt x="2175044" y="107070"/>
                </a:lnTo>
                <a:lnTo>
                  <a:pt x="2182889" y="70756"/>
                </a:lnTo>
                <a:lnTo>
                  <a:pt x="2204653" y="42308"/>
                </a:lnTo>
                <a:lnTo>
                  <a:pt x="2237363" y="23754"/>
                </a:lnTo>
                <a:lnTo>
                  <a:pt x="2278045" y="17120"/>
                </a:lnTo>
                <a:lnTo>
                  <a:pt x="2318567" y="23754"/>
                </a:lnTo>
                <a:lnTo>
                  <a:pt x="2351208" y="42308"/>
                </a:lnTo>
                <a:lnTo>
                  <a:pt x="2372637" y="70304"/>
                </a:lnTo>
                <a:lnTo>
                  <a:pt x="2278045" y="70304"/>
                </a:lnTo>
                <a:lnTo>
                  <a:pt x="2261521" y="72556"/>
                </a:lnTo>
                <a:lnTo>
                  <a:pt x="2248576" y="79373"/>
                </a:lnTo>
                <a:lnTo>
                  <a:pt x="2240156" y="90847"/>
                </a:lnTo>
                <a:lnTo>
                  <a:pt x="2237209" y="107070"/>
                </a:lnTo>
                <a:lnTo>
                  <a:pt x="2240156" y="122508"/>
                </a:lnTo>
                <a:lnTo>
                  <a:pt x="2248576" y="133750"/>
                </a:lnTo>
                <a:lnTo>
                  <a:pt x="2261521" y="140597"/>
                </a:lnTo>
                <a:lnTo>
                  <a:pt x="2278045" y="142853"/>
                </a:lnTo>
                <a:lnTo>
                  <a:pt x="2372701" y="142853"/>
                </a:lnTo>
                <a:lnTo>
                  <a:pt x="2351208" y="170761"/>
                </a:lnTo>
                <a:lnTo>
                  <a:pt x="2318567" y="189537"/>
                </a:lnTo>
                <a:lnTo>
                  <a:pt x="2278045" y="196459"/>
                </a:lnTo>
                <a:close/>
              </a:path>
              <a:path w="5028565" h="394334">
                <a:moveTo>
                  <a:pt x="2372701" y="142853"/>
                </a:moveTo>
                <a:lnTo>
                  <a:pt x="2278045" y="142853"/>
                </a:lnTo>
                <a:lnTo>
                  <a:pt x="2293981" y="140597"/>
                </a:lnTo>
                <a:lnTo>
                  <a:pt x="2306602" y="133750"/>
                </a:lnTo>
                <a:lnTo>
                  <a:pt x="2314907" y="122508"/>
                </a:lnTo>
                <a:lnTo>
                  <a:pt x="2317898" y="107070"/>
                </a:lnTo>
                <a:lnTo>
                  <a:pt x="2314907" y="90847"/>
                </a:lnTo>
                <a:lnTo>
                  <a:pt x="2306602" y="79373"/>
                </a:lnTo>
                <a:lnTo>
                  <a:pt x="2293981" y="72556"/>
                </a:lnTo>
                <a:lnTo>
                  <a:pt x="2278045" y="70304"/>
                </a:lnTo>
                <a:lnTo>
                  <a:pt x="2372637" y="70304"/>
                </a:lnTo>
                <a:lnTo>
                  <a:pt x="2372983" y="70756"/>
                </a:lnTo>
                <a:lnTo>
                  <a:pt x="2380905" y="107070"/>
                </a:lnTo>
                <a:lnTo>
                  <a:pt x="2372983" y="142487"/>
                </a:lnTo>
                <a:lnTo>
                  <a:pt x="2372701" y="142853"/>
                </a:lnTo>
                <a:close/>
              </a:path>
              <a:path w="5028565" h="394334">
                <a:moveTo>
                  <a:pt x="2481099" y="365133"/>
                </a:moveTo>
                <a:lnTo>
                  <a:pt x="2230614" y="365133"/>
                </a:lnTo>
                <a:lnTo>
                  <a:pt x="2230614" y="222419"/>
                </a:lnTo>
                <a:lnTo>
                  <a:pt x="2481099" y="222419"/>
                </a:lnTo>
                <a:lnTo>
                  <a:pt x="2481099" y="272376"/>
                </a:lnTo>
                <a:lnTo>
                  <a:pt x="2293200" y="272376"/>
                </a:lnTo>
                <a:lnTo>
                  <a:pt x="2293200" y="314475"/>
                </a:lnTo>
                <a:lnTo>
                  <a:pt x="2481099" y="314475"/>
                </a:lnTo>
                <a:lnTo>
                  <a:pt x="2481099" y="365133"/>
                </a:lnTo>
                <a:close/>
              </a:path>
              <a:path w="5028565" h="394334">
                <a:moveTo>
                  <a:pt x="2481099" y="314475"/>
                </a:moveTo>
                <a:lnTo>
                  <a:pt x="2418653" y="314475"/>
                </a:lnTo>
                <a:lnTo>
                  <a:pt x="2418653" y="272376"/>
                </a:lnTo>
                <a:lnTo>
                  <a:pt x="2481099" y="272376"/>
                </a:lnTo>
                <a:lnTo>
                  <a:pt x="2481099" y="314475"/>
                </a:lnTo>
                <a:close/>
              </a:path>
              <a:path w="5028565" h="394334">
                <a:moveTo>
                  <a:pt x="2907298" y="43080"/>
                </a:moveTo>
                <a:lnTo>
                  <a:pt x="2843870" y="43080"/>
                </a:lnTo>
                <a:lnTo>
                  <a:pt x="2843870" y="1543"/>
                </a:lnTo>
                <a:lnTo>
                  <a:pt x="2907298" y="1543"/>
                </a:lnTo>
                <a:lnTo>
                  <a:pt x="2907298" y="43080"/>
                </a:lnTo>
                <a:close/>
              </a:path>
              <a:path w="5028565" h="394334">
                <a:moveTo>
                  <a:pt x="2619205" y="192810"/>
                </a:moveTo>
                <a:lnTo>
                  <a:pt x="2598296" y="141590"/>
                </a:lnTo>
                <a:lnTo>
                  <a:pt x="2649046" y="128417"/>
                </a:lnTo>
                <a:lnTo>
                  <a:pt x="2684036" y="110508"/>
                </a:lnTo>
                <a:lnTo>
                  <a:pt x="2705449" y="88704"/>
                </a:lnTo>
                <a:lnTo>
                  <a:pt x="2715470" y="63849"/>
                </a:lnTo>
                <a:lnTo>
                  <a:pt x="2620187" y="63849"/>
                </a:lnTo>
                <a:lnTo>
                  <a:pt x="2620187" y="13471"/>
                </a:lnTo>
                <a:lnTo>
                  <a:pt x="2786195" y="13471"/>
                </a:lnTo>
                <a:lnTo>
                  <a:pt x="2786090" y="21156"/>
                </a:lnTo>
                <a:lnTo>
                  <a:pt x="2785774" y="28644"/>
                </a:lnTo>
                <a:lnTo>
                  <a:pt x="2785248" y="35948"/>
                </a:lnTo>
                <a:lnTo>
                  <a:pt x="2784511" y="43080"/>
                </a:lnTo>
                <a:lnTo>
                  <a:pt x="2907298" y="43080"/>
                </a:lnTo>
                <a:lnTo>
                  <a:pt x="2907298" y="90651"/>
                </a:lnTo>
                <a:lnTo>
                  <a:pt x="2772302" y="90651"/>
                </a:lnTo>
                <a:lnTo>
                  <a:pt x="2750334" y="126703"/>
                </a:lnTo>
                <a:lnTo>
                  <a:pt x="2717697" y="155518"/>
                </a:lnTo>
                <a:lnTo>
                  <a:pt x="2674088" y="177440"/>
                </a:lnTo>
                <a:lnTo>
                  <a:pt x="2619205" y="192810"/>
                </a:lnTo>
                <a:close/>
              </a:path>
              <a:path w="5028565" h="394334">
                <a:moveTo>
                  <a:pt x="2907298" y="184671"/>
                </a:moveTo>
                <a:lnTo>
                  <a:pt x="2843870" y="184671"/>
                </a:lnTo>
                <a:lnTo>
                  <a:pt x="2843870" y="162640"/>
                </a:lnTo>
                <a:lnTo>
                  <a:pt x="2769075" y="162640"/>
                </a:lnTo>
                <a:lnTo>
                  <a:pt x="2769075" y="114928"/>
                </a:lnTo>
                <a:lnTo>
                  <a:pt x="2843870" y="114928"/>
                </a:lnTo>
                <a:lnTo>
                  <a:pt x="2843870" y="90651"/>
                </a:lnTo>
                <a:lnTo>
                  <a:pt x="2907298" y="90651"/>
                </a:lnTo>
                <a:lnTo>
                  <a:pt x="2907298" y="184671"/>
                </a:lnTo>
                <a:close/>
              </a:path>
              <a:path w="5028565" h="394334">
                <a:moveTo>
                  <a:pt x="2912490" y="364993"/>
                </a:moveTo>
                <a:lnTo>
                  <a:pt x="2659759" y="364993"/>
                </a:lnTo>
                <a:lnTo>
                  <a:pt x="2659759" y="256659"/>
                </a:lnTo>
                <a:lnTo>
                  <a:pt x="2843308" y="256659"/>
                </a:lnTo>
                <a:lnTo>
                  <a:pt x="2843308" y="245012"/>
                </a:lnTo>
                <a:lnTo>
                  <a:pt x="2659479" y="245012"/>
                </a:lnTo>
                <a:lnTo>
                  <a:pt x="2659479" y="195617"/>
                </a:lnTo>
                <a:lnTo>
                  <a:pt x="2907298" y="195617"/>
                </a:lnTo>
                <a:lnTo>
                  <a:pt x="2907298" y="303248"/>
                </a:lnTo>
                <a:lnTo>
                  <a:pt x="2723468" y="303248"/>
                </a:lnTo>
                <a:lnTo>
                  <a:pt x="2723468" y="315036"/>
                </a:lnTo>
                <a:lnTo>
                  <a:pt x="2912490" y="315036"/>
                </a:lnTo>
                <a:lnTo>
                  <a:pt x="2912490" y="364993"/>
                </a:lnTo>
                <a:close/>
              </a:path>
              <a:path w="5028565" h="394334">
                <a:moveTo>
                  <a:pt x="3250551" y="219192"/>
                </a:moveTo>
                <a:lnTo>
                  <a:pt x="3187123" y="219192"/>
                </a:lnTo>
                <a:lnTo>
                  <a:pt x="3187123" y="138503"/>
                </a:lnTo>
                <a:lnTo>
                  <a:pt x="3140675" y="138503"/>
                </a:lnTo>
                <a:lnTo>
                  <a:pt x="3140675" y="87003"/>
                </a:lnTo>
                <a:lnTo>
                  <a:pt x="3187123" y="87003"/>
                </a:lnTo>
                <a:lnTo>
                  <a:pt x="3187123" y="1543"/>
                </a:lnTo>
                <a:lnTo>
                  <a:pt x="3250551" y="1543"/>
                </a:lnTo>
                <a:lnTo>
                  <a:pt x="3250551" y="219192"/>
                </a:lnTo>
                <a:close/>
              </a:path>
              <a:path w="5028565" h="394334">
                <a:moveTo>
                  <a:pt x="3150919" y="71426"/>
                </a:moveTo>
                <a:lnTo>
                  <a:pt x="2951091" y="71426"/>
                </a:lnTo>
                <a:lnTo>
                  <a:pt x="2951091" y="21049"/>
                </a:lnTo>
                <a:lnTo>
                  <a:pt x="3150919" y="21049"/>
                </a:lnTo>
                <a:lnTo>
                  <a:pt x="3150919" y="71426"/>
                </a:lnTo>
                <a:close/>
              </a:path>
              <a:path w="5028565" h="394334">
                <a:moveTo>
                  <a:pt x="2966247" y="221577"/>
                </a:moveTo>
                <a:lnTo>
                  <a:pt x="2933270" y="171200"/>
                </a:lnTo>
                <a:lnTo>
                  <a:pt x="2970744" y="153380"/>
                </a:lnTo>
                <a:lnTo>
                  <a:pt x="2996154" y="129259"/>
                </a:lnTo>
                <a:lnTo>
                  <a:pt x="3011277" y="101165"/>
                </a:lnTo>
                <a:lnTo>
                  <a:pt x="3017888" y="71426"/>
                </a:lnTo>
                <a:lnTo>
                  <a:pt x="3084403" y="71426"/>
                </a:lnTo>
                <a:lnTo>
                  <a:pt x="3090858" y="98665"/>
                </a:lnTo>
                <a:lnTo>
                  <a:pt x="3105312" y="124207"/>
                </a:lnTo>
                <a:lnTo>
                  <a:pt x="3129238" y="146197"/>
                </a:lnTo>
                <a:lnTo>
                  <a:pt x="3131059" y="147063"/>
                </a:lnTo>
                <a:lnTo>
                  <a:pt x="3051987" y="147063"/>
                </a:lnTo>
                <a:lnTo>
                  <a:pt x="3037880" y="170980"/>
                </a:lnTo>
                <a:lnTo>
                  <a:pt x="3019115" y="191793"/>
                </a:lnTo>
                <a:lnTo>
                  <a:pt x="2995352" y="208869"/>
                </a:lnTo>
                <a:lnTo>
                  <a:pt x="2966247" y="221577"/>
                </a:lnTo>
                <a:close/>
              </a:path>
              <a:path w="5028565" h="394334">
                <a:moveTo>
                  <a:pt x="3133237" y="212596"/>
                </a:moveTo>
                <a:lnTo>
                  <a:pt x="3106274" y="201370"/>
                </a:lnTo>
                <a:lnTo>
                  <a:pt x="3083929" y="186355"/>
                </a:lnTo>
                <a:lnTo>
                  <a:pt x="3065926" y="168077"/>
                </a:lnTo>
                <a:lnTo>
                  <a:pt x="3051987" y="147063"/>
                </a:lnTo>
                <a:lnTo>
                  <a:pt x="3131059" y="147063"/>
                </a:lnTo>
                <a:lnTo>
                  <a:pt x="3164109" y="162780"/>
                </a:lnTo>
                <a:lnTo>
                  <a:pt x="3133237" y="212596"/>
                </a:lnTo>
                <a:close/>
              </a:path>
              <a:path w="5028565" h="394334">
                <a:moveTo>
                  <a:pt x="3122713" y="369623"/>
                </a:moveTo>
                <a:lnTo>
                  <a:pt x="3069327" y="364725"/>
                </a:lnTo>
                <a:lnTo>
                  <a:pt x="3029044" y="350539"/>
                </a:lnTo>
                <a:lnTo>
                  <a:pt x="3003600" y="327828"/>
                </a:lnTo>
                <a:lnTo>
                  <a:pt x="2994733" y="297355"/>
                </a:lnTo>
                <a:lnTo>
                  <a:pt x="3003600" y="266960"/>
                </a:lnTo>
                <a:lnTo>
                  <a:pt x="3029044" y="244275"/>
                </a:lnTo>
                <a:lnTo>
                  <a:pt x="3069327" y="230063"/>
                </a:lnTo>
                <a:lnTo>
                  <a:pt x="3122713" y="225086"/>
                </a:lnTo>
                <a:lnTo>
                  <a:pt x="3176485" y="230063"/>
                </a:lnTo>
                <a:lnTo>
                  <a:pt x="3216943" y="244275"/>
                </a:lnTo>
                <a:lnTo>
                  <a:pt x="3242456" y="266960"/>
                </a:lnTo>
                <a:lnTo>
                  <a:pt x="3244255" y="273078"/>
                </a:lnTo>
                <a:lnTo>
                  <a:pt x="3122713" y="273078"/>
                </a:lnTo>
                <a:lnTo>
                  <a:pt x="3094195" y="274424"/>
                </a:lnTo>
                <a:lnTo>
                  <a:pt x="3074019" y="278691"/>
                </a:lnTo>
                <a:lnTo>
                  <a:pt x="3062051" y="286220"/>
                </a:lnTo>
                <a:lnTo>
                  <a:pt x="3058162" y="297355"/>
                </a:lnTo>
                <a:lnTo>
                  <a:pt x="3062051" y="308489"/>
                </a:lnTo>
                <a:lnTo>
                  <a:pt x="3074019" y="316018"/>
                </a:lnTo>
                <a:lnTo>
                  <a:pt x="3094195" y="320285"/>
                </a:lnTo>
                <a:lnTo>
                  <a:pt x="3122713" y="321631"/>
                </a:lnTo>
                <a:lnTo>
                  <a:pt x="3244273" y="321631"/>
                </a:lnTo>
                <a:lnTo>
                  <a:pt x="3242456" y="327828"/>
                </a:lnTo>
                <a:lnTo>
                  <a:pt x="3216943" y="350539"/>
                </a:lnTo>
                <a:lnTo>
                  <a:pt x="3176485" y="364725"/>
                </a:lnTo>
                <a:lnTo>
                  <a:pt x="3122713" y="369623"/>
                </a:lnTo>
                <a:close/>
              </a:path>
              <a:path w="5028565" h="394334">
                <a:moveTo>
                  <a:pt x="3244273" y="321631"/>
                </a:moveTo>
                <a:lnTo>
                  <a:pt x="3122713" y="321631"/>
                </a:lnTo>
                <a:lnTo>
                  <a:pt x="3151561" y="320285"/>
                </a:lnTo>
                <a:lnTo>
                  <a:pt x="3171950" y="316018"/>
                </a:lnTo>
                <a:lnTo>
                  <a:pt x="3184104" y="308489"/>
                </a:lnTo>
                <a:lnTo>
                  <a:pt x="3188246" y="297355"/>
                </a:lnTo>
                <a:lnTo>
                  <a:pt x="3184104" y="286220"/>
                </a:lnTo>
                <a:lnTo>
                  <a:pt x="3171950" y="278691"/>
                </a:lnTo>
                <a:lnTo>
                  <a:pt x="3151561" y="274424"/>
                </a:lnTo>
                <a:lnTo>
                  <a:pt x="3122713" y="273078"/>
                </a:lnTo>
                <a:lnTo>
                  <a:pt x="3244255" y="273078"/>
                </a:lnTo>
                <a:lnTo>
                  <a:pt x="3251393" y="297355"/>
                </a:lnTo>
                <a:lnTo>
                  <a:pt x="3244273" y="321631"/>
                </a:lnTo>
                <a:close/>
              </a:path>
              <a:path w="5028565" h="394334">
                <a:moveTo>
                  <a:pt x="3574159" y="368641"/>
                </a:moveTo>
                <a:lnTo>
                  <a:pt x="3511292" y="368641"/>
                </a:lnTo>
                <a:lnTo>
                  <a:pt x="3511292" y="1543"/>
                </a:lnTo>
                <a:lnTo>
                  <a:pt x="3574159" y="1543"/>
                </a:lnTo>
                <a:lnTo>
                  <a:pt x="3574159" y="140608"/>
                </a:lnTo>
                <a:lnTo>
                  <a:pt x="3623835" y="140608"/>
                </a:lnTo>
                <a:lnTo>
                  <a:pt x="3623835" y="192670"/>
                </a:lnTo>
                <a:lnTo>
                  <a:pt x="3574159" y="192670"/>
                </a:lnTo>
                <a:lnTo>
                  <a:pt x="3574159" y="368641"/>
                </a:lnTo>
                <a:close/>
              </a:path>
              <a:path w="5028565" h="394334">
                <a:moveTo>
                  <a:pt x="3656402" y="309563"/>
                </a:moveTo>
                <a:lnTo>
                  <a:pt x="3623706" y="259326"/>
                </a:lnTo>
                <a:lnTo>
                  <a:pt x="3672300" y="232229"/>
                </a:lnTo>
                <a:lnTo>
                  <a:pt x="3708978" y="202525"/>
                </a:lnTo>
                <a:lnTo>
                  <a:pt x="3735028" y="169292"/>
                </a:lnTo>
                <a:lnTo>
                  <a:pt x="3751734" y="131607"/>
                </a:lnTo>
                <a:lnTo>
                  <a:pt x="3760385" y="88546"/>
                </a:lnTo>
                <a:lnTo>
                  <a:pt x="3645036" y="88546"/>
                </a:lnTo>
                <a:lnTo>
                  <a:pt x="3645036" y="39151"/>
                </a:lnTo>
                <a:lnTo>
                  <a:pt x="3825217" y="39151"/>
                </a:lnTo>
                <a:lnTo>
                  <a:pt x="3823009" y="86982"/>
                </a:lnTo>
                <a:lnTo>
                  <a:pt x="3815560" y="131901"/>
                </a:lnTo>
                <a:lnTo>
                  <a:pt x="3801633" y="173816"/>
                </a:lnTo>
                <a:lnTo>
                  <a:pt x="3779991" y="212632"/>
                </a:lnTo>
                <a:lnTo>
                  <a:pt x="3749397" y="248258"/>
                </a:lnTo>
                <a:lnTo>
                  <a:pt x="3708613" y="280599"/>
                </a:lnTo>
                <a:lnTo>
                  <a:pt x="3656402" y="309563"/>
                </a:lnTo>
                <a:close/>
              </a:path>
              <a:path w="5028565" h="394334">
                <a:moveTo>
                  <a:pt x="3418816" y="53745"/>
                </a:moveTo>
                <a:lnTo>
                  <a:pt x="3355388" y="53745"/>
                </a:lnTo>
                <a:lnTo>
                  <a:pt x="3355388" y="8139"/>
                </a:lnTo>
                <a:lnTo>
                  <a:pt x="3418816" y="8139"/>
                </a:lnTo>
                <a:lnTo>
                  <a:pt x="3418816" y="53745"/>
                </a:lnTo>
                <a:close/>
              </a:path>
              <a:path w="5028565" h="394334">
                <a:moveTo>
                  <a:pt x="3493470" y="104123"/>
                </a:moveTo>
                <a:lnTo>
                  <a:pt x="3279470" y="104123"/>
                </a:lnTo>
                <a:lnTo>
                  <a:pt x="3279470" y="53745"/>
                </a:lnTo>
                <a:lnTo>
                  <a:pt x="3493470" y="53745"/>
                </a:lnTo>
                <a:lnTo>
                  <a:pt x="3493470" y="104123"/>
                </a:lnTo>
                <a:close/>
              </a:path>
              <a:path w="5028565" h="394334">
                <a:moveTo>
                  <a:pt x="3386961" y="297495"/>
                </a:moveTo>
                <a:lnTo>
                  <a:pt x="3348413" y="290785"/>
                </a:lnTo>
                <a:lnTo>
                  <a:pt x="3317797" y="272236"/>
                </a:lnTo>
                <a:lnTo>
                  <a:pt x="3297627" y="243898"/>
                </a:lnTo>
                <a:lnTo>
                  <a:pt x="3290416" y="207825"/>
                </a:lnTo>
                <a:lnTo>
                  <a:pt x="3297627" y="171814"/>
                </a:lnTo>
                <a:lnTo>
                  <a:pt x="3317797" y="143485"/>
                </a:lnTo>
                <a:lnTo>
                  <a:pt x="3348413" y="124944"/>
                </a:lnTo>
                <a:lnTo>
                  <a:pt x="3386961" y="118296"/>
                </a:lnTo>
                <a:lnTo>
                  <a:pt x="3424791" y="124944"/>
                </a:lnTo>
                <a:lnTo>
                  <a:pt x="3455213" y="143485"/>
                </a:lnTo>
                <a:lnTo>
                  <a:pt x="3473860" y="169516"/>
                </a:lnTo>
                <a:lnTo>
                  <a:pt x="3386961" y="169516"/>
                </a:lnTo>
                <a:lnTo>
                  <a:pt x="3372633" y="172147"/>
                </a:lnTo>
                <a:lnTo>
                  <a:pt x="3361369" y="179514"/>
                </a:lnTo>
                <a:lnTo>
                  <a:pt x="3354026" y="191460"/>
                </a:lnTo>
                <a:lnTo>
                  <a:pt x="3351458" y="207825"/>
                </a:lnTo>
                <a:lnTo>
                  <a:pt x="3354026" y="224542"/>
                </a:lnTo>
                <a:lnTo>
                  <a:pt x="3361369" y="236417"/>
                </a:lnTo>
                <a:lnTo>
                  <a:pt x="3372633" y="243504"/>
                </a:lnTo>
                <a:lnTo>
                  <a:pt x="3386961" y="245854"/>
                </a:lnTo>
                <a:lnTo>
                  <a:pt x="3474106" y="245854"/>
                </a:lnTo>
                <a:lnTo>
                  <a:pt x="3455213" y="272236"/>
                </a:lnTo>
                <a:lnTo>
                  <a:pt x="3424791" y="290785"/>
                </a:lnTo>
                <a:lnTo>
                  <a:pt x="3386961" y="297495"/>
                </a:lnTo>
                <a:close/>
              </a:path>
              <a:path w="5028565" h="394334">
                <a:moveTo>
                  <a:pt x="3474106" y="245854"/>
                </a:moveTo>
                <a:lnTo>
                  <a:pt x="3386961" y="245854"/>
                </a:lnTo>
                <a:lnTo>
                  <a:pt x="3400926" y="243504"/>
                </a:lnTo>
                <a:lnTo>
                  <a:pt x="3411957" y="236417"/>
                </a:lnTo>
                <a:lnTo>
                  <a:pt x="3419226" y="224542"/>
                </a:lnTo>
                <a:lnTo>
                  <a:pt x="3421903" y="207825"/>
                </a:lnTo>
                <a:lnTo>
                  <a:pt x="3419226" y="191460"/>
                </a:lnTo>
                <a:lnTo>
                  <a:pt x="3411957" y="179514"/>
                </a:lnTo>
                <a:lnTo>
                  <a:pt x="3400926" y="172147"/>
                </a:lnTo>
                <a:lnTo>
                  <a:pt x="3386961" y="169516"/>
                </a:lnTo>
                <a:lnTo>
                  <a:pt x="3473860" y="169516"/>
                </a:lnTo>
                <a:lnTo>
                  <a:pt x="3475506" y="171814"/>
                </a:lnTo>
                <a:lnTo>
                  <a:pt x="3482946" y="207825"/>
                </a:lnTo>
                <a:lnTo>
                  <a:pt x="3475506" y="243898"/>
                </a:lnTo>
                <a:lnTo>
                  <a:pt x="3474106" y="245854"/>
                </a:lnTo>
                <a:close/>
              </a:path>
              <a:path w="5028565" h="394334">
                <a:moveTo>
                  <a:pt x="3935936" y="368641"/>
                </a:moveTo>
                <a:lnTo>
                  <a:pt x="3871385" y="368641"/>
                </a:lnTo>
                <a:lnTo>
                  <a:pt x="3871385" y="1543"/>
                </a:lnTo>
                <a:lnTo>
                  <a:pt x="3935936" y="1543"/>
                </a:lnTo>
                <a:lnTo>
                  <a:pt x="3935936" y="368641"/>
                </a:lnTo>
                <a:close/>
              </a:path>
              <a:path w="5028565" h="394334">
                <a:moveTo>
                  <a:pt x="4505841" y="216947"/>
                </a:moveTo>
                <a:lnTo>
                  <a:pt x="4441852" y="216947"/>
                </a:lnTo>
                <a:lnTo>
                  <a:pt x="4441852" y="1543"/>
                </a:lnTo>
                <a:lnTo>
                  <a:pt x="4505841" y="1543"/>
                </a:lnTo>
                <a:lnTo>
                  <a:pt x="4505841" y="81530"/>
                </a:lnTo>
                <a:lnTo>
                  <a:pt x="4551448" y="81530"/>
                </a:lnTo>
                <a:lnTo>
                  <a:pt x="4551448" y="132890"/>
                </a:lnTo>
                <a:lnTo>
                  <a:pt x="4505841" y="132890"/>
                </a:lnTo>
                <a:lnTo>
                  <a:pt x="4505841" y="216947"/>
                </a:lnTo>
                <a:close/>
              </a:path>
              <a:path w="5028565" h="394334">
                <a:moveTo>
                  <a:pt x="4421785" y="74935"/>
                </a:moveTo>
                <a:lnTo>
                  <a:pt x="4220555" y="74935"/>
                </a:lnTo>
                <a:lnTo>
                  <a:pt x="4220555" y="24697"/>
                </a:lnTo>
                <a:lnTo>
                  <a:pt x="4421785" y="24697"/>
                </a:lnTo>
                <a:lnTo>
                  <a:pt x="4421785" y="74935"/>
                </a:lnTo>
                <a:close/>
              </a:path>
              <a:path w="5028565" h="394334">
                <a:moveTo>
                  <a:pt x="4205669" y="393900"/>
                </a:moveTo>
                <a:lnTo>
                  <a:pt x="4132417" y="393900"/>
                </a:lnTo>
                <a:lnTo>
                  <a:pt x="4106143" y="354992"/>
                </a:lnTo>
                <a:lnTo>
                  <a:pt x="4087881" y="312913"/>
                </a:lnTo>
                <a:lnTo>
                  <a:pt x="4077222" y="267230"/>
                </a:lnTo>
                <a:lnTo>
                  <a:pt x="4073760" y="217508"/>
                </a:lnTo>
                <a:lnTo>
                  <a:pt x="4077222" y="167786"/>
                </a:lnTo>
                <a:lnTo>
                  <a:pt x="4087881" y="122102"/>
                </a:lnTo>
                <a:lnTo>
                  <a:pt x="4106143" y="80024"/>
                </a:lnTo>
                <a:lnTo>
                  <a:pt x="4132417" y="41116"/>
                </a:lnTo>
                <a:lnTo>
                  <a:pt x="4205669" y="41116"/>
                </a:lnTo>
                <a:lnTo>
                  <a:pt x="4184328" y="74992"/>
                </a:lnTo>
                <a:lnTo>
                  <a:pt x="4167341" y="118366"/>
                </a:lnTo>
                <a:lnTo>
                  <a:pt x="4156117" y="167213"/>
                </a:lnTo>
                <a:lnTo>
                  <a:pt x="4152063" y="217508"/>
                </a:lnTo>
                <a:lnTo>
                  <a:pt x="4156117" y="267802"/>
                </a:lnTo>
                <a:lnTo>
                  <a:pt x="4167341" y="316650"/>
                </a:lnTo>
                <a:lnTo>
                  <a:pt x="4184328" y="360024"/>
                </a:lnTo>
                <a:lnTo>
                  <a:pt x="4205669" y="393900"/>
                </a:lnTo>
                <a:close/>
              </a:path>
              <a:path w="5028565" h="394334">
                <a:moveTo>
                  <a:pt x="4236131" y="224524"/>
                </a:moveTo>
                <a:lnTo>
                  <a:pt x="4203856" y="174708"/>
                </a:lnTo>
                <a:lnTo>
                  <a:pt x="4241716" y="157046"/>
                </a:lnTo>
                <a:lnTo>
                  <a:pt x="4267407" y="132978"/>
                </a:lnTo>
                <a:lnTo>
                  <a:pt x="4282652" y="104831"/>
                </a:lnTo>
                <a:lnTo>
                  <a:pt x="4289175" y="74935"/>
                </a:lnTo>
                <a:lnTo>
                  <a:pt x="4355129" y="74935"/>
                </a:lnTo>
                <a:lnTo>
                  <a:pt x="4361242" y="101568"/>
                </a:lnTo>
                <a:lnTo>
                  <a:pt x="4375617" y="126032"/>
                </a:lnTo>
                <a:lnTo>
                  <a:pt x="4399885" y="146627"/>
                </a:lnTo>
                <a:lnTo>
                  <a:pt x="4408944" y="150431"/>
                </a:lnTo>
                <a:lnTo>
                  <a:pt x="4323836" y="150431"/>
                </a:lnTo>
                <a:lnTo>
                  <a:pt x="4309362" y="174401"/>
                </a:lnTo>
                <a:lnTo>
                  <a:pt x="4290140" y="195161"/>
                </a:lnTo>
                <a:lnTo>
                  <a:pt x="4265839" y="212079"/>
                </a:lnTo>
                <a:lnTo>
                  <a:pt x="4236131" y="224524"/>
                </a:lnTo>
                <a:close/>
              </a:path>
              <a:path w="5028565" h="394334">
                <a:moveTo>
                  <a:pt x="4405647" y="211474"/>
                </a:moveTo>
                <a:lnTo>
                  <a:pt x="4378636" y="201127"/>
                </a:lnTo>
                <a:lnTo>
                  <a:pt x="4356164" y="187215"/>
                </a:lnTo>
                <a:lnTo>
                  <a:pt x="4337981" y="170171"/>
                </a:lnTo>
                <a:lnTo>
                  <a:pt x="4323836" y="150431"/>
                </a:lnTo>
                <a:lnTo>
                  <a:pt x="4408944" y="150431"/>
                </a:lnTo>
                <a:lnTo>
                  <a:pt x="4435677" y="161657"/>
                </a:lnTo>
                <a:lnTo>
                  <a:pt x="4405647" y="211474"/>
                </a:lnTo>
                <a:close/>
              </a:path>
              <a:path w="5028565" h="394334">
                <a:moveTo>
                  <a:pt x="4383756" y="369062"/>
                </a:moveTo>
                <a:lnTo>
                  <a:pt x="4330447" y="364164"/>
                </a:lnTo>
                <a:lnTo>
                  <a:pt x="4290070" y="349662"/>
                </a:lnTo>
                <a:lnTo>
                  <a:pt x="4264506" y="326477"/>
                </a:lnTo>
                <a:lnTo>
                  <a:pt x="4255637" y="295530"/>
                </a:lnTo>
                <a:lnTo>
                  <a:pt x="4264506" y="264529"/>
                </a:lnTo>
                <a:lnTo>
                  <a:pt x="4290070" y="241486"/>
                </a:lnTo>
                <a:lnTo>
                  <a:pt x="4330447" y="227153"/>
                </a:lnTo>
                <a:lnTo>
                  <a:pt x="4383756" y="222279"/>
                </a:lnTo>
                <a:lnTo>
                  <a:pt x="4435943" y="227153"/>
                </a:lnTo>
                <a:lnTo>
                  <a:pt x="4475513" y="241486"/>
                </a:lnTo>
                <a:lnTo>
                  <a:pt x="4500638" y="264529"/>
                </a:lnTo>
                <a:lnTo>
                  <a:pt x="4502598" y="271394"/>
                </a:lnTo>
                <a:lnTo>
                  <a:pt x="4383756" y="271394"/>
                </a:lnTo>
                <a:lnTo>
                  <a:pt x="4355379" y="272659"/>
                </a:lnTo>
                <a:lnTo>
                  <a:pt x="4335238" y="276884"/>
                </a:lnTo>
                <a:lnTo>
                  <a:pt x="4323253" y="284398"/>
                </a:lnTo>
                <a:lnTo>
                  <a:pt x="4319345" y="295530"/>
                </a:lnTo>
                <a:lnTo>
                  <a:pt x="4323253" y="306787"/>
                </a:lnTo>
                <a:lnTo>
                  <a:pt x="4335238" y="314439"/>
                </a:lnTo>
                <a:lnTo>
                  <a:pt x="4355379" y="318776"/>
                </a:lnTo>
                <a:lnTo>
                  <a:pt x="4383756" y="320088"/>
                </a:lnTo>
                <a:lnTo>
                  <a:pt x="4502466" y="320088"/>
                </a:lnTo>
                <a:lnTo>
                  <a:pt x="4500638" y="326477"/>
                </a:lnTo>
                <a:lnTo>
                  <a:pt x="4475513" y="349662"/>
                </a:lnTo>
                <a:lnTo>
                  <a:pt x="4435943" y="364164"/>
                </a:lnTo>
                <a:lnTo>
                  <a:pt x="4383756" y="369062"/>
                </a:lnTo>
                <a:close/>
              </a:path>
              <a:path w="5028565" h="394334">
                <a:moveTo>
                  <a:pt x="4502466" y="320088"/>
                </a:moveTo>
                <a:lnTo>
                  <a:pt x="4383756" y="320088"/>
                </a:lnTo>
                <a:lnTo>
                  <a:pt x="4411473" y="318776"/>
                </a:lnTo>
                <a:lnTo>
                  <a:pt x="4430994" y="314439"/>
                </a:lnTo>
                <a:lnTo>
                  <a:pt x="4442542" y="306787"/>
                </a:lnTo>
                <a:lnTo>
                  <a:pt x="4446342" y="295530"/>
                </a:lnTo>
                <a:lnTo>
                  <a:pt x="4442542" y="284398"/>
                </a:lnTo>
                <a:lnTo>
                  <a:pt x="4430994" y="276884"/>
                </a:lnTo>
                <a:lnTo>
                  <a:pt x="4411473" y="272659"/>
                </a:lnTo>
                <a:lnTo>
                  <a:pt x="4383756" y="271394"/>
                </a:lnTo>
                <a:lnTo>
                  <a:pt x="4502598" y="271394"/>
                </a:lnTo>
                <a:lnTo>
                  <a:pt x="4509490" y="295530"/>
                </a:lnTo>
                <a:lnTo>
                  <a:pt x="4502466" y="320088"/>
                </a:lnTo>
                <a:close/>
              </a:path>
              <a:path w="5028565" h="394334">
                <a:moveTo>
                  <a:pt x="4862847" y="233365"/>
                </a:moveTo>
                <a:lnTo>
                  <a:pt x="4591874" y="233365"/>
                </a:lnTo>
                <a:lnTo>
                  <a:pt x="4591874" y="103281"/>
                </a:lnTo>
                <a:lnTo>
                  <a:pt x="4791560" y="103281"/>
                </a:lnTo>
                <a:lnTo>
                  <a:pt x="4791560" y="74654"/>
                </a:lnTo>
                <a:lnTo>
                  <a:pt x="4591593" y="74654"/>
                </a:lnTo>
                <a:lnTo>
                  <a:pt x="4591593" y="24276"/>
                </a:lnTo>
                <a:lnTo>
                  <a:pt x="4854427" y="24276"/>
                </a:lnTo>
                <a:lnTo>
                  <a:pt x="4854427" y="153378"/>
                </a:lnTo>
                <a:lnTo>
                  <a:pt x="4655583" y="153378"/>
                </a:lnTo>
                <a:lnTo>
                  <a:pt x="4655583" y="183689"/>
                </a:lnTo>
                <a:lnTo>
                  <a:pt x="4862847" y="183689"/>
                </a:lnTo>
                <a:lnTo>
                  <a:pt x="4862847" y="233365"/>
                </a:lnTo>
                <a:close/>
              </a:path>
              <a:path w="5028565" h="394334">
                <a:moveTo>
                  <a:pt x="4890632" y="329770"/>
                </a:moveTo>
                <a:lnTo>
                  <a:pt x="4555388" y="329770"/>
                </a:lnTo>
                <a:lnTo>
                  <a:pt x="4555388" y="278270"/>
                </a:lnTo>
                <a:lnTo>
                  <a:pt x="4890632" y="278270"/>
                </a:lnTo>
                <a:lnTo>
                  <a:pt x="4890632" y="329770"/>
                </a:lnTo>
                <a:close/>
              </a:path>
              <a:path w="5028565" h="394334">
                <a:moveTo>
                  <a:pt x="4969648" y="393900"/>
                </a:moveTo>
                <a:lnTo>
                  <a:pt x="4896397" y="393900"/>
                </a:lnTo>
                <a:lnTo>
                  <a:pt x="4917678" y="360024"/>
                </a:lnTo>
                <a:lnTo>
                  <a:pt x="4934671" y="316650"/>
                </a:lnTo>
                <a:lnTo>
                  <a:pt x="4945928" y="267802"/>
                </a:lnTo>
                <a:lnTo>
                  <a:pt x="4950002" y="217508"/>
                </a:lnTo>
                <a:lnTo>
                  <a:pt x="4945928" y="167213"/>
                </a:lnTo>
                <a:lnTo>
                  <a:pt x="4934671" y="118366"/>
                </a:lnTo>
                <a:lnTo>
                  <a:pt x="4917678" y="74992"/>
                </a:lnTo>
                <a:lnTo>
                  <a:pt x="4896397" y="41116"/>
                </a:lnTo>
                <a:lnTo>
                  <a:pt x="4969648" y="41116"/>
                </a:lnTo>
                <a:lnTo>
                  <a:pt x="4995900" y="80024"/>
                </a:lnTo>
                <a:lnTo>
                  <a:pt x="5014114" y="122102"/>
                </a:lnTo>
                <a:lnTo>
                  <a:pt x="5024724" y="167786"/>
                </a:lnTo>
                <a:lnTo>
                  <a:pt x="5028165" y="217508"/>
                </a:lnTo>
                <a:lnTo>
                  <a:pt x="5024724" y="267230"/>
                </a:lnTo>
                <a:lnTo>
                  <a:pt x="5014114" y="312913"/>
                </a:lnTo>
                <a:lnTo>
                  <a:pt x="4995900" y="354992"/>
                </a:lnTo>
                <a:lnTo>
                  <a:pt x="4969648" y="393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B7A10B-BCC6-5D67-7543-08896ED1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27663"/>
            <a:ext cx="12930993" cy="68316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2B889C-6D5A-3C9B-46FA-BC88ABF32CF4}"/>
              </a:ext>
            </a:extLst>
          </p:cNvPr>
          <p:cNvSpPr txBox="1"/>
          <p:nvPr/>
        </p:nvSpPr>
        <p:spPr>
          <a:xfrm>
            <a:off x="5410200" y="8724088"/>
            <a:ext cx="7467600" cy="91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수요 측면에서 가장 인기있는 장르는 </a:t>
            </a:r>
            <a:r>
              <a:rPr lang="en-US" altLang="ko-KR" sz="2000" b="1"/>
              <a:t>Action </a:t>
            </a:r>
            <a:r>
              <a:rPr lang="ko-KR" altLang="en-US" sz="2000" b="1"/>
              <a:t>장르입니다</a:t>
            </a:r>
            <a:r>
              <a:rPr lang="en-US" altLang="ko-KR" sz="2000" b="1"/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2000" b="1"/>
              <a:t>그러므로</a:t>
            </a:r>
            <a:r>
              <a:rPr lang="en-US" altLang="ko-KR" sz="2000" b="1"/>
              <a:t>, </a:t>
            </a:r>
            <a:r>
              <a:rPr lang="ko-KR" altLang="en-US" sz="2000" b="1"/>
              <a:t>우리가 설계할 게임은 </a:t>
            </a:r>
            <a:r>
              <a:rPr lang="en-US" altLang="ko-KR" sz="2000" b="1"/>
              <a:t>Action </a:t>
            </a:r>
            <a:r>
              <a:rPr lang="ko-KR" altLang="en-US" sz="2000" b="1"/>
              <a:t>장르 게임입니다</a:t>
            </a:r>
            <a:r>
              <a:rPr lang="en-US" altLang="ko-KR" sz="2000" b="1"/>
              <a:t>. 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815" y="791904"/>
            <a:ext cx="5371418" cy="3939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36414" y="2429136"/>
            <a:ext cx="9580770" cy="49640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741521-57C5-A0D6-1B79-BD668C713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002631"/>
            <a:ext cx="6477000" cy="61126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F26E0D-29E7-80C8-2B29-18F0FA0B5D64}"/>
              </a:ext>
            </a:extLst>
          </p:cNvPr>
          <p:cNvSpPr txBox="1"/>
          <p:nvPr/>
        </p:nvSpPr>
        <p:spPr>
          <a:xfrm>
            <a:off x="5334000" y="8598775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PS3</a:t>
            </a:r>
            <a:r>
              <a:rPr lang="ko-KR" altLang="en-US" sz="2000" b="1"/>
              <a:t>은 </a:t>
            </a:r>
            <a:r>
              <a:rPr lang="en-US" altLang="ko-KR" sz="2000" b="1"/>
              <a:t>PS4</a:t>
            </a:r>
            <a:r>
              <a:rPr lang="ko-KR" altLang="en-US" sz="2000" b="1"/>
              <a:t>로</a:t>
            </a:r>
            <a:r>
              <a:rPr lang="en-US" altLang="ko-KR" sz="2000" b="1"/>
              <a:t>, X360</a:t>
            </a:r>
            <a:r>
              <a:rPr lang="ko-KR" altLang="en-US" sz="2000" b="1"/>
              <a:t>은 </a:t>
            </a:r>
            <a:r>
              <a:rPr lang="en-US" altLang="ko-KR" sz="2000" b="1"/>
              <a:t>Xone</a:t>
            </a:r>
            <a:r>
              <a:rPr lang="ko-KR" altLang="en-US" sz="2000" b="1"/>
              <a:t>으로 버전 업그레이드가 됐으므로</a:t>
            </a:r>
            <a:endParaRPr lang="en-US" altLang="ko-KR" sz="2000" b="1"/>
          </a:p>
          <a:p>
            <a:pPr algn="ctr"/>
            <a:r>
              <a:rPr lang="ko-KR" altLang="en-US" sz="2000" b="1"/>
              <a:t>최신 플랫폼 중 가장 높은 비중을 차지하는 </a:t>
            </a:r>
            <a:r>
              <a:rPr lang="en-US" altLang="ko-KR" sz="2000" b="1"/>
              <a:t>PS4</a:t>
            </a:r>
            <a:r>
              <a:rPr lang="ko-KR" altLang="en-US" sz="2000" b="1"/>
              <a:t>를 선택합니다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815" y="791904"/>
            <a:ext cx="5371418" cy="3939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27D182-7550-BF11-35A0-6DD380FA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62100"/>
            <a:ext cx="7324789" cy="7134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1B6DB7-DD7C-E947-37E6-75AA32A669FB}"/>
              </a:ext>
            </a:extLst>
          </p:cNvPr>
          <p:cNvSpPr txBox="1"/>
          <p:nvPr/>
        </p:nvSpPr>
        <p:spPr>
          <a:xfrm>
            <a:off x="4457700" y="8724900"/>
            <a:ext cx="937260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2010</a:t>
            </a:r>
            <a:r>
              <a:rPr lang="ko-KR" altLang="en-US" sz="2000" b="1"/>
              <a:t>년대 </a:t>
            </a:r>
            <a:r>
              <a:rPr lang="en-US" altLang="ko-KR" sz="2000" b="1"/>
              <a:t>PS4</a:t>
            </a:r>
            <a:r>
              <a:rPr lang="ko-KR" altLang="en-US" sz="2000" b="1"/>
              <a:t>를 이용하는 </a:t>
            </a:r>
            <a:r>
              <a:rPr lang="en-US" altLang="ko-KR" sz="2000" b="1"/>
              <a:t>Action</a:t>
            </a:r>
            <a:r>
              <a:rPr lang="ko-KR" altLang="en-US" sz="2000" b="1"/>
              <a:t>게임 매출 비중이 </a:t>
            </a:r>
            <a:endParaRPr lang="en-US" altLang="ko-KR" sz="2000" b="1"/>
          </a:p>
          <a:p>
            <a:pPr algn="ctr"/>
            <a:r>
              <a:rPr lang="en-US" altLang="ko-KR" sz="2000" b="1"/>
              <a:t>EU</a:t>
            </a:r>
            <a:r>
              <a:rPr lang="ko-KR" altLang="en-US" sz="2000" b="1"/>
              <a:t>가 가장 큰 것을 알 수 있습니다</a:t>
            </a:r>
            <a:r>
              <a:rPr lang="en-US" altLang="ko-KR" sz="2000" b="1"/>
              <a:t>.</a:t>
            </a:r>
          </a:p>
          <a:p>
            <a:pPr algn="ctr">
              <a:lnSpc>
                <a:spcPct val="200000"/>
              </a:lnSpc>
            </a:pPr>
            <a:r>
              <a:rPr lang="ko-KR" altLang="en-US" sz="2000" b="1"/>
              <a:t>그러므로</a:t>
            </a:r>
            <a:r>
              <a:rPr lang="en-US" altLang="ko-KR" sz="2000" b="1"/>
              <a:t>, EU</a:t>
            </a:r>
            <a:r>
              <a:rPr lang="ko-KR" altLang="en-US" sz="2000" b="1"/>
              <a:t>지역을 대상으로 게임을 설계하는 것이 투자 효율이 좋을 것입니다</a:t>
            </a:r>
            <a:r>
              <a:rPr lang="en-US" altLang="ko-KR" sz="2000" b="1"/>
              <a:t>.</a:t>
            </a:r>
            <a:r>
              <a:rPr lang="ko-KR" altLang="en-US" sz="2000" b="1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815" y="791904"/>
            <a:ext cx="5371418" cy="3939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5190" y="1424769"/>
            <a:ext cx="9372600" cy="73001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EE18B-33AF-FC76-A566-A166038364B9}"/>
              </a:ext>
            </a:extLst>
          </p:cNvPr>
          <p:cNvSpPr txBox="1"/>
          <p:nvPr/>
        </p:nvSpPr>
        <p:spPr>
          <a:xfrm>
            <a:off x="4019550" y="8783348"/>
            <a:ext cx="1024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EU </a:t>
            </a:r>
            <a:r>
              <a:rPr lang="ko-KR" altLang="en-US" sz="2000" b="1"/>
              <a:t>지역</a:t>
            </a:r>
            <a:r>
              <a:rPr lang="en-US" altLang="ko-KR" sz="2000" b="1"/>
              <a:t>, 2010</a:t>
            </a:r>
            <a:r>
              <a:rPr lang="ko-KR" altLang="en-US" sz="2000" b="1"/>
              <a:t>년대 </a:t>
            </a:r>
            <a:r>
              <a:rPr lang="en-US" altLang="ko-KR" sz="2000" b="1"/>
              <a:t>PS4</a:t>
            </a:r>
            <a:r>
              <a:rPr lang="ko-KR" altLang="en-US" sz="2000" b="1"/>
              <a:t>를 이용하는 </a:t>
            </a:r>
            <a:r>
              <a:rPr lang="en-US" altLang="ko-KR" sz="2000" b="1"/>
              <a:t>Action</a:t>
            </a:r>
            <a:r>
              <a:rPr lang="ko-KR" altLang="en-US" sz="2000" b="1"/>
              <a:t>게임 매출 비중이 가장 큰 회사는</a:t>
            </a:r>
            <a:endParaRPr lang="en-US" altLang="ko-KR" sz="2000" b="1"/>
          </a:p>
          <a:p>
            <a:pPr algn="ctr"/>
            <a:r>
              <a:rPr lang="en-US" altLang="ko-KR" sz="2000" b="1"/>
              <a:t>Ubisoft</a:t>
            </a:r>
            <a:r>
              <a:rPr lang="ko-KR" altLang="en-US" sz="2000" b="1"/>
              <a:t>인 것을 알 수 있습니다</a:t>
            </a:r>
            <a:r>
              <a:rPr lang="en-US" altLang="ko-KR" sz="2000" b="1"/>
              <a:t>.</a:t>
            </a:r>
          </a:p>
          <a:p>
            <a:pPr algn="ctr"/>
            <a:endParaRPr lang="en-US" altLang="ko-KR" sz="2000" b="1"/>
          </a:p>
          <a:p>
            <a:pPr algn="ctr"/>
            <a:r>
              <a:rPr lang="ko-KR" altLang="en-US" sz="2000" b="1"/>
              <a:t>그러므로</a:t>
            </a:r>
            <a:r>
              <a:rPr lang="en-US" altLang="ko-KR" sz="2000" b="1"/>
              <a:t>, Ubisoft</a:t>
            </a:r>
            <a:r>
              <a:rPr lang="ko-KR" altLang="en-US" sz="2000" b="1"/>
              <a:t>를 모티브하여 게임을 설계하는 것이 가장 투자 효율이 좋을 것입니다</a:t>
            </a:r>
            <a:r>
              <a:rPr lang="en-US" altLang="ko-KR" sz="2000" b="1"/>
              <a:t>.</a:t>
            </a:r>
            <a:r>
              <a:rPr lang="ko-KR" altLang="en-US" sz="2000" b="1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93815" y="791902"/>
            <a:ext cx="5028565" cy="394335"/>
          </a:xfrm>
          <a:custGeom>
            <a:avLst/>
            <a:gdLst/>
            <a:ahLst/>
            <a:cxnLst/>
            <a:rect l="l" t="t" r="r" b="b"/>
            <a:pathLst>
              <a:path w="5028565" h="394334">
                <a:moveTo>
                  <a:pt x="125452" y="336786"/>
                </a:moveTo>
                <a:lnTo>
                  <a:pt x="82580" y="330138"/>
                </a:lnTo>
                <a:lnTo>
                  <a:pt x="47688" y="310914"/>
                </a:lnTo>
                <a:lnTo>
                  <a:pt x="21689" y="279943"/>
                </a:lnTo>
                <a:lnTo>
                  <a:pt x="5489" y="238054"/>
                </a:lnTo>
                <a:lnTo>
                  <a:pt x="0" y="186074"/>
                </a:lnTo>
                <a:lnTo>
                  <a:pt x="5718" y="134236"/>
                </a:lnTo>
                <a:lnTo>
                  <a:pt x="21971" y="92932"/>
                </a:lnTo>
                <a:lnTo>
                  <a:pt x="47911" y="62729"/>
                </a:lnTo>
                <a:lnTo>
                  <a:pt x="82687" y="44193"/>
                </a:lnTo>
                <a:lnTo>
                  <a:pt x="125452" y="37888"/>
                </a:lnTo>
                <a:lnTo>
                  <a:pt x="168190" y="44220"/>
                </a:lnTo>
                <a:lnTo>
                  <a:pt x="203005" y="62810"/>
                </a:lnTo>
                <a:lnTo>
                  <a:pt x="228984" y="93054"/>
                </a:lnTo>
                <a:lnTo>
                  <a:pt x="231293" y="98931"/>
                </a:lnTo>
                <a:lnTo>
                  <a:pt x="125452" y="98931"/>
                </a:lnTo>
                <a:lnTo>
                  <a:pt x="106403" y="104120"/>
                </a:lnTo>
                <a:lnTo>
                  <a:pt x="91563" y="120032"/>
                </a:lnTo>
                <a:lnTo>
                  <a:pt x="81881" y="147179"/>
                </a:lnTo>
                <a:lnTo>
                  <a:pt x="78302" y="186074"/>
                </a:lnTo>
                <a:lnTo>
                  <a:pt x="81644" y="225809"/>
                </a:lnTo>
                <a:lnTo>
                  <a:pt x="91353" y="253572"/>
                </a:lnTo>
                <a:lnTo>
                  <a:pt x="106324" y="269863"/>
                </a:lnTo>
                <a:lnTo>
                  <a:pt x="125452" y="275182"/>
                </a:lnTo>
                <a:lnTo>
                  <a:pt x="230807" y="275182"/>
                </a:lnTo>
                <a:lnTo>
                  <a:pt x="228863" y="280206"/>
                </a:lnTo>
                <a:lnTo>
                  <a:pt x="202925" y="311156"/>
                </a:lnTo>
                <a:lnTo>
                  <a:pt x="168163" y="330286"/>
                </a:lnTo>
                <a:lnTo>
                  <a:pt x="125452" y="336786"/>
                </a:lnTo>
                <a:close/>
              </a:path>
              <a:path w="5028565" h="394334">
                <a:moveTo>
                  <a:pt x="230807" y="275182"/>
                </a:moveTo>
                <a:lnTo>
                  <a:pt x="125452" y="275182"/>
                </a:lnTo>
                <a:lnTo>
                  <a:pt x="144482" y="269863"/>
                </a:lnTo>
                <a:lnTo>
                  <a:pt x="159394" y="253572"/>
                </a:lnTo>
                <a:lnTo>
                  <a:pt x="169123" y="225809"/>
                </a:lnTo>
                <a:lnTo>
                  <a:pt x="172603" y="186074"/>
                </a:lnTo>
                <a:lnTo>
                  <a:pt x="169064" y="147179"/>
                </a:lnTo>
                <a:lnTo>
                  <a:pt x="159342" y="120032"/>
                </a:lnTo>
                <a:lnTo>
                  <a:pt x="144462" y="104120"/>
                </a:lnTo>
                <a:lnTo>
                  <a:pt x="125452" y="98931"/>
                </a:lnTo>
                <a:lnTo>
                  <a:pt x="231293" y="98931"/>
                </a:lnTo>
                <a:lnTo>
                  <a:pt x="245209" y="134344"/>
                </a:lnTo>
                <a:lnTo>
                  <a:pt x="250765" y="186074"/>
                </a:lnTo>
                <a:lnTo>
                  <a:pt x="245101" y="238242"/>
                </a:lnTo>
                <a:lnTo>
                  <a:pt x="230807" y="275182"/>
                </a:lnTo>
                <a:close/>
              </a:path>
              <a:path w="5028565" h="394334">
                <a:moveTo>
                  <a:pt x="354338" y="212736"/>
                </a:moveTo>
                <a:lnTo>
                  <a:pt x="286981" y="212736"/>
                </a:lnTo>
                <a:lnTo>
                  <a:pt x="299610" y="41817"/>
                </a:lnTo>
                <a:lnTo>
                  <a:pt x="490596" y="41817"/>
                </a:lnTo>
                <a:lnTo>
                  <a:pt x="490596" y="102439"/>
                </a:lnTo>
                <a:lnTo>
                  <a:pt x="361635" y="102439"/>
                </a:lnTo>
                <a:lnTo>
                  <a:pt x="355741" y="166989"/>
                </a:lnTo>
                <a:lnTo>
                  <a:pt x="484942" y="166989"/>
                </a:lnTo>
                <a:lnTo>
                  <a:pt x="499648" y="190143"/>
                </a:lnTo>
                <a:lnTo>
                  <a:pt x="393489" y="190143"/>
                </a:lnTo>
                <a:lnTo>
                  <a:pt x="380051" y="191661"/>
                </a:lnTo>
                <a:lnTo>
                  <a:pt x="369125" y="196072"/>
                </a:lnTo>
                <a:lnTo>
                  <a:pt x="360594" y="203168"/>
                </a:lnTo>
                <a:lnTo>
                  <a:pt x="354338" y="212736"/>
                </a:lnTo>
                <a:close/>
              </a:path>
              <a:path w="5028565" h="394334">
                <a:moveTo>
                  <a:pt x="484942" y="166989"/>
                </a:moveTo>
                <a:lnTo>
                  <a:pt x="357425" y="166989"/>
                </a:lnTo>
                <a:lnTo>
                  <a:pt x="366869" y="155222"/>
                </a:lnTo>
                <a:lnTo>
                  <a:pt x="380772" y="145888"/>
                </a:lnTo>
                <a:lnTo>
                  <a:pt x="398333" y="139737"/>
                </a:lnTo>
                <a:lnTo>
                  <a:pt x="418748" y="137521"/>
                </a:lnTo>
                <a:lnTo>
                  <a:pt x="454425" y="144405"/>
                </a:lnTo>
                <a:lnTo>
                  <a:pt x="482826" y="163657"/>
                </a:lnTo>
                <a:lnTo>
                  <a:pt x="484942" y="166989"/>
                </a:lnTo>
                <a:close/>
              </a:path>
              <a:path w="5028565" h="394334">
                <a:moveTo>
                  <a:pt x="497540" y="275743"/>
                </a:moveTo>
                <a:lnTo>
                  <a:pt x="393630" y="275743"/>
                </a:lnTo>
                <a:lnTo>
                  <a:pt x="410522" y="272687"/>
                </a:lnTo>
                <a:lnTo>
                  <a:pt x="423730" y="264026"/>
                </a:lnTo>
                <a:lnTo>
                  <a:pt x="432308" y="250524"/>
                </a:lnTo>
                <a:lnTo>
                  <a:pt x="435307" y="232943"/>
                </a:lnTo>
                <a:lnTo>
                  <a:pt x="432305" y="215363"/>
                </a:lnTo>
                <a:lnTo>
                  <a:pt x="423713" y="201861"/>
                </a:lnTo>
                <a:lnTo>
                  <a:pt x="410463" y="193200"/>
                </a:lnTo>
                <a:lnTo>
                  <a:pt x="393489" y="190143"/>
                </a:lnTo>
                <a:lnTo>
                  <a:pt x="499648" y="190143"/>
                </a:lnTo>
                <a:lnTo>
                  <a:pt x="501576" y="193200"/>
                </a:lnTo>
                <a:lnTo>
                  <a:pt x="508277" y="230839"/>
                </a:lnTo>
                <a:lnTo>
                  <a:pt x="500152" y="272101"/>
                </a:lnTo>
                <a:lnTo>
                  <a:pt x="497540" y="275743"/>
                </a:lnTo>
                <a:close/>
              </a:path>
              <a:path w="5028565" h="394334">
                <a:moveTo>
                  <a:pt x="393630" y="333137"/>
                </a:moveTo>
                <a:lnTo>
                  <a:pt x="348433" y="326432"/>
                </a:lnTo>
                <a:lnTo>
                  <a:pt x="312854" y="307703"/>
                </a:lnTo>
                <a:lnTo>
                  <a:pt x="289456" y="279028"/>
                </a:lnTo>
                <a:lnTo>
                  <a:pt x="280806" y="242486"/>
                </a:lnTo>
                <a:lnTo>
                  <a:pt x="354198" y="242486"/>
                </a:lnTo>
                <a:lnTo>
                  <a:pt x="357655" y="256207"/>
                </a:lnTo>
                <a:lnTo>
                  <a:pt x="366178" y="266692"/>
                </a:lnTo>
                <a:lnTo>
                  <a:pt x="378569" y="273388"/>
                </a:lnTo>
                <a:lnTo>
                  <a:pt x="393630" y="275743"/>
                </a:lnTo>
                <a:lnTo>
                  <a:pt x="497540" y="275743"/>
                </a:lnTo>
                <a:lnTo>
                  <a:pt x="476949" y="304458"/>
                </a:lnTo>
                <a:lnTo>
                  <a:pt x="440749" y="325579"/>
                </a:lnTo>
                <a:lnTo>
                  <a:pt x="393630" y="333137"/>
                </a:lnTo>
                <a:close/>
              </a:path>
              <a:path w="5028565" h="394334">
                <a:moveTo>
                  <a:pt x="576348" y="333558"/>
                </a:moveTo>
                <a:lnTo>
                  <a:pt x="561280" y="330550"/>
                </a:lnTo>
                <a:lnTo>
                  <a:pt x="548949" y="322332"/>
                </a:lnTo>
                <a:lnTo>
                  <a:pt x="540669" y="310115"/>
                </a:lnTo>
                <a:lnTo>
                  <a:pt x="537758" y="295109"/>
                </a:lnTo>
                <a:lnTo>
                  <a:pt x="540669" y="280346"/>
                </a:lnTo>
                <a:lnTo>
                  <a:pt x="548949" y="268253"/>
                </a:lnTo>
                <a:lnTo>
                  <a:pt x="561280" y="260081"/>
                </a:lnTo>
                <a:lnTo>
                  <a:pt x="576348" y="257080"/>
                </a:lnTo>
                <a:lnTo>
                  <a:pt x="590841" y="260081"/>
                </a:lnTo>
                <a:lnTo>
                  <a:pt x="603045" y="268253"/>
                </a:lnTo>
                <a:lnTo>
                  <a:pt x="611513" y="280346"/>
                </a:lnTo>
                <a:lnTo>
                  <a:pt x="614797" y="295109"/>
                </a:lnTo>
                <a:lnTo>
                  <a:pt x="611513" y="310115"/>
                </a:lnTo>
                <a:lnTo>
                  <a:pt x="603045" y="322332"/>
                </a:lnTo>
                <a:lnTo>
                  <a:pt x="590841" y="330550"/>
                </a:lnTo>
                <a:lnTo>
                  <a:pt x="576348" y="333558"/>
                </a:lnTo>
                <a:close/>
              </a:path>
              <a:path w="5028565" h="394334">
                <a:moveTo>
                  <a:pt x="1030470" y="186635"/>
                </a:moveTo>
                <a:lnTo>
                  <a:pt x="967042" y="186635"/>
                </a:lnTo>
                <a:lnTo>
                  <a:pt x="967042" y="98089"/>
                </a:lnTo>
                <a:lnTo>
                  <a:pt x="906421" y="98089"/>
                </a:lnTo>
                <a:lnTo>
                  <a:pt x="906421" y="48413"/>
                </a:lnTo>
                <a:lnTo>
                  <a:pt x="967042" y="48413"/>
                </a:lnTo>
                <a:lnTo>
                  <a:pt x="967042" y="1543"/>
                </a:lnTo>
                <a:lnTo>
                  <a:pt x="1030470" y="1543"/>
                </a:lnTo>
                <a:lnTo>
                  <a:pt x="1030470" y="186635"/>
                </a:lnTo>
                <a:close/>
              </a:path>
              <a:path w="5028565" h="394334">
                <a:moveTo>
                  <a:pt x="746167" y="190705"/>
                </a:moveTo>
                <a:lnTo>
                  <a:pt x="713330" y="140187"/>
                </a:lnTo>
                <a:lnTo>
                  <a:pt x="753948" y="122584"/>
                </a:lnTo>
                <a:lnTo>
                  <a:pt x="780108" y="97562"/>
                </a:lnTo>
                <a:lnTo>
                  <a:pt x="794139" y="67646"/>
                </a:lnTo>
                <a:lnTo>
                  <a:pt x="798368" y="35362"/>
                </a:lnTo>
                <a:lnTo>
                  <a:pt x="798368" y="14032"/>
                </a:lnTo>
                <a:lnTo>
                  <a:pt x="863480" y="14032"/>
                </a:lnTo>
                <a:lnTo>
                  <a:pt x="863480" y="35362"/>
                </a:lnTo>
                <a:lnTo>
                  <a:pt x="867103" y="65927"/>
                </a:lnTo>
                <a:lnTo>
                  <a:pt x="879829" y="94230"/>
                </a:lnTo>
                <a:lnTo>
                  <a:pt x="904132" y="118006"/>
                </a:lnTo>
                <a:lnTo>
                  <a:pt x="914923" y="122786"/>
                </a:lnTo>
                <a:lnTo>
                  <a:pt x="830924" y="122786"/>
                </a:lnTo>
                <a:lnTo>
                  <a:pt x="816793" y="144824"/>
                </a:lnTo>
                <a:lnTo>
                  <a:pt x="798175" y="163850"/>
                </a:lnTo>
                <a:lnTo>
                  <a:pt x="774743" y="179323"/>
                </a:lnTo>
                <a:lnTo>
                  <a:pt x="746167" y="190705"/>
                </a:lnTo>
                <a:close/>
              </a:path>
              <a:path w="5028565" h="394334">
                <a:moveTo>
                  <a:pt x="909227" y="183829"/>
                </a:moveTo>
                <a:lnTo>
                  <a:pt x="883297" y="173363"/>
                </a:lnTo>
                <a:lnTo>
                  <a:pt x="861761" y="159464"/>
                </a:lnTo>
                <a:lnTo>
                  <a:pt x="844383" y="142487"/>
                </a:lnTo>
                <a:lnTo>
                  <a:pt x="830924" y="122786"/>
                </a:lnTo>
                <a:lnTo>
                  <a:pt x="914923" y="122786"/>
                </a:lnTo>
                <a:lnTo>
                  <a:pt x="942485" y="134995"/>
                </a:lnTo>
                <a:lnTo>
                  <a:pt x="909227" y="183829"/>
                </a:lnTo>
                <a:close/>
              </a:path>
              <a:path w="5028565" h="394334">
                <a:moveTo>
                  <a:pt x="1038890" y="365132"/>
                </a:moveTo>
                <a:lnTo>
                  <a:pt x="782932" y="365132"/>
                </a:lnTo>
                <a:lnTo>
                  <a:pt x="782932" y="258764"/>
                </a:lnTo>
                <a:lnTo>
                  <a:pt x="967323" y="258764"/>
                </a:lnTo>
                <a:lnTo>
                  <a:pt x="967323" y="247818"/>
                </a:lnTo>
                <a:lnTo>
                  <a:pt x="782652" y="247818"/>
                </a:lnTo>
                <a:lnTo>
                  <a:pt x="782652" y="199265"/>
                </a:lnTo>
                <a:lnTo>
                  <a:pt x="1030470" y="199265"/>
                </a:lnTo>
                <a:lnTo>
                  <a:pt x="1030470" y="304651"/>
                </a:lnTo>
                <a:lnTo>
                  <a:pt x="845659" y="304651"/>
                </a:lnTo>
                <a:lnTo>
                  <a:pt x="845659" y="315596"/>
                </a:lnTo>
                <a:lnTo>
                  <a:pt x="1038890" y="315596"/>
                </a:lnTo>
                <a:lnTo>
                  <a:pt x="1038890" y="365132"/>
                </a:lnTo>
                <a:close/>
              </a:path>
              <a:path w="5028565" h="394334">
                <a:moveTo>
                  <a:pt x="1381722" y="368640"/>
                </a:moveTo>
                <a:lnTo>
                  <a:pt x="1321942" y="368640"/>
                </a:lnTo>
                <a:lnTo>
                  <a:pt x="1321942" y="1543"/>
                </a:lnTo>
                <a:lnTo>
                  <a:pt x="1381722" y="1543"/>
                </a:lnTo>
                <a:lnTo>
                  <a:pt x="1381722" y="368640"/>
                </a:lnTo>
                <a:close/>
              </a:path>
              <a:path w="5028565" h="394334">
                <a:moveTo>
                  <a:pt x="1303559" y="95001"/>
                </a:moveTo>
                <a:lnTo>
                  <a:pt x="1243780" y="95001"/>
                </a:lnTo>
                <a:lnTo>
                  <a:pt x="1243780" y="8980"/>
                </a:lnTo>
                <a:lnTo>
                  <a:pt x="1303559" y="8980"/>
                </a:lnTo>
                <a:lnTo>
                  <a:pt x="1303559" y="95001"/>
                </a:lnTo>
                <a:close/>
              </a:path>
              <a:path w="5028565" h="394334">
                <a:moveTo>
                  <a:pt x="1089279" y="294126"/>
                </a:moveTo>
                <a:lnTo>
                  <a:pt x="1052373" y="249783"/>
                </a:lnTo>
                <a:lnTo>
                  <a:pt x="1097902" y="217350"/>
                </a:lnTo>
                <a:lnTo>
                  <a:pt x="1129500" y="181654"/>
                </a:lnTo>
                <a:lnTo>
                  <a:pt x="1149126" y="141011"/>
                </a:lnTo>
                <a:lnTo>
                  <a:pt x="1158741" y="93738"/>
                </a:lnTo>
                <a:lnTo>
                  <a:pt x="1076790" y="93738"/>
                </a:lnTo>
                <a:lnTo>
                  <a:pt x="1076790" y="43220"/>
                </a:lnTo>
                <a:lnTo>
                  <a:pt x="1221748" y="43220"/>
                </a:lnTo>
                <a:lnTo>
                  <a:pt x="1221590" y="56560"/>
                </a:lnTo>
                <a:lnTo>
                  <a:pt x="1221117" y="69637"/>
                </a:lnTo>
                <a:lnTo>
                  <a:pt x="1220327" y="82451"/>
                </a:lnTo>
                <a:lnTo>
                  <a:pt x="1219222" y="95001"/>
                </a:lnTo>
                <a:lnTo>
                  <a:pt x="1303559" y="95001"/>
                </a:lnTo>
                <a:lnTo>
                  <a:pt x="1303559" y="146221"/>
                </a:lnTo>
                <a:lnTo>
                  <a:pt x="1209540" y="146221"/>
                </a:lnTo>
                <a:lnTo>
                  <a:pt x="1193314" y="188690"/>
                </a:lnTo>
                <a:lnTo>
                  <a:pt x="1168669" y="227383"/>
                </a:lnTo>
                <a:lnTo>
                  <a:pt x="1134394" y="262471"/>
                </a:lnTo>
                <a:lnTo>
                  <a:pt x="1089279" y="294126"/>
                </a:lnTo>
                <a:close/>
              </a:path>
              <a:path w="5028565" h="394334">
                <a:moveTo>
                  <a:pt x="1303559" y="353906"/>
                </a:moveTo>
                <a:lnTo>
                  <a:pt x="1243780" y="353906"/>
                </a:lnTo>
                <a:lnTo>
                  <a:pt x="1243780" y="237013"/>
                </a:lnTo>
                <a:lnTo>
                  <a:pt x="1201962" y="237013"/>
                </a:lnTo>
                <a:lnTo>
                  <a:pt x="1201962" y="186074"/>
                </a:lnTo>
                <a:lnTo>
                  <a:pt x="1243780" y="186074"/>
                </a:lnTo>
                <a:lnTo>
                  <a:pt x="1243780" y="146221"/>
                </a:lnTo>
                <a:lnTo>
                  <a:pt x="1303559" y="146221"/>
                </a:lnTo>
                <a:lnTo>
                  <a:pt x="1303559" y="353906"/>
                </a:lnTo>
                <a:close/>
              </a:path>
              <a:path w="5028565" h="394334">
                <a:moveTo>
                  <a:pt x="1544513" y="25399"/>
                </a:moveTo>
                <a:lnTo>
                  <a:pt x="1480804" y="25399"/>
                </a:lnTo>
                <a:lnTo>
                  <a:pt x="1480804" y="0"/>
                </a:lnTo>
                <a:lnTo>
                  <a:pt x="1544513" y="0"/>
                </a:lnTo>
                <a:lnTo>
                  <a:pt x="1544513" y="25399"/>
                </a:lnTo>
                <a:close/>
              </a:path>
              <a:path w="5028565" h="394334">
                <a:moveTo>
                  <a:pt x="1620992" y="72830"/>
                </a:moveTo>
                <a:lnTo>
                  <a:pt x="1403905" y="72830"/>
                </a:lnTo>
                <a:lnTo>
                  <a:pt x="1403905" y="25399"/>
                </a:lnTo>
                <a:lnTo>
                  <a:pt x="1620992" y="25399"/>
                </a:lnTo>
                <a:lnTo>
                  <a:pt x="1620992" y="72830"/>
                </a:lnTo>
                <a:close/>
              </a:path>
              <a:path w="5028565" h="394334">
                <a:moveTo>
                  <a:pt x="1698312" y="197581"/>
                </a:moveTo>
                <a:lnTo>
                  <a:pt x="1634323" y="197581"/>
                </a:lnTo>
                <a:lnTo>
                  <a:pt x="1634323" y="1683"/>
                </a:lnTo>
                <a:lnTo>
                  <a:pt x="1698312" y="1683"/>
                </a:lnTo>
                <a:lnTo>
                  <a:pt x="1698312" y="74934"/>
                </a:lnTo>
                <a:lnTo>
                  <a:pt x="1744199" y="74934"/>
                </a:lnTo>
                <a:lnTo>
                  <a:pt x="1744199" y="125312"/>
                </a:lnTo>
                <a:lnTo>
                  <a:pt x="1698312" y="125312"/>
                </a:lnTo>
                <a:lnTo>
                  <a:pt x="1698312" y="197581"/>
                </a:lnTo>
                <a:close/>
              </a:path>
              <a:path w="5028565" h="394334">
                <a:moveTo>
                  <a:pt x="1512659" y="196739"/>
                </a:moveTo>
                <a:lnTo>
                  <a:pt x="1474663" y="192606"/>
                </a:lnTo>
                <a:lnTo>
                  <a:pt x="1445389" y="180829"/>
                </a:lnTo>
                <a:lnTo>
                  <a:pt x="1426561" y="162028"/>
                </a:lnTo>
                <a:lnTo>
                  <a:pt x="1419902" y="136819"/>
                </a:lnTo>
                <a:lnTo>
                  <a:pt x="1426561" y="112143"/>
                </a:lnTo>
                <a:lnTo>
                  <a:pt x="1445389" y="93282"/>
                </a:lnTo>
                <a:lnTo>
                  <a:pt x="1474663" y="81210"/>
                </a:lnTo>
                <a:lnTo>
                  <a:pt x="1512659" y="76899"/>
                </a:lnTo>
                <a:lnTo>
                  <a:pt x="1550538" y="81210"/>
                </a:lnTo>
                <a:lnTo>
                  <a:pt x="1579419" y="93282"/>
                </a:lnTo>
                <a:lnTo>
                  <a:pt x="1597829" y="112143"/>
                </a:lnTo>
                <a:lnTo>
                  <a:pt x="1600102" y="120822"/>
                </a:lnTo>
                <a:lnTo>
                  <a:pt x="1512659" y="120822"/>
                </a:lnTo>
                <a:lnTo>
                  <a:pt x="1499731" y="121743"/>
                </a:lnTo>
                <a:lnTo>
                  <a:pt x="1490171" y="124610"/>
                </a:lnTo>
                <a:lnTo>
                  <a:pt x="1484242" y="129583"/>
                </a:lnTo>
                <a:lnTo>
                  <a:pt x="1482207" y="136819"/>
                </a:lnTo>
                <a:lnTo>
                  <a:pt x="1484242" y="144081"/>
                </a:lnTo>
                <a:lnTo>
                  <a:pt x="1490171" y="148712"/>
                </a:lnTo>
                <a:lnTo>
                  <a:pt x="1499731" y="151185"/>
                </a:lnTo>
                <a:lnTo>
                  <a:pt x="1512659" y="151974"/>
                </a:lnTo>
                <a:lnTo>
                  <a:pt x="1600406" y="151974"/>
                </a:lnTo>
                <a:lnTo>
                  <a:pt x="1597829" y="162028"/>
                </a:lnTo>
                <a:lnTo>
                  <a:pt x="1579419" y="180829"/>
                </a:lnTo>
                <a:lnTo>
                  <a:pt x="1550538" y="192606"/>
                </a:lnTo>
                <a:lnTo>
                  <a:pt x="1512659" y="196739"/>
                </a:lnTo>
                <a:close/>
              </a:path>
              <a:path w="5028565" h="394334">
                <a:moveTo>
                  <a:pt x="1600406" y="151974"/>
                </a:moveTo>
                <a:lnTo>
                  <a:pt x="1512659" y="151974"/>
                </a:lnTo>
                <a:lnTo>
                  <a:pt x="1525735" y="151185"/>
                </a:lnTo>
                <a:lnTo>
                  <a:pt x="1535497" y="148712"/>
                </a:lnTo>
                <a:lnTo>
                  <a:pt x="1541627" y="144081"/>
                </a:lnTo>
                <a:lnTo>
                  <a:pt x="1543811" y="136819"/>
                </a:lnTo>
                <a:lnTo>
                  <a:pt x="1541627" y="129583"/>
                </a:lnTo>
                <a:lnTo>
                  <a:pt x="1535497" y="124610"/>
                </a:lnTo>
                <a:lnTo>
                  <a:pt x="1525735" y="121743"/>
                </a:lnTo>
                <a:lnTo>
                  <a:pt x="1512659" y="120822"/>
                </a:lnTo>
                <a:lnTo>
                  <a:pt x="1600102" y="120822"/>
                </a:lnTo>
                <a:lnTo>
                  <a:pt x="1604293" y="136819"/>
                </a:lnTo>
                <a:lnTo>
                  <a:pt x="1600406" y="151974"/>
                </a:lnTo>
                <a:close/>
              </a:path>
              <a:path w="5028565" h="394334">
                <a:moveTo>
                  <a:pt x="1707012" y="367097"/>
                </a:moveTo>
                <a:lnTo>
                  <a:pt x="1449230" y="367097"/>
                </a:lnTo>
                <a:lnTo>
                  <a:pt x="1449230" y="267183"/>
                </a:lnTo>
                <a:lnTo>
                  <a:pt x="1634603" y="267183"/>
                </a:lnTo>
                <a:lnTo>
                  <a:pt x="1634603" y="254554"/>
                </a:lnTo>
                <a:lnTo>
                  <a:pt x="1448810" y="254554"/>
                </a:lnTo>
                <a:lnTo>
                  <a:pt x="1448810" y="209789"/>
                </a:lnTo>
                <a:lnTo>
                  <a:pt x="1698312" y="209789"/>
                </a:lnTo>
                <a:lnTo>
                  <a:pt x="1698312" y="309282"/>
                </a:lnTo>
                <a:lnTo>
                  <a:pt x="1512097" y="309282"/>
                </a:lnTo>
                <a:lnTo>
                  <a:pt x="1512097" y="320929"/>
                </a:lnTo>
                <a:lnTo>
                  <a:pt x="1707012" y="320929"/>
                </a:lnTo>
                <a:lnTo>
                  <a:pt x="1707012" y="367097"/>
                </a:lnTo>
                <a:close/>
              </a:path>
              <a:path w="5028565" h="394334">
                <a:moveTo>
                  <a:pt x="2148506" y="368640"/>
                </a:moveTo>
                <a:lnTo>
                  <a:pt x="2088726" y="368640"/>
                </a:lnTo>
                <a:lnTo>
                  <a:pt x="2088726" y="1543"/>
                </a:lnTo>
                <a:lnTo>
                  <a:pt x="2148506" y="1543"/>
                </a:lnTo>
                <a:lnTo>
                  <a:pt x="2148506" y="368640"/>
                </a:lnTo>
                <a:close/>
              </a:path>
              <a:path w="5028565" h="394334">
                <a:moveTo>
                  <a:pt x="2069641" y="137380"/>
                </a:moveTo>
                <a:lnTo>
                  <a:pt x="2010423" y="137380"/>
                </a:lnTo>
                <a:lnTo>
                  <a:pt x="2010423" y="8980"/>
                </a:lnTo>
                <a:lnTo>
                  <a:pt x="2069641" y="8980"/>
                </a:lnTo>
                <a:lnTo>
                  <a:pt x="2069641" y="137380"/>
                </a:lnTo>
                <a:close/>
              </a:path>
              <a:path w="5028565" h="394334">
                <a:moveTo>
                  <a:pt x="1856063" y="294126"/>
                </a:moveTo>
                <a:lnTo>
                  <a:pt x="1820560" y="249783"/>
                </a:lnTo>
                <a:lnTo>
                  <a:pt x="1865925" y="217350"/>
                </a:lnTo>
                <a:lnTo>
                  <a:pt x="1897424" y="181654"/>
                </a:lnTo>
                <a:lnTo>
                  <a:pt x="1916978" y="141011"/>
                </a:lnTo>
                <a:lnTo>
                  <a:pt x="1926507" y="93738"/>
                </a:lnTo>
                <a:lnTo>
                  <a:pt x="1843574" y="93738"/>
                </a:lnTo>
                <a:lnTo>
                  <a:pt x="1843574" y="43220"/>
                </a:lnTo>
                <a:lnTo>
                  <a:pt x="1989655" y="43220"/>
                </a:lnTo>
                <a:lnTo>
                  <a:pt x="1989109" y="68194"/>
                </a:lnTo>
                <a:lnTo>
                  <a:pt x="1987392" y="92195"/>
                </a:lnTo>
                <a:lnTo>
                  <a:pt x="1984386" y="115248"/>
                </a:lnTo>
                <a:lnTo>
                  <a:pt x="1979972" y="137380"/>
                </a:lnTo>
                <a:lnTo>
                  <a:pt x="2069641" y="137380"/>
                </a:lnTo>
                <a:lnTo>
                  <a:pt x="2069641" y="187477"/>
                </a:lnTo>
                <a:lnTo>
                  <a:pt x="1962151" y="187477"/>
                </a:lnTo>
                <a:lnTo>
                  <a:pt x="1944449" y="217402"/>
                </a:lnTo>
                <a:lnTo>
                  <a:pt x="1921263" y="245117"/>
                </a:lnTo>
                <a:lnTo>
                  <a:pt x="1891998" y="270674"/>
                </a:lnTo>
                <a:lnTo>
                  <a:pt x="1856063" y="294126"/>
                </a:lnTo>
                <a:close/>
              </a:path>
              <a:path w="5028565" h="394334">
                <a:moveTo>
                  <a:pt x="2069641" y="353906"/>
                </a:moveTo>
                <a:lnTo>
                  <a:pt x="2010423" y="353906"/>
                </a:lnTo>
                <a:lnTo>
                  <a:pt x="2010423" y="187477"/>
                </a:lnTo>
                <a:lnTo>
                  <a:pt x="2069641" y="187477"/>
                </a:lnTo>
                <a:lnTo>
                  <a:pt x="2069641" y="353906"/>
                </a:lnTo>
                <a:close/>
              </a:path>
              <a:path w="5028565" h="394334">
                <a:moveTo>
                  <a:pt x="2481093" y="207825"/>
                </a:moveTo>
                <a:lnTo>
                  <a:pt x="2417104" y="207825"/>
                </a:lnTo>
                <a:lnTo>
                  <a:pt x="2417104" y="2104"/>
                </a:lnTo>
                <a:lnTo>
                  <a:pt x="2481093" y="2104"/>
                </a:lnTo>
                <a:lnTo>
                  <a:pt x="2481093" y="207825"/>
                </a:lnTo>
                <a:close/>
              </a:path>
              <a:path w="5028565" h="394334">
                <a:moveTo>
                  <a:pt x="2278039" y="196458"/>
                </a:moveTo>
                <a:lnTo>
                  <a:pt x="2237357" y="189536"/>
                </a:lnTo>
                <a:lnTo>
                  <a:pt x="2204648" y="170761"/>
                </a:lnTo>
                <a:lnTo>
                  <a:pt x="2182884" y="142487"/>
                </a:lnTo>
                <a:lnTo>
                  <a:pt x="2175039" y="107070"/>
                </a:lnTo>
                <a:lnTo>
                  <a:pt x="2182884" y="70755"/>
                </a:lnTo>
                <a:lnTo>
                  <a:pt x="2204648" y="42308"/>
                </a:lnTo>
                <a:lnTo>
                  <a:pt x="2237357" y="23754"/>
                </a:lnTo>
                <a:lnTo>
                  <a:pt x="2278039" y="17119"/>
                </a:lnTo>
                <a:lnTo>
                  <a:pt x="2318561" y="23754"/>
                </a:lnTo>
                <a:lnTo>
                  <a:pt x="2351203" y="42308"/>
                </a:lnTo>
                <a:lnTo>
                  <a:pt x="2372632" y="70304"/>
                </a:lnTo>
                <a:lnTo>
                  <a:pt x="2278039" y="70304"/>
                </a:lnTo>
                <a:lnTo>
                  <a:pt x="2261516" y="72555"/>
                </a:lnTo>
                <a:lnTo>
                  <a:pt x="2248570" y="79372"/>
                </a:lnTo>
                <a:lnTo>
                  <a:pt x="2240151" y="90846"/>
                </a:lnTo>
                <a:lnTo>
                  <a:pt x="2237204" y="107070"/>
                </a:lnTo>
                <a:lnTo>
                  <a:pt x="2240151" y="122508"/>
                </a:lnTo>
                <a:lnTo>
                  <a:pt x="2248570" y="133749"/>
                </a:lnTo>
                <a:lnTo>
                  <a:pt x="2261516" y="140597"/>
                </a:lnTo>
                <a:lnTo>
                  <a:pt x="2278039" y="142853"/>
                </a:lnTo>
                <a:lnTo>
                  <a:pt x="2372696" y="142853"/>
                </a:lnTo>
                <a:lnTo>
                  <a:pt x="2351203" y="170761"/>
                </a:lnTo>
                <a:lnTo>
                  <a:pt x="2318561" y="189536"/>
                </a:lnTo>
                <a:lnTo>
                  <a:pt x="2278039" y="196458"/>
                </a:lnTo>
                <a:close/>
              </a:path>
              <a:path w="5028565" h="394334">
                <a:moveTo>
                  <a:pt x="2372696" y="142853"/>
                </a:moveTo>
                <a:lnTo>
                  <a:pt x="2278039" y="142853"/>
                </a:lnTo>
                <a:lnTo>
                  <a:pt x="2293975" y="140597"/>
                </a:lnTo>
                <a:lnTo>
                  <a:pt x="2306596" y="133749"/>
                </a:lnTo>
                <a:lnTo>
                  <a:pt x="2314902" y="122508"/>
                </a:lnTo>
                <a:lnTo>
                  <a:pt x="2317892" y="107070"/>
                </a:lnTo>
                <a:lnTo>
                  <a:pt x="2314902" y="90846"/>
                </a:lnTo>
                <a:lnTo>
                  <a:pt x="2306596" y="79372"/>
                </a:lnTo>
                <a:lnTo>
                  <a:pt x="2293975" y="72555"/>
                </a:lnTo>
                <a:lnTo>
                  <a:pt x="2278039" y="70304"/>
                </a:lnTo>
                <a:lnTo>
                  <a:pt x="2372632" y="70304"/>
                </a:lnTo>
                <a:lnTo>
                  <a:pt x="2372978" y="70755"/>
                </a:lnTo>
                <a:lnTo>
                  <a:pt x="2380899" y="107070"/>
                </a:lnTo>
                <a:lnTo>
                  <a:pt x="2372978" y="142487"/>
                </a:lnTo>
                <a:lnTo>
                  <a:pt x="2372696" y="142853"/>
                </a:lnTo>
                <a:close/>
              </a:path>
              <a:path w="5028565" h="394334">
                <a:moveTo>
                  <a:pt x="2481093" y="365132"/>
                </a:moveTo>
                <a:lnTo>
                  <a:pt x="2230609" y="365132"/>
                </a:lnTo>
                <a:lnTo>
                  <a:pt x="2230609" y="222419"/>
                </a:lnTo>
                <a:lnTo>
                  <a:pt x="2481093" y="222419"/>
                </a:lnTo>
                <a:lnTo>
                  <a:pt x="2481093" y="272375"/>
                </a:lnTo>
                <a:lnTo>
                  <a:pt x="2293195" y="272375"/>
                </a:lnTo>
                <a:lnTo>
                  <a:pt x="2293195" y="314474"/>
                </a:lnTo>
                <a:lnTo>
                  <a:pt x="2481093" y="314474"/>
                </a:lnTo>
                <a:lnTo>
                  <a:pt x="2481093" y="365132"/>
                </a:lnTo>
                <a:close/>
              </a:path>
              <a:path w="5028565" h="394334">
                <a:moveTo>
                  <a:pt x="2481093" y="314474"/>
                </a:moveTo>
                <a:lnTo>
                  <a:pt x="2418648" y="314474"/>
                </a:lnTo>
                <a:lnTo>
                  <a:pt x="2418648" y="272375"/>
                </a:lnTo>
                <a:lnTo>
                  <a:pt x="2481093" y="272375"/>
                </a:lnTo>
                <a:lnTo>
                  <a:pt x="2481093" y="314474"/>
                </a:lnTo>
                <a:close/>
              </a:path>
              <a:path w="5028565" h="394334">
                <a:moveTo>
                  <a:pt x="2907291" y="43080"/>
                </a:moveTo>
                <a:lnTo>
                  <a:pt x="2843863" y="43080"/>
                </a:lnTo>
                <a:lnTo>
                  <a:pt x="2843863" y="1543"/>
                </a:lnTo>
                <a:lnTo>
                  <a:pt x="2907291" y="1543"/>
                </a:lnTo>
                <a:lnTo>
                  <a:pt x="2907291" y="43080"/>
                </a:lnTo>
                <a:close/>
              </a:path>
              <a:path w="5028565" h="394334">
                <a:moveTo>
                  <a:pt x="2619198" y="192810"/>
                </a:moveTo>
                <a:lnTo>
                  <a:pt x="2598289" y="141590"/>
                </a:lnTo>
                <a:lnTo>
                  <a:pt x="2649040" y="128417"/>
                </a:lnTo>
                <a:lnTo>
                  <a:pt x="2684030" y="110508"/>
                </a:lnTo>
                <a:lnTo>
                  <a:pt x="2705443" y="88704"/>
                </a:lnTo>
                <a:lnTo>
                  <a:pt x="2715463" y="63849"/>
                </a:lnTo>
                <a:lnTo>
                  <a:pt x="2620181" y="63849"/>
                </a:lnTo>
                <a:lnTo>
                  <a:pt x="2620181" y="13471"/>
                </a:lnTo>
                <a:lnTo>
                  <a:pt x="2786188" y="13471"/>
                </a:lnTo>
                <a:lnTo>
                  <a:pt x="2786083" y="21156"/>
                </a:lnTo>
                <a:lnTo>
                  <a:pt x="2785767" y="28644"/>
                </a:lnTo>
                <a:lnTo>
                  <a:pt x="2785241" y="35948"/>
                </a:lnTo>
                <a:lnTo>
                  <a:pt x="2784504" y="43080"/>
                </a:lnTo>
                <a:lnTo>
                  <a:pt x="2907291" y="43080"/>
                </a:lnTo>
                <a:lnTo>
                  <a:pt x="2907291" y="90651"/>
                </a:lnTo>
                <a:lnTo>
                  <a:pt x="2772296" y="90651"/>
                </a:lnTo>
                <a:lnTo>
                  <a:pt x="2750328" y="126702"/>
                </a:lnTo>
                <a:lnTo>
                  <a:pt x="2717691" y="155518"/>
                </a:lnTo>
                <a:lnTo>
                  <a:pt x="2674082" y="177439"/>
                </a:lnTo>
                <a:lnTo>
                  <a:pt x="2619198" y="192810"/>
                </a:lnTo>
                <a:close/>
              </a:path>
              <a:path w="5028565" h="394334">
                <a:moveTo>
                  <a:pt x="2907291" y="184671"/>
                </a:moveTo>
                <a:lnTo>
                  <a:pt x="2843863" y="184671"/>
                </a:lnTo>
                <a:lnTo>
                  <a:pt x="2843863" y="162639"/>
                </a:lnTo>
                <a:lnTo>
                  <a:pt x="2769068" y="162639"/>
                </a:lnTo>
                <a:lnTo>
                  <a:pt x="2769068" y="114928"/>
                </a:lnTo>
                <a:lnTo>
                  <a:pt x="2843863" y="114928"/>
                </a:lnTo>
                <a:lnTo>
                  <a:pt x="2843863" y="90651"/>
                </a:lnTo>
                <a:lnTo>
                  <a:pt x="2907291" y="90651"/>
                </a:lnTo>
                <a:lnTo>
                  <a:pt x="2907291" y="184671"/>
                </a:lnTo>
                <a:close/>
              </a:path>
              <a:path w="5028565" h="394334">
                <a:moveTo>
                  <a:pt x="2912483" y="364992"/>
                </a:moveTo>
                <a:lnTo>
                  <a:pt x="2659753" y="364992"/>
                </a:lnTo>
                <a:lnTo>
                  <a:pt x="2659753" y="256659"/>
                </a:lnTo>
                <a:lnTo>
                  <a:pt x="2843302" y="256659"/>
                </a:lnTo>
                <a:lnTo>
                  <a:pt x="2843302" y="245012"/>
                </a:lnTo>
                <a:lnTo>
                  <a:pt x="2659472" y="245012"/>
                </a:lnTo>
                <a:lnTo>
                  <a:pt x="2659472" y="195616"/>
                </a:lnTo>
                <a:lnTo>
                  <a:pt x="2907291" y="195616"/>
                </a:lnTo>
                <a:lnTo>
                  <a:pt x="2907291" y="303248"/>
                </a:lnTo>
                <a:lnTo>
                  <a:pt x="2723462" y="303248"/>
                </a:lnTo>
                <a:lnTo>
                  <a:pt x="2723462" y="315035"/>
                </a:lnTo>
                <a:lnTo>
                  <a:pt x="2912483" y="315035"/>
                </a:lnTo>
                <a:lnTo>
                  <a:pt x="2912483" y="364992"/>
                </a:lnTo>
                <a:close/>
              </a:path>
              <a:path w="5028565" h="394334">
                <a:moveTo>
                  <a:pt x="3250544" y="219191"/>
                </a:moveTo>
                <a:lnTo>
                  <a:pt x="3187115" y="219191"/>
                </a:lnTo>
                <a:lnTo>
                  <a:pt x="3187115" y="138503"/>
                </a:lnTo>
                <a:lnTo>
                  <a:pt x="3140667" y="138503"/>
                </a:lnTo>
                <a:lnTo>
                  <a:pt x="3140667" y="87003"/>
                </a:lnTo>
                <a:lnTo>
                  <a:pt x="3187115" y="87003"/>
                </a:lnTo>
                <a:lnTo>
                  <a:pt x="3187115" y="1543"/>
                </a:lnTo>
                <a:lnTo>
                  <a:pt x="3250544" y="1543"/>
                </a:lnTo>
                <a:lnTo>
                  <a:pt x="3250544" y="219191"/>
                </a:lnTo>
                <a:close/>
              </a:path>
              <a:path w="5028565" h="394334">
                <a:moveTo>
                  <a:pt x="3150911" y="71426"/>
                </a:moveTo>
                <a:lnTo>
                  <a:pt x="2951084" y="71426"/>
                </a:lnTo>
                <a:lnTo>
                  <a:pt x="2951084" y="21049"/>
                </a:lnTo>
                <a:lnTo>
                  <a:pt x="3150911" y="21049"/>
                </a:lnTo>
                <a:lnTo>
                  <a:pt x="3150911" y="71426"/>
                </a:lnTo>
                <a:close/>
              </a:path>
              <a:path w="5028565" h="394334">
                <a:moveTo>
                  <a:pt x="2966240" y="221577"/>
                </a:moveTo>
                <a:lnTo>
                  <a:pt x="2933263" y="171199"/>
                </a:lnTo>
                <a:lnTo>
                  <a:pt x="2970737" y="153380"/>
                </a:lnTo>
                <a:lnTo>
                  <a:pt x="2996147" y="129259"/>
                </a:lnTo>
                <a:lnTo>
                  <a:pt x="3011270" y="101165"/>
                </a:lnTo>
                <a:lnTo>
                  <a:pt x="3017880" y="71426"/>
                </a:lnTo>
                <a:lnTo>
                  <a:pt x="3084396" y="71426"/>
                </a:lnTo>
                <a:lnTo>
                  <a:pt x="3090851" y="98665"/>
                </a:lnTo>
                <a:lnTo>
                  <a:pt x="3105304" y="124207"/>
                </a:lnTo>
                <a:lnTo>
                  <a:pt x="3129230" y="146197"/>
                </a:lnTo>
                <a:lnTo>
                  <a:pt x="3131052" y="147063"/>
                </a:lnTo>
                <a:lnTo>
                  <a:pt x="3051980" y="147063"/>
                </a:lnTo>
                <a:lnTo>
                  <a:pt x="3037873" y="170980"/>
                </a:lnTo>
                <a:lnTo>
                  <a:pt x="3019108" y="191792"/>
                </a:lnTo>
                <a:lnTo>
                  <a:pt x="2995345" y="208868"/>
                </a:lnTo>
                <a:lnTo>
                  <a:pt x="2966240" y="221577"/>
                </a:lnTo>
                <a:close/>
              </a:path>
              <a:path w="5028565" h="394334">
                <a:moveTo>
                  <a:pt x="3133230" y="212596"/>
                </a:moveTo>
                <a:lnTo>
                  <a:pt x="3106267" y="201370"/>
                </a:lnTo>
                <a:lnTo>
                  <a:pt x="3083922" y="186355"/>
                </a:lnTo>
                <a:lnTo>
                  <a:pt x="3065918" y="168077"/>
                </a:lnTo>
                <a:lnTo>
                  <a:pt x="3051980" y="147063"/>
                </a:lnTo>
                <a:lnTo>
                  <a:pt x="3131052" y="147063"/>
                </a:lnTo>
                <a:lnTo>
                  <a:pt x="3164102" y="162780"/>
                </a:lnTo>
                <a:lnTo>
                  <a:pt x="3133230" y="212596"/>
                </a:lnTo>
                <a:close/>
              </a:path>
              <a:path w="5028565" h="394334">
                <a:moveTo>
                  <a:pt x="3122705" y="369623"/>
                </a:moveTo>
                <a:lnTo>
                  <a:pt x="3069319" y="364724"/>
                </a:lnTo>
                <a:lnTo>
                  <a:pt x="3029036" y="350538"/>
                </a:lnTo>
                <a:lnTo>
                  <a:pt x="3003593" y="327827"/>
                </a:lnTo>
                <a:lnTo>
                  <a:pt x="2994726" y="297354"/>
                </a:lnTo>
                <a:lnTo>
                  <a:pt x="3003593" y="266960"/>
                </a:lnTo>
                <a:lnTo>
                  <a:pt x="3029036" y="244275"/>
                </a:lnTo>
                <a:lnTo>
                  <a:pt x="3069319" y="230062"/>
                </a:lnTo>
                <a:lnTo>
                  <a:pt x="3122705" y="225085"/>
                </a:lnTo>
                <a:lnTo>
                  <a:pt x="3176477" y="230062"/>
                </a:lnTo>
                <a:lnTo>
                  <a:pt x="3216935" y="244275"/>
                </a:lnTo>
                <a:lnTo>
                  <a:pt x="3242448" y="266960"/>
                </a:lnTo>
                <a:lnTo>
                  <a:pt x="3244247" y="273077"/>
                </a:lnTo>
                <a:lnTo>
                  <a:pt x="3122705" y="273077"/>
                </a:lnTo>
                <a:lnTo>
                  <a:pt x="3094188" y="274423"/>
                </a:lnTo>
                <a:lnTo>
                  <a:pt x="3074011" y="278690"/>
                </a:lnTo>
                <a:lnTo>
                  <a:pt x="3062044" y="286220"/>
                </a:lnTo>
                <a:lnTo>
                  <a:pt x="3058154" y="297354"/>
                </a:lnTo>
                <a:lnTo>
                  <a:pt x="3062044" y="308488"/>
                </a:lnTo>
                <a:lnTo>
                  <a:pt x="3074011" y="316017"/>
                </a:lnTo>
                <a:lnTo>
                  <a:pt x="3094188" y="320284"/>
                </a:lnTo>
                <a:lnTo>
                  <a:pt x="3122705" y="321630"/>
                </a:lnTo>
                <a:lnTo>
                  <a:pt x="3244266" y="321630"/>
                </a:lnTo>
                <a:lnTo>
                  <a:pt x="3242448" y="327827"/>
                </a:lnTo>
                <a:lnTo>
                  <a:pt x="3216935" y="350538"/>
                </a:lnTo>
                <a:lnTo>
                  <a:pt x="3176477" y="364724"/>
                </a:lnTo>
                <a:lnTo>
                  <a:pt x="3122705" y="369623"/>
                </a:lnTo>
                <a:close/>
              </a:path>
              <a:path w="5028565" h="394334">
                <a:moveTo>
                  <a:pt x="3244266" y="321630"/>
                </a:moveTo>
                <a:lnTo>
                  <a:pt x="3122705" y="321630"/>
                </a:lnTo>
                <a:lnTo>
                  <a:pt x="3151553" y="320284"/>
                </a:lnTo>
                <a:lnTo>
                  <a:pt x="3171943" y="316017"/>
                </a:lnTo>
                <a:lnTo>
                  <a:pt x="3184096" y="308488"/>
                </a:lnTo>
                <a:lnTo>
                  <a:pt x="3188238" y="297354"/>
                </a:lnTo>
                <a:lnTo>
                  <a:pt x="3184096" y="286220"/>
                </a:lnTo>
                <a:lnTo>
                  <a:pt x="3171943" y="278690"/>
                </a:lnTo>
                <a:lnTo>
                  <a:pt x="3151553" y="274423"/>
                </a:lnTo>
                <a:lnTo>
                  <a:pt x="3122705" y="273077"/>
                </a:lnTo>
                <a:lnTo>
                  <a:pt x="3244247" y="273077"/>
                </a:lnTo>
                <a:lnTo>
                  <a:pt x="3251386" y="297354"/>
                </a:lnTo>
                <a:lnTo>
                  <a:pt x="3244266" y="321630"/>
                </a:lnTo>
                <a:close/>
              </a:path>
              <a:path w="5028565" h="394334">
                <a:moveTo>
                  <a:pt x="3574150" y="368640"/>
                </a:moveTo>
                <a:lnTo>
                  <a:pt x="3511284" y="368640"/>
                </a:lnTo>
                <a:lnTo>
                  <a:pt x="3511284" y="1543"/>
                </a:lnTo>
                <a:lnTo>
                  <a:pt x="3574150" y="1543"/>
                </a:lnTo>
                <a:lnTo>
                  <a:pt x="3574150" y="140608"/>
                </a:lnTo>
                <a:lnTo>
                  <a:pt x="3623826" y="140608"/>
                </a:lnTo>
                <a:lnTo>
                  <a:pt x="3623826" y="192669"/>
                </a:lnTo>
                <a:lnTo>
                  <a:pt x="3574150" y="192669"/>
                </a:lnTo>
                <a:lnTo>
                  <a:pt x="3574150" y="368640"/>
                </a:lnTo>
                <a:close/>
              </a:path>
              <a:path w="5028565" h="394334">
                <a:moveTo>
                  <a:pt x="3656394" y="309562"/>
                </a:moveTo>
                <a:lnTo>
                  <a:pt x="3623697" y="259325"/>
                </a:lnTo>
                <a:lnTo>
                  <a:pt x="3672291" y="232228"/>
                </a:lnTo>
                <a:lnTo>
                  <a:pt x="3708969" y="202525"/>
                </a:lnTo>
                <a:lnTo>
                  <a:pt x="3735019" y="169292"/>
                </a:lnTo>
                <a:lnTo>
                  <a:pt x="3751725" y="131607"/>
                </a:lnTo>
                <a:lnTo>
                  <a:pt x="3760376" y="88546"/>
                </a:lnTo>
                <a:lnTo>
                  <a:pt x="3645027" y="88546"/>
                </a:lnTo>
                <a:lnTo>
                  <a:pt x="3645027" y="39151"/>
                </a:lnTo>
                <a:lnTo>
                  <a:pt x="3825208" y="39151"/>
                </a:lnTo>
                <a:lnTo>
                  <a:pt x="3823000" y="86981"/>
                </a:lnTo>
                <a:lnTo>
                  <a:pt x="3815551" y="131901"/>
                </a:lnTo>
                <a:lnTo>
                  <a:pt x="3801624" y="173815"/>
                </a:lnTo>
                <a:lnTo>
                  <a:pt x="3779982" y="212632"/>
                </a:lnTo>
                <a:lnTo>
                  <a:pt x="3749388" y="248258"/>
                </a:lnTo>
                <a:lnTo>
                  <a:pt x="3708604" y="280599"/>
                </a:lnTo>
                <a:lnTo>
                  <a:pt x="3656394" y="309562"/>
                </a:lnTo>
                <a:close/>
              </a:path>
              <a:path w="5028565" h="394334">
                <a:moveTo>
                  <a:pt x="3418808" y="53745"/>
                </a:moveTo>
                <a:lnTo>
                  <a:pt x="3355380" y="53745"/>
                </a:lnTo>
                <a:lnTo>
                  <a:pt x="3355380" y="8139"/>
                </a:lnTo>
                <a:lnTo>
                  <a:pt x="3418808" y="8139"/>
                </a:lnTo>
                <a:lnTo>
                  <a:pt x="3418808" y="53745"/>
                </a:lnTo>
                <a:close/>
              </a:path>
              <a:path w="5028565" h="394334">
                <a:moveTo>
                  <a:pt x="3493462" y="104123"/>
                </a:moveTo>
                <a:lnTo>
                  <a:pt x="3279462" y="104123"/>
                </a:lnTo>
                <a:lnTo>
                  <a:pt x="3279462" y="53745"/>
                </a:lnTo>
                <a:lnTo>
                  <a:pt x="3493462" y="53745"/>
                </a:lnTo>
                <a:lnTo>
                  <a:pt x="3493462" y="104123"/>
                </a:lnTo>
                <a:close/>
              </a:path>
              <a:path w="5028565" h="394334">
                <a:moveTo>
                  <a:pt x="3386953" y="297494"/>
                </a:moveTo>
                <a:lnTo>
                  <a:pt x="3348405" y="290785"/>
                </a:lnTo>
                <a:lnTo>
                  <a:pt x="3317789" y="272235"/>
                </a:lnTo>
                <a:lnTo>
                  <a:pt x="3297619" y="243898"/>
                </a:lnTo>
                <a:lnTo>
                  <a:pt x="3290408" y="207825"/>
                </a:lnTo>
                <a:lnTo>
                  <a:pt x="3297619" y="171813"/>
                </a:lnTo>
                <a:lnTo>
                  <a:pt x="3317789" y="143485"/>
                </a:lnTo>
                <a:lnTo>
                  <a:pt x="3348405" y="124944"/>
                </a:lnTo>
                <a:lnTo>
                  <a:pt x="3386953" y="118296"/>
                </a:lnTo>
                <a:lnTo>
                  <a:pt x="3424783" y="124944"/>
                </a:lnTo>
                <a:lnTo>
                  <a:pt x="3455205" y="143485"/>
                </a:lnTo>
                <a:lnTo>
                  <a:pt x="3473852" y="169515"/>
                </a:lnTo>
                <a:lnTo>
                  <a:pt x="3386953" y="169515"/>
                </a:lnTo>
                <a:lnTo>
                  <a:pt x="3372625" y="172146"/>
                </a:lnTo>
                <a:lnTo>
                  <a:pt x="3361361" y="179514"/>
                </a:lnTo>
                <a:lnTo>
                  <a:pt x="3354018" y="191459"/>
                </a:lnTo>
                <a:lnTo>
                  <a:pt x="3351450" y="207825"/>
                </a:lnTo>
                <a:lnTo>
                  <a:pt x="3354018" y="224541"/>
                </a:lnTo>
                <a:lnTo>
                  <a:pt x="3361361" y="236417"/>
                </a:lnTo>
                <a:lnTo>
                  <a:pt x="3372625" y="243503"/>
                </a:lnTo>
                <a:lnTo>
                  <a:pt x="3386953" y="245854"/>
                </a:lnTo>
                <a:lnTo>
                  <a:pt x="3474097" y="245854"/>
                </a:lnTo>
                <a:lnTo>
                  <a:pt x="3455205" y="272235"/>
                </a:lnTo>
                <a:lnTo>
                  <a:pt x="3424783" y="290785"/>
                </a:lnTo>
                <a:lnTo>
                  <a:pt x="3386953" y="297494"/>
                </a:lnTo>
                <a:close/>
              </a:path>
              <a:path w="5028565" h="394334">
                <a:moveTo>
                  <a:pt x="3474097" y="245854"/>
                </a:moveTo>
                <a:lnTo>
                  <a:pt x="3386953" y="245854"/>
                </a:lnTo>
                <a:lnTo>
                  <a:pt x="3400918" y="243503"/>
                </a:lnTo>
                <a:lnTo>
                  <a:pt x="3411949" y="236417"/>
                </a:lnTo>
                <a:lnTo>
                  <a:pt x="3419218" y="224541"/>
                </a:lnTo>
                <a:lnTo>
                  <a:pt x="3421895" y="207825"/>
                </a:lnTo>
                <a:lnTo>
                  <a:pt x="3419218" y="191459"/>
                </a:lnTo>
                <a:lnTo>
                  <a:pt x="3411949" y="179514"/>
                </a:lnTo>
                <a:lnTo>
                  <a:pt x="3400918" y="172146"/>
                </a:lnTo>
                <a:lnTo>
                  <a:pt x="3386953" y="169515"/>
                </a:lnTo>
                <a:lnTo>
                  <a:pt x="3473852" y="169515"/>
                </a:lnTo>
                <a:lnTo>
                  <a:pt x="3475498" y="171813"/>
                </a:lnTo>
                <a:lnTo>
                  <a:pt x="3482937" y="207825"/>
                </a:lnTo>
                <a:lnTo>
                  <a:pt x="3475498" y="243898"/>
                </a:lnTo>
                <a:lnTo>
                  <a:pt x="3474097" y="245854"/>
                </a:lnTo>
                <a:close/>
              </a:path>
              <a:path w="5028565" h="394334">
                <a:moveTo>
                  <a:pt x="3935926" y="368640"/>
                </a:moveTo>
                <a:lnTo>
                  <a:pt x="3871376" y="368640"/>
                </a:lnTo>
                <a:lnTo>
                  <a:pt x="3871376" y="1543"/>
                </a:lnTo>
                <a:lnTo>
                  <a:pt x="3935926" y="1543"/>
                </a:lnTo>
                <a:lnTo>
                  <a:pt x="3935926" y="368640"/>
                </a:lnTo>
                <a:close/>
              </a:path>
              <a:path w="5028565" h="394334">
                <a:moveTo>
                  <a:pt x="4205658" y="393899"/>
                </a:moveTo>
                <a:lnTo>
                  <a:pt x="4132407" y="393899"/>
                </a:lnTo>
                <a:lnTo>
                  <a:pt x="4106133" y="354991"/>
                </a:lnTo>
                <a:lnTo>
                  <a:pt x="4087871" y="312913"/>
                </a:lnTo>
                <a:lnTo>
                  <a:pt x="4077213" y="267229"/>
                </a:lnTo>
                <a:lnTo>
                  <a:pt x="4073750" y="217507"/>
                </a:lnTo>
                <a:lnTo>
                  <a:pt x="4077213" y="167785"/>
                </a:lnTo>
                <a:lnTo>
                  <a:pt x="4087871" y="122102"/>
                </a:lnTo>
                <a:lnTo>
                  <a:pt x="4106133" y="80024"/>
                </a:lnTo>
                <a:lnTo>
                  <a:pt x="4132407" y="41116"/>
                </a:lnTo>
                <a:lnTo>
                  <a:pt x="4205658" y="41116"/>
                </a:lnTo>
                <a:lnTo>
                  <a:pt x="4184318" y="74991"/>
                </a:lnTo>
                <a:lnTo>
                  <a:pt x="4167331" y="118366"/>
                </a:lnTo>
                <a:lnTo>
                  <a:pt x="4156107" y="167213"/>
                </a:lnTo>
                <a:lnTo>
                  <a:pt x="4152053" y="217507"/>
                </a:lnTo>
                <a:lnTo>
                  <a:pt x="4156107" y="267802"/>
                </a:lnTo>
                <a:lnTo>
                  <a:pt x="4167331" y="316649"/>
                </a:lnTo>
                <a:lnTo>
                  <a:pt x="4184318" y="360023"/>
                </a:lnTo>
                <a:lnTo>
                  <a:pt x="4205658" y="393899"/>
                </a:lnTo>
                <a:close/>
              </a:path>
              <a:path w="5028565" h="394334">
                <a:moveTo>
                  <a:pt x="4524494" y="43080"/>
                </a:moveTo>
                <a:lnTo>
                  <a:pt x="4461066" y="43080"/>
                </a:lnTo>
                <a:lnTo>
                  <a:pt x="4461066" y="1543"/>
                </a:lnTo>
                <a:lnTo>
                  <a:pt x="4524494" y="1543"/>
                </a:lnTo>
                <a:lnTo>
                  <a:pt x="4524494" y="43080"/>
                </a:lnTo>
                <a:close/>
              </a:path>
              <a:path w="5028565" h="394334">
                <a:moveTo>
                  <a:pt x="4236401" y="192810"/>
                </a:moveTo>
                <a:lnTo>
                  <a:pt x="4215493" y="141590"/>
                </a:lnTo>
                <a:lnTo>
                  <a:pt x="4266243" y="128417"/>
                </a:lnTo>
                <a:lnTo>
                  <a:pt x="4301233" y="110508"/>
                </a:lnTo>
                <a:lnTo>
                  <a:pt x="4322646" y="88704"/>
                </a:lnTo>
                <a:lnTo>
                  <a:pt x="4332666" y="63849"/>
                </a:lnTo>
                <a:lnTo>
                  <a:pt x="4237384" y="63849"/>
                </a:lnTo>
                <a:lnTo>
                  <a:pt x="4237384" y="13471"/>
                </a:lnTo>
                <a:lnTo>
                  <a:pt x="4403391" y="13471"/>
                </a:lnTo>
                <a:lnTo>
                  <a:pt x="4403286" y="21156"/>
                </a:lnTo>
                <a:lnTo>
                  <a:pt x="4402970" y="28644"/>
                </a:lnTo>
                <a:lnTo>
                  <a:pt x="4402444" y="35948"/>
                </a:lnTo>
                <a:lnTo>
                  <a:pt x="4401707" y="43080"/>
                </a:lnTo>
                <a:lnTo>
                  <a:pt x="4524494" y="43080"/>
                </a:lnTo>
                <a:lnTo>
                  <a:pt x="4524494" y="90651"/>
                </a:lnTo>
                <a:lnTo>
                  <a:pt x="4389499" y="90651"/>
                </a:lnTo>
                <a:lnTo>
                  <a:pt x="4367531" y="126702"/>
                </a:lnTo>
                <a:lnTo>
                  <a:pt x="4334894" y="155518"/>
                </a:lnTo>
                <a:lnTo>
                  <a:pt x="4291285" y="177439"/>
                </a:lnTo>
                <a:lnTo>
                  <a:pt x="4236401" y="192810"/>
                </a:lnTo>
                <a:close/>
              </a:path>
              <a:path w="5028565" h="394334">
                <a:moveTo>
                  <a:pt x="4524494" y="184671"/>
                </a:moveTo>
                <a:lnTo>
                  <a:pt x="4461066" y="184671"/>
                </a:lnTo>
                <a:lnTo>
                  <a:pt x="4461066" y="162639"/>
                </a:lnTo>
                <a:lnTo>
                  <a:pt x="4386271" y="162639"/>
                </a:lnTo>
                <a:lnTo>
                  <a:pt x="4386271" y="114928"/>
                </a:lnTo>
                <a:lnTo>
                  <a:pt x="4461066" y="114928"/>
                </a:lnTo>
                <a:lnTo>
                  <a:pt x="4461066" y="90651"/>
                </a:lnTo>
                <a:lnTo>
                  <a:pt x="4524494" y="90651"/>
                </a:lnTo>
                <a:lnTo>
                  <a:pt x="4524494" y="184671"/>
                </a:lnTo>
                <a:close/>
              </a:path>
              <a:path w="5028565" h="394334">
                <a:moveTo>
                  <a:pt x="4529686" y="364992"/>
                </a:moveTo>
                <a:lnTo>
                  <a:pt x="4276956" y="364992"/>
                </a:lnTo>
                <a:lnTo>
                  <a:pt x="4276956" y="256659"/>
                </a:lnTo>
                <a:lnTo>
                  <a:pt x="4460505" y="256659"/>
                </a:lnTo>
                <a:lnTo>
                  <a:pt x="4460505" y="245012"/>
                </a:lnTo>
                <a:lnTo>
                  <a:pt x="4276675" y="245012"/>
                </a:lnTo>
                <a:lnTo>
                  <a:pt x="4276675" y="195616"/>
                </a:lnTo>
                <a:lnTo>
                  <a:pt x="4524494" y="195616"/>
                </a:lnTo>
                <a:lnTo>
                  <a:pt x="4524494" y="303248"/>
                </a:lnTo>
                <a:lnTo>
                  <a:pt x="4340665" y="303248"/>
                </a:lnTo>
                <a:lnTo>
                  <a:pt x="4340665" y="315035"/>
                </a:lnTo>
                <a:lnTo>
                  <a:pt x="4529686" y="315035"/>
                </a:lnTo>
                <a:lnTo>
                  <a:pt x="4529686" y="364992"/>
                </a:lnTo>
                <a:close/>
              </a:path>
              <a:path w="5028565" h="394334">
                <a:moveTo>
                  <a:pt x="4857503" y="179900"/>
                </a:moveTo>
                <a:lnTo>
                  <a:pt x="4595651" y="179900"/>
                </a:lnTo>
                <a:lnTo>
                  <a:pt x="4595651" y="71707"/>
                </a:lnTo>
                <a:lnTo>
                  <a:pt x="4787760" y="71707"/>
                </a:lnTo>
                <a:lnTo>
                  <a:pt x="4787760" y="55710"/>
                </a:lnTo>
                <a:lnTo>
                  <a:pt x="4595371" y="55710"/>
                </a:lnTo>
                <a:lnTo>
                  <a:pt x="4595371" y="7297"/>
                </a:lnTo>
                <a:lnTo>
                  <a:pt x="4851469" y="7297"/>
                </a:lnTo>
                <a:lnTo>
                  <a:pt x="4851469" y="115910"/>
                </a:lnTo>
                <a:lnTo>
                  <a:pt x="4658799" y="115910"/>
                </a:lnTo>
                <a:lnTo>
                  <a:pt x="4658799" y="132469"/>
                </a:lnTo>
                <a:lnTo>
                  <a:pt x="4857503" y="132469"/>
                </a:lnTo>
                <a:lnTo>
                  <a:pt x="4857503" y="179900"/>
                </a:lnTo>
                <a:close/>
              </a:path>
              <a:path w="5028565" h="394334">
                <a:moveTo>
                  <a:pt x="4754502" y="200107"/>
                </a:moveTo>
                <a:lnTo>
                  <a:pt x="4691355" y="200107"/>
                </a:lnTo>
                <a:lnTo>
                  <a:pt x="4691355" y="179900"/>
                </a:lnTo>
                <a:lnTo>
                  <a:pt x="4754502" y="179900"/>
                </a:lnTo>
                <a:lnTo>
                  <a:pt x="4754502" y="200107"/>
                </a:lnTo>
                <a:close/>
              </a:path>
              <a:path w="5028565" h="394334">
                <a:moveTo>
                  <a:pt x="4890340" y="250625"/>
                </a:moveTo>
                <a:lnTo>
                  <a:pt x="4555097" y="250625"/>
                </a:lnTo>
                <a:lnTo>
                  <a:pt x="4555097" y="200107"/>
                </a:lnTo>
                <a:lnTo>
                  <a:pt x="4890340" y="200107"/>
                </a:lnTo>
                <a:lnTo>
                  <a:pt x="4890340" y="250625"/>
                </a:lnTo>
                <a:close/>
              </a:path>
              <a:path w="5028565" h="394334">
                <a:moveTo>
                  <a:pt x="4859608" y="374253"/>
                </a:moveTo>
                <a:lnTo>
                  <a:pt x="4595932" y="374253"/>
                </a:lnTo>
                <a:lnTo>
                  <a:pt x="4595932" y="265499"/>
                </a:lnTo>
                <a:lnTo>
                  <a:pt x="4659501" y="265499"/>
                </a:lnTo>
                <a:lnTo>
                  <a:pt x="4659501" y="324016"/>
                </a:lnTo>
                <a:lnTo>
                  <a:pt x="4859608" y="324016"/>
                </a:lnTo>
                <a:lnTo>
                  <a:pt x="4859608" y="374253"/>
                </a:lnTo>
                <a:close/>
              </a:path>
              <a:path w="5028565" h="394334">
                <a:moveTo>
                  <a:pt x="4969636" y="393899"/>
                </a:moveTo>
                <a:lnTo>
                  <a:pt x="4896385" y="393899"/>
                </a:lnTo>
                <a:lnTo>
                  <a:pt x="4917666" y="360023"/>
                </a:lnTo>
                <a:lnTo>
                  <a:pt x="4934659" y="316649"/>
                </a:lnTo>
                <a:lnTo>
                  <a:pt x="4945916" y="267802"/>
                </a:lnTo>
                <a:lnTo>
                  <a:pt x="4949990" y="217507"/>
                </a:lnTo>
                <a:lnTo>
                  <a:pt x="4945916" y="167213"/>
                </a:lnTo>
                <a:lnTo>
                  <a:pt x="4934659" y="118366"/>
                </a:lnTo>
                <a:lnTo>
                  <a:pt x="4917666" y="74991"/>
                </a:lnTo>
                <a:lnTo>
                  <a:pt x="4896385" y="41116"/>
                </a:lnTo>
                <a:lnTo>
                  <a:pt x="4969636" y="41116"/>
                </a:lnTo>
                <a:lnTo>
                  <a:pt x="4995888" y="80024"/>
                </a:lnTo>
                <a:lnTo>
                  <a:pt x="5014102" y="122102"/>
                </a:lnTo>
                <a:lnTo>
                  <a:pt x="5024712" y="167785"/>
                </a:lnTo>
                <a:lnTo>
                  <a:pt x="5028153" y="217507"/>
                </a:lnTo>
                <a:lnTo>
                  <a:pt x="5024712" y="267229"/>
                </a:lnTo>
                <a:lnTo>
                  <a:pt x="5014102" y="312913"/>
                </a:lnTo>
                <a:lnTo>
                  <a:pt x="4995888" y="354991"/>
                </a:lnTo>
                <a:lnTo>
                  <a:pt x="4969636" y="393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73BC70-F2E9-6AAA-D5CA-689C58F02CFD}"/>
              </a:ext>
            </a:extLst>
          </p:cNvPr>
          <p:cNvSpPr txBox="1"/>
          <p:nvPr/>
        </p:nvSpPr>
        <p:spPr>
          <a:xfrm>
            <a:off x="2013919" y="5981701"/>
            <a:ext cx="1044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장르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B12023-6562-09C1-6F6F-DB065E33F42F}"/>
              </a:ext>
            </a:extLst>
          </p:cNvPr>
          <p:cNvSpPr txBox="1"/>
          <p:nvPr/>
        </p:nvSpPr>
        <p:spPr>
          <a:xfrm>
            <a:off x="6167540" y="59817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플랫폼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232D77-1AED-6B89-974E-0D377071ABC6}"/>
              </a:ext>
            </a:extLst>
          </p:cNvPr>
          <p:cNvSpPr txBox="1"/>
          <p:nvPr/>
        </p:nvSpPr>
        <p:spPr>
          <a:xfrm>
            <a:off x="10698855" y="59817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지역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B749E5-0439-A592-2B0A-F24173C70F92}"/>
              </a:ext>
            </a:extLst>
          </p:cNvPr>
          <p:cNvSpPr txBox="1"/>
          <p:nvPr/>
        </p:nvSpPr>
        <p:spPr>
          <a:xfrm>
            <a:off x="15016527" y="59817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회사</a:t>
            </a:r>
          </a:p>
        </p:txBody>
      </p:sp>
      <p:pic>
        <p:nvPicPr>
          <p:cNvPr id="56" name="그래픽 55" descr="3D glasses 단색으로 채워진">
            <a:extLst>
              <a:ext uri="{FF2B5EF4-FFF2-40B4-BE49-F238E27FC236}">
                <a16:creationId xmlns:a16="http://schemas.microsoft.com/office/drawing/2014/main" id="{354B319E-5F9D-CCFD-2442-3E192A7FA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3283" y="4001152"/>
            <a:ext cx="1490550" cy="1490550"/>
          </a:xfrm>
          <a:prstGeom prst="rect">
            <a:avLst/>
          </a:prstGeom>
        </p:spPr>
      </p:pic>
      <p:pic>
        <p:nvPicPr>
          <p:cNvPr id="57" name="그래픽 56" descr="도시 윤곽선">
            <a:extLst>
              <a:ext uri="{FF2B5EF4-FFF2-40B4-BE49-F238E27FC236}">
                <a16:creationId xmlns:a16="http://schemas.microsoft.com/office/drawing/2014/main" id="{59795E2B-1762-9D1F-6AC5-CE3BE064A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82800" y="3990761"/>
            <a:ext cx="1762855" cy="1762855"/>
          </a:xfrm>
          <a:prstGeom prst="rect">
            <a:avLst/>
          </a:prstGeom>
        </p:spPr>
      </p:pic>
      <p:pic>
        <p:nvPicPr>
          <p:cNvPr id="64" name="그래픽 63" descr="서류 가방 윤곽선">
            <a:extLst>
              <a:ext uri="{FF2B5EF4-FFF2-40B4-BE49-F238E27FC236}">
                <a16:creationId xmlns:a16="http://schemas.microsoft.com/office/drawing/2014/main" id="{941E269A-6078-5E14-955A-130FC2B10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2283" y="4047059"/>
            <a:ext cx="1585914" cy="1585914"/>
          </a:xfrm>
          <a:prstGeom prst="rect">
            <a:avLst/>
          </a:prstGeom>
        </p:spPr>
      </p:pic>
      <p:pic>
        <p:nvPicPr>
          <p:cNvPr id="66" name="그래픽 65" descr="지형도 윤곽선">
            <a:extLst>
              <a:ext uri="{FF2B5EF4-FFF2-40B4-BE49-F238E27FC236}">
                <a16:creationId xmlns:a16="http://schemas.microsoft.com/office/drawing/2014/main" id="{F293D708-5DEF-D1B4-3441-011DD1C43E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79805" y="4289417"/>
            <a:ext cx="1333500" cy="13335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0DC3EDC-AEB9-AD75-F5CD-F7C67C50D447}"/>
              </a:ext>
            </a:extLst>
          </p:cNvPr>
          <p:cNvSpPr txBox="1"/>
          <p:nvPr/>
        </p:nvSpPr>
        <p:spPr>
          <a:xfrm>
            <a:off x="5600700" y="1907367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/>
              <a:t>Summary</a:t>
            </a:r>
            <a:endParaRPr lang="ko-KR" altLang="en-US" sz="6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1A5362-4DB0-F38C-209E-A0AAC5C17AD3}"/>
              </a:ext>
            </a:extLst>
          </p:cNvPr>
          <p:cNvSpPr txBox="1"/>
          <p:nvPr/>
        </p:nvSpPr>
        <p:spPr>
          <a:xfrm>
            <a:off x="973770" y="6940333"/>
            <a:ext cx="336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Action </a:t>
            </a:r>
            <a:r>
              <a:rPr lang="ko-KR" altLang="en-US" sz="1600" b="1"/>
              <a:t>장르 게임을 설계합니다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8BA555-8A7E-2339-4F40-20C386117EF4}"/>
              </a:ext>
            </a:extLst>
          </p:cNvPr>
          <p:cNvSpPr txBox="1"/>
          <p:nvPr/>
        </p:nvSpPr>
        <p:spPr>
          <a:xfrm>
            <a:off x="5280764" y="6951122"/>
            <a:ext cx="336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PS4 </a:t>
            </a:r>
            <a:r>
              <a:rPr lang="ko-KR" altLang="en-US" sz="1600" b="1"/>
              <a:t>플랫폼 기반으로 설계합니다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E54F43-4084-ECC9-6A71-BA2AFAEC4FD8}"/>
              </a:ext>
            </a:extLst>
          </p:cNvPr>
          <p:cNvSpPr txBox="1"/>
          <p:nvPr/>
        </p:nvSpPr>
        <p:spPr>
          <a:xfrm>
            <a:off x="9829800" y="6951122"/>
            <a:ext cx="3361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EU</a:t>
            </a:r>
            <a:r>
              <a:rPr lang="ko-KR" altLang="en-US" sz="1600" b="1"/>
              <a:t>지역을 타겟으로 설계합니다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9F5E7B-96A7-EFD9-F577-36DD64A89ED9}"/>
              </a:ext>
            </a:extLst>
          </p:cNvPr>
          <p:cNvSpPr txBox="1"/>
          <p:nvPr/>
        </p:nvSpPr>
        <p:spPr>
          <a:xfrm>
            <a:off x="13924069" y="6940333"/>
            <a:ext cx="3694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Ubisoft </a:t>
            </a:r>
            <a:r>
              <a:rPr lang="ko-KR" altLang="en-US" sz="1600" b="1"/>
              <a:t>회사를 모티브로 설계합니다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3100" y="8952717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44F6D1-6D0A-BF85-A40E-09277FB2E7D9}"/>
              </a:ext>
            </a:extLst>
          </p:cNvPr>
          <p:cNvSpPr txBox="1"/>
          <p:nvPr/>
        </p:nvSpPr>
        <p:spPr>
          <a:xfrm>
            <a:off x="3009900" y="4610100"/>
            <a:ext cx="1226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/>
              <a:t>Thanks !</a:t>
            </a:r>
            <a:endParaRPr lang="ko-KR" altLang="en-US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B09ED-BDEA-05AA-5EEB-FFBFE914230A}"/>
              </a:ext>
            </a:extLst>
          </p:cNvPr>
          <p:cNvSpPr txBox="1"/>
          <p:nvPr/>
        </p:nvSpPr>
        <p:spPr>
          <a:xfrm>
            <a:off x="10972800" y="8547093"/>
            <a:ext cx="693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코드 </a:t>
            </a:r>
            <a:r>
              <a:rPr lang="en-US" altLang="ko-KR" sz="2000" b="1"/>
              <a:t>: https://github.com/odongdog/Section-1-Project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3100" y="2057399"/>
            <a:ext cx="16944975" cy="7536815"/>
            <a:chOff x="673100" y="2057399"/>
            <a:chExt cx="16944975" cy="7536815"/>
          </a:xfrm>
        </p:grpSpPr>
        <p:sp>
          <p:nvSpPr>
            <p:cNvPr id="3" name="object 3"/>
            <p:cNvSpPr/>
            <p:nvPr/>
          </p:nvSpPr>
          <p:spPr>
            <a:xfrm>
              <a:off x="673100" y="2057399"/>
              <a:ext cx="16944975" cy="7536815"/>
            </a:xfrm>
            <a:custGeom>
              <a:avLst/>
              <a:gdLst/>
              <a:ahLst/>
              <a:cxnLst/>
              <a:rect l="l" t="t" r="r" b="b"/>
              <a:pathLst>
                <a:path w="16944975" h="7536815">
                  <a:moveTo>
                    <a:pt x="16944975" y="3752850"/>
                  </a:moveTo>
                  <a:lnTo>
                    <a:pt x="11295063" y="3752850"/>
                  </a:lnTo>
                  <a:lnTo>
                    <a:pt x="11295063" y="0"/>
                  </a:lnTo>
                  <a:lnTo>
                    <a:pt x="11266488" y="0"/>
                  </a:lnTo>
                  <a:lnTo>
                    <a:pt x="11266488" y="3752850"/>
                  </a:lnTo>
                  <a:lnTo>
                    <a:pt x="5637212" y="3752850"/>
                  </a:lnTo>
                  <a:lnTo>
                    <a:pt x="5637212" y="2387"/>
                  </a:lnTo>
                  <a:lnTo>
                    <a:pt x="5608637" y="2387"/>
                  </a:lnTo>
                  <a:lnTo>
                    <a:pt x="5608637" y="3752850"/>
                  </a:lnTo>
                  <a:lnTo>
                    <a:pt x="0" y="3752850"/>
                  </a:lnTo>
                  <a:lnTo>
                    <a:pt x="0" y="3781425"/>
                  </a:lnTo>
                  <a:lnTo>
                    <a:pt x="5608637" y="3781425"/>
                  </a:lnTo>
                  <a:lnTo>
                    <a:pt x="5608637" y="7531900"/>
                  </a:lnTo>
                  <a:lnTo>
                    <a:pt x="5637212" y="7531900"/>
                  </a:lnTo>
                  <a:lnTo>
                    <a:pt x="5637212" y="3781425"/>
                  </a:lnTo>
                  <a:lnTo>
                    <a:pt x="11266488" y="3781425"/>
                  </a:lnTo>
                  <a:lnTo>
                    <a:pt x="11266488" y="7536662"/>
                  </a:lnTo>
                  <a:lnTo>
                    <a:pt x="11295063" y="7536662"/>
                  </a:lnTo>
                  <a:lnTo>
                    <a:pt x="11295063" y="3781425"/>
                  </a:lnTo>
                  <a:lnTo>
                    <a:pt x="16944975" y="3781425"/>
                  </a:lnTo>
                  <a:lnTo>
                    <a:pt x="16944975" y="3752850"/>
                  </a:lnTo>
                  <a:close/>
                </a:path>
              </a:pathLst>
            </a:custGeom>
            <a:solidFill>
              <a:srgbClr val="000000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8272" y="4470870"/>
              <a:ext cx="2132965" cy="311150"/>
            </a:xfrm>
            <a:custGeom>
              <a:avLst/>
              <a:gdLst/>
              <a:ahLst/>
              <a:cxnLst/>
              <a:rect l="l" t="t" r="r" b="b"/>
              <a:pathLst>
                <a:path w="2132965" h="311150">
                  <a:moveTo>
                    <a:pt x="262613" y="309737"/>
                  </a:moveTo>
                  <a:lnTo>
                    <a:pt x="211109" y="309737"/>
                  </a:lnTo>
                  <a:lnTo>
                    <a:pt x="211109" y="0"/>
                  </a:lnTo>
                  <a:lnTo>
                    <a:pt x="262613" y="0"/>
                  </a:lnTo>
                  <a:lnTo>
                    <a:pt x="262613" y="309737"/>
                  </a:lnTo>
                  <a:close/>
                </a:path>
                <a:path w="2132965" h="311150">
                  <a:moveTo>
                    <a:pt x="195480" y="296950"/>
                  </a:moveTo>
                  <a:lnTo>
                    <a:pt x="145988" y="296950"/>
                  </a:lnTo>
                  <a:lnTo>
                    <a:pt x="145988" y="153329"/>
                  </a:lnTo>
                  <a:lnTo>
                    <a:pt x="98036" y="153329"/>
                  </a:lnTo>
                  <a:lnTo>
                    <a:pt x="98036" y="109876"/>
                  </a:lnTo>
                  <a:lnTo>
                    <a:pt x="145988" y="109876"/>
                  </a:lnTo>
                  <a:lnTo>
                    <a:pt x="145988" y="4262"/>
                  </a:lnTo>
                  <a:lnTo>
                    <a:pt x="195480" y="4262"/>
                  </a:lnTo>
                  <a:lnTo>
                    <a:pt x="195480" y="296950"/>
                  </a:lnTo>
                  <a:close/>
                </a:path>
                <a:path w="2132965" h="311150">
                  <a:moveTo>
                    <a:pt x="22496" y="244261"/>
                  </a:moveTo>
                  <a:lnTo>
                    <a:pt x="0" y="244261"/>
                  </a:lnTo>
                  <a:lnTo>
                    <a:pt x="0" y="33152"/>
                  </a:lnTo>
                  <a:lnTo>
                    <a:pt x="119585" y="33152"/>
                  </a:lnTo>
                  <a:lnTo>
                    <a:pt x="119585" y="75658"/>
                  </a:lnTo>
                  <a:lnTo>
                    <a:pt x="52570" y="75658"/>
                  </a:lnTo>
                  <a:lnTo>
                    <a:pt x="52570" y="200097"/>
                  </a:lnTo>
                  <a:lnTo>
                    <a:pt x="128266" y="200097"/>
                  </a:lnTo>
                  <a:lnTo>
                    <a:pt x="131306" y="236091"/>
                  </a:lnTo>
                  <a:lnTo>
                    <a:pt x="105813" y="240282"/>
                  </a:lnTo>
                  <a:lnTo>
                    <a:pt x="80009" y="242796"/>
                  </a:lnTo>
                  <a:lnTo>
                    <a:pt x="52651" y="244000"/>
                  </a:lnTo>
                  <a:lnTo>
                    <a:pt x="22496" y="244261"/>
                  </a:lnTo>
                  <a:close/>
                </a:path>
                <a:path w="2132965" h="311150">
                  <a:moveTo>
                    <a:pt x="128266" y="200097"/>
                  </a:moveTo>
                  <a:lnTo>
                    <a:pt x="52570" y="200097"/>
                  </a:lnTo>
                  <a:lnTo>
                    <a:pt x="71991" y="199398"/>
                  </a:lnTo>
                  <a:lnTo>
                    <a:pt x="90547" y="198055"/>
                  </a:lnTo>
                  <a:lnTo>
                    <a:pt x="108880" y="195868"/>
                  </a:lnTo>
                  <a:lnTo>
                    <a:pt x="127636" y="192638"/>
                  </a:lnTo>
                  <a:lnTo>
                    <a:pt x="128266" y="200097"/>
                  </a:lnTo>
                  <a:close/>
                </a:path>
                <a:path w="2132965" h="311150">
                  <a:moveTo>
                    <a:pt x="553639" y="310684"/>
                  </a:moveTo>
                  <a:lnTo>
                    <a:pt x="499293" y="310684"/>
                  </a:lnTo>
                  <a:lnTo>
                    <a:pt x="499293" y="0"/>
                  </a:lnTo>
                  <a:lnTo>
                    <a:pt x="553639" y="0"/>
                  </a:lnTo>
                  <a:lnTo>
                    <a:pt x="553639" y="310684"/>
                  </a:lnTo>
                  <a:close/>
                </a:path>
                <a:path w="2132965" h="311150">
                  <a:moveTo>
                    <a:pt x="383378" y="244498"/>
                  </a:moveTo>
                  <a:lnTo>
                    <a:pt x="349933" y="236746"/>
                  </a:lnTo>
                  <a:lnTo>
                    <a:pt x="323348" y="214365"/>
                  </a:lnTo>
                  <a:lnTo>
                    <a:pt x="305821" y="178930"/>
                  </a:lnTo>
                  <a:lnTo>
                    <a:pt x="299550" y="132017"/>
                  </a:lnTo>
                  <a:lnTo>
                    <a:pt x="305821" y="85752"/>
                  </a:lnTo>
                  <a:lnTo>
                    <a:pt x="323348" y="50586"/>
                  </a:lnTo>
                  <a:lnTo>
                    <a:pt x="349933" y="28253"/>
                  </a:lnTo>
                  <a:lnTo>
                    <a:pt x="383378" y="20483"/>
                  </a:lnTo>
                  <a:lnTo>
                    <a:pt x="416310" y="28253"/>
                  </a:lnTo>
                  <a:lnTo>
                    <a:pt x="442593" y="50586"/>
                  </a:lnTo>
                  <a:lnTo>
                    <a:pt x="451849" y="69264"/>
                  </a:lnTo>
                  <a:lnTo>
                    <a:pt x="383378" y="69264"/>
                  </a:lnTo>
                  <a:lnTo>
                    <a:pt x="370076" y="72959"/>
                  </a:lnTo>
                  <a:lnTo>
                    <a:pt x="359994" y="84523"/>
                  </a:lnTo>
                  <a:lnTo>
                    <a:pt x="353641" y="104146"/>
                  </a:lnTo>
                  <a:lnTo>
                    <a:pt x="351528" y="132017"/>
                  </a:lnTo>
                  <a:lnTo>
                    <a:pt x="353641" y="160383"/>
                  </a:lnTo>
                  <a:lnTo>
                    <a:pt x="359994" y="180191"/>
                  </a:lnTo>
                  <a:lnTo>
                    <a:pt x="370076" y="191808"/>
                  </a:lnTo>
                  <a:lnTo>
                    <a:pt x="383378" y="195598"/>
                  </a:lnTo>
                  <a:lnTo>
                    <a:pt x="451822" y="195598"/>
                  </a:lnTo>
                  <a:lnTo>
                    <a:pt x="442593" y="214365"/>
                  </a:lnTo>
                  <a:lnTo>
                    <a:pt x="416310" y="236746"/>
                  </a:lnTo>
                  <a:lnTo>
                    <a:pt x="383378" y="244498"/>
                  </a:lnTo>
                  <a:close/>
                </a:path>
                <a:path w="2132965" h="311150">
                  <a:moveTo>
                    <a:pt x="451822" y="195598"/>
                  </a:moveTo>
                  <a:lnTo>
                    <a:pt x="383378" y="195598"/>
                  </a:lnTo>
                  <a:lnTo>
                    <a:pt x="396137" y="191808"/>
                  </a:lnTo>
                  <a:lnTo>
                    <a:pt x="405978" y="180191"/>
                  </a:lnTo>
                  <a:lnTo>
                    <a:pt x="412332" y="160383"/>
                  </a:lnTo>
                  <a:lnTo>
                    <a:pt x="414636" y="132017"/>
                  </a:lnTo>
                  <a:lnTo>
                    <a:pt x="412332" y="104146"/>
                  </a:lnTo>
                  <a:lnTo>
                    <a:pt x="405978" y="84523"/>
                  </a:lnTo>
                  <a:lnTo>
                    <a:pt x="396137" y="72959"/>
                  </a:lnTo>
                  <a:lnTo>
                    <a:pt x="383378" y="69264"/>
                  </a:lnTo>
                  <a:lnTo>
                    <a:pt x="451849" y="69264"/>
                  </a:lnTo>
                  <a:lnTo>
                    <a:pt x="460018" y="85752"/>
                  </a:lnTo>
                  <a:lnTo>
                    <a:pt x="466377" y="132017"/>
                  </a:lnTo>
                  <a:lnTo>
                    <a:pt x="460018" y="178930"/>
                  </a:lnTo>
                  <a:lnTo>
                    <a:pt x="451822" y="195598"/>
                  </a:lnTo>
                  <a:close/>
                </a:path>
                <a:path w="2132965" h="311150">
                  <a:moveTo>
                    <a:pt x="856149" y="310684"/>
                  </a:moveTo>
                  <a:lnTo>
                    <a:pt x="802987" y="310684"/>
                  </a:lnTo>
                  <a:lnTo>
                    <a:pt x="802987" y="147172"/>
                  </a:lnTo>
                  <a:lnTo>
                    <a:pt x="755745" y="147172"/>
                  </a:lnTo>
                  <a:lnTo>
                    <a:pt x="755745" y="104666"/>
                  </a:lnTo>
                  <a:lnTo>
                    <a:pt x="802987" y="104666"/>
                  </a:lnTo>
                  <a:lnTo>
                    <a:pt x="802987" y="0"/>
                  </a:lnTo>
                  <a:lnTo>
                    <a:pt x="856149" y="0"/>
                  </a:lnTo>
                  <a:lnTo>
                    <a:pt x="856149" y="310684"/>
                  </a:lnTo>
                  <a:close/>
                </a:path>
                <a:path w="2132965" h="311150">
                  <a:moveTo>
                    <a:pt x="631305" y="243314"/>
                  </a:moveTo>
                  <a:lnTo>
                    <a:pt x="606086" y="243314"/>
                  </a:lnTo>
                  <a:lnTo>
                    <a:pt x="606086" y="24509"/>
                  </a:lnTo>
                  <a:lnTo>
                    <a:pt x="750890" y="24509"/>
                  </a:lnTo>
                  <a:lnTo>
                    <a:pt x="750890" y="67607"/>
                  </a:lnTo>
                  <a:lnTo>
                    <a:pt x="659721" y="67607"/>
                  </a:lnTo>
                  <a:lnTo>
                    <a:pt x="659721" y="110349"/>
                  </a:lnTo>
                  <a:lnTo>
                    <a:pt x="741300" y="110349"/>
                  </a:lnTo>
                  <a:lnTo>
                    <a:pt x="741300" y="152027"/>
                  </a:lnTo>
                  <a:lnTo>
                    <a:pt x="659721" y="152027"/>
                  </a:lnTo>
                  <a:lnTo>
                    <a:pt x="659721" y="199742"/>
                  </a:lnTo>
                  <a:lnTo>
                    <a:pt x="763314" y="199742"/>
                  </a:lnTo>
                  <a:lnTo>
                    <a:pt x="767585" y="235499"/>
                  </a:lnTo>
                  <a:lnTo>
                    <a:pt x="734020" y="239401"/>
                  </a:lnTo>
                  <a:lnTo>
                    <a:pt x="700733" y="241760"/>
                  </a:lnTo>
                  <a:lnTo>
                    <a:pt x="666801" y="242942"/>
                  </a:lnTo>
                  <a:lnTo>
                    <a:pt x="631305" y="243314"/>
                  </a:lnTo>
                  <a:close/>
                </a:path>
                <a:path w="2132965" h="311150">
                  <a:moveTo>
                    <a:pt x="763314" y="199742"/>
                  </a:moveTo>
                  <a:lnTo>
                    <a:pt x="659721" y="199742"/>
                  </a:lnTo>
                  <a:lnTo>
                    <a:pt x="685886" y="199219"/>
                  </a:lnTo>
                  <a:lnTo>
                    <a:pt x="711330" y="198040"/>
                  </a:lnTo>
                  <a:lnTo>
                    <a:pt x="736662" y="195996"/>
                  </a:lnTo>
                  <a:lnTo>
                    <a:pt x="762494" y="192875"/>
                  </a:lnTo>
                  <a:lnTo>
                    <a:pt x="763314" y="199742"/>
                  </a:lnTo>
                  <a:close/>
                </a:path>
                <a:path w="2132965" h="311150">
                  <a:moveTo>
                    <a:pt x="1217855" y="180325"/>
                  </a:moveTo>
                  <a:lnTo>
                    <a:pt x="1163864" y="180325"/>
                  </a:lnTo>
                  <a:lnTo>
                    <a:pt x="1163864" y="0"/>
                  </a:lnTo>
                  <a:lnTo>
                    <a:pt x="1217855" y="0"/>
                  </a:lnTo>
                  <a:lnTo>
                    <a:pt x="1217855" y="69619"/>
                  </a:lnTo>
                  <a:lnTo>
                    <a:pt x="1256335" y="69619"/>
                  </a:lnTo>
                  <a:lnTo>
                    <a:pt x="1256335" y="113783"/>
                  </a:lnTo>
                  <a:lnTo>
                    <a:pt x="1217855" y="113783"/>
                  </a:lnTo>
                  <a:lnTo>
                    <a:pt x="1217855" y="180325"/>
                  </a:lnTo>
                  <a:close/>
                </a:path>
                <a:path w="2132965" h="311150">
                  <a:moveTo>
                    <a:pt x="1006746" y="172865"/>
                  </a:moveTo>
                  <a:lnTo>
                    <a:pt x="979632" y="172865"/>
                  </a:lnTo>
                  <a:lnTo>
                    <a:pt x="979632" y="16694"/>
                  </a:lnTo>
                  <a:lnTo>
                    <a:pt x="1128581" y="16694"/>
                  </a:lnTo>
                  <a:lnTo>
                    <a:pt x="1128581" y="59318"/>
                  </a:lnTo>
                  <a:lnTo>
                    <a:pt x="1033860" y="59318"/>
                  </a:lnTo>
                  <a:lnTo>
                    <a:pt x="1033860" y="74119"/>
                  </a:lnTo>
                  <a:lnTo>
                    <a:pt x="1121477" y="74119"/>
                  </a:lnTo>
                  <a:lnTo>
                    <a:pt x="1121477" y="116033"/>
                  </a:lnTo>
                  <a:lnTo>
                    <a:pt x="1033860" y="116033"/>
                  </a:lnTo>
                  <a:lnTo>
                    <a:pt x="1033860" y="131070"/>
                  </a:lnTo>
                  <a:lnTo>
                    <a:pt x="1143763" y="131070"/>
                  </a:lnTo>
                  <a:lnTo>
                    <a:pt x="1148590" y="164577"/>
                  </a:lnTo>
                  <a:lnTo>
                    <a:pt x="1117752" y="168869"/>
                  </a:lnTo>
                  <a:lnTo>
                    <a:pt x="1085438" y="171385"/>
                  </a:lnTo>
                  <a:lnTo>
                    <a:pt x="1049239" y="172569"/>
                  </a:lnTo>
                  <a:lnTo>
                    <a:pt x="1006746" y="172865"/>
                  </a:lnTo>
                  <a:close/>
                </a:path>
                <a:path w="2132965" h="311150">
                  <a:moveTo>
                    <a:pt x="1143763" y="131070"/>
                  </a:moveTo>
                  <a:lnTo>
                    <a:pt x="1033860" y="131070"/>
                  </a:lnTo>
                  <a:lnTo>
                    <a:pt x="1064896" y="130522"/>
                  </a:lnTo>
                  <a:lnTo>
                    <a:pt x="1092379" y="129175"/>
                  </a:lnTo>
                  <a:lnTo>
                    <a:pt x="1117776" y="126674"/>
                  </a:lnTo>
                  <a:lnTo>
                    <a:pt x="1142552" y="122663"/>
                  </a:lnTo>
                  <a:lnTo>
                    <a:pt x="1143763" y="131070"/>
                  </a:lnTo>
                  <a:close/>
                </a:path>
                <a:path w="2132965" h="311150">
                  <a:moveTo>
                    <a:pt x="1217855" y="306777"/>
                  </a:moveTo>
                  <a:lnTo>
                    <a:pt x="1011008" y="306777"/>
                  </a:lnTo>
                  <a:lnTo>
                    <a:pt x="1011008" y="191928"/>
                  </a:lnTo>
                  <a:lnTo>
                    <a:pt x="1217855" y="191928"/>
                  </a:lnTo>
                  <a:lnTo>
                    <a:pt x="1217855" y="233842"/>
                  </a:lnTo>
                  <a:lnTo>
                    <a:pt x="1064170" y="233842"/>
                  </a:lnTo>
                  <a:lnTo>
                    <a:pt x="1064170" y="264034"/>
                  </a:lnTo>
                  <a:lnTo>
                    <a:pt x="1217855" y="264034"/>
                  </a:lnTo>
                  <a:lnTo>
                    <a:pt x="1217855" y="306777"/>
                  </a:lnTo>
                  <a:close/>
                </a:path>
                <a:path w="2132965" h="311150">
                  <a:moveTo>
                    <a:pt x="1217855" y="264034"/>
                  </a:moveTo>
                  <a:lnTo>
                    <a:pt x="1164811" y="264034"/>
                  </a:lnTo>
                  <a:lnTo>
                    <a:pt x="1164811" y="233842"/>
                  </a:lnTo>
                  <a:lnTo>
                    <a:pt x="1217855" y="233842"/>
                  </a:lnTo>
                  <a:lnTo>
                    <a:pt x="1217855" y="264034"/>
                  </a:lnTo>
                  <a:close/>
                </a:path>
                <a:path w="2132965" h="311150">
                  <a:moveTo>
                    <a:pt x="1537889" y="72343"/>
                  </a:moveTo>
                  <a:lnTo>
                    <a:pt x="1486858" y="72343"/>
                  </a:lnTo>
                  <a:lnTo>
                    <a:pt x="1486858" y="473"/>
                  </a:lnTo>
                  <a:lnTo>
                    <a:pt x="1537889" y="473"/>
                  </a:lnTo>
                  <a:lnTo>
                    <a:pt x="1537889" y="72343"/>
                  </a:lnTo>
                  <a:close/>
                </a:path>
                <a:path w="2132965" h="311150">
                  <a:moveTo>
                    <a:pt x="1470755" y="130004"/>
                  </a:moveTo>
                  <a:lnTo>
                    <a:pt x="1421145" y="130004"/>
                  </a:lnTo>
                  <a:lnTo>
                    <a:pt x="1421145" y="4972"/>
                  </a:lnTo>
                  <a:lnTo>
                    <a:pt x="1470755" y="4972"/>
                  </a:lnTo>
                  <a:lnTo>
                    <a:pt x="1470755" y="72343"/>
                  </a:lnTo>
                  <a:lnTo>
                    <a:pt x="1537889" y="72343"/>
                  </a:lnTo>
                  <a:lnTo>
                    <a:pt x="1537889" y="115796"/>
                  </a:lnTo>
                  <a:lnTo>
                    <a:pt x="1470755" y="115796"/>
                  </a:lnTo>
                  <a:lnTo>
                    <a:pt x="1470755" y="130004"/>
                  </a:lnTo>
                  <a:close/>
                </a:path>
                <a:path w="2132965" h="311150">
                  <a:moveTo>
                    <a:pt x="1290667" y="181982"/>
                  </a:moveTo>
                  <a:lnTo>
                    <a:pt x="1262369" y="140897"/>
                  </a:lnTo>
                  <a:lnTo>
                    <a:pt x="1290654" y="123385"/>
                  </a:lnTo>
                  <a:lnTo>
                    <a:pt x="1308560" y="101055"/>
                  </a:lnTo>
                  <a:lnTo>
                    <a:pt x="1317964" y="75795"/>
                  </a:lnTo>
                  <a:lnTo>
                    <a:pt x="1320741" y="49491"/>
                  </a:lnTo>
                  <a:lnTo>
                    <a:pt x="1320741" y="17523"/>
                  </a:lnTo>
                  <a:lnTo>
                    <a:pt x="1373074" y="17523"/>
                  </a:lnTo>
                  <a:lnTo>
                    <a:pt x="1373074" y="49491"/>
                  </a:lnTo>
                  <a:lnTo>
                    <a:pt x="1375391" y="73177"/>
                  </a:lnTo>
                  <a:lnTo>
                    <a:pt x="1383346" y="95209"/>
                  </a:lnTo>
                  <a:lnTo>
                    <a:pt x="1398183" y="114510"/>
                  </a:lnTo>
                  <a:lnTo>
                    <a:pt x="1416934" y="127162"/>
                  </a:lnTo>
                  <a:lnTo>
                    <a:pt x="1347500" y="127162"/>
                  </a:lnTo>
                  <a:lnTo>
                    <a:pt x="1337787" y="144369"/>
                  </a:lnTo>
                  <a:lnTo>
                    <a:pt x="1325211" y="159501"/>
                  </a:lnTo>
                  <a:lnTo>
                    <a:pt x="1309571" y="172168"/>
                  </a:lnTo>
                  <a:lnTo>
                    <a:pt x="1290667" y="181982"/>
                  </a:lnTo>
                  <a:close/>
                </a:path>
                <a:path w="2132965" h="311150">
                  <a:moveTo>
                    <a:pt x="1537889" y="188257"/>
                  </a:moveTo>
                  <a:lnTo>
                    <a:pt x="1486858" y="188257"/>
                  </a:lnTo>
                  <a:lnTo>
                    <a:pt x="1486858" y="115796"/>
                  </a:lnTo>
                  <a:lnTo>
                    <a:pt x="1537889" y="115796"/>
                  </a:lnTo>
                  <a:lnTo>
                    <a:pt x="1537889" y="188257"/>
                  </a:lnTo>
                  <a:close/>
                </a:path>
                <a:path w="2132965" h="311150">
                  <a:moveTo>
                    <a:pt x="1399004" y="173812"/>
                  </a:moveTo>
                  <a:lnTo>
                    <a:pt x="1382332" y="165374"/>
                  </a:lnTo>
                  <a:lnTo>
                    <a:pt x="1368279" y="154617"/>
                  </a:lnTo>
                  <a:lnTo>
                    <a:pt x="1356713" y="141794"/>
                  </a:lnTo>
                  <a:lnTo>
                    <a:pt x="1347500" y="127162"/>
                  </a:lnTo>
                  <a:lnTo>
                    <a:pt x="1416934" y="127162"/>
                  </a:lnTo>
                  <a:lnTo>
                    <a:pt x="1421145" y="130004"/>
                  </a:lnTo>
                  <a:lnTo>
                    <a:pt x="1470755" y="130004"/>
                  </a:lnTo>
                  <a:lnTo>
                    <a:pt x="1470755" y="142199"/>
                  </a:lnTo>
                  <a:lnTo>
                    <a:pt x="1421145" y="142199"/>
                  </a:lnTo>
                  <a:lnTo>
                    <a:pt x="1399004" y="173812"/>
                  </a:lnTo>
                  <a:close/>
                </a:path>
                <a:path w="2132965" h="311150">
                  <a:moveTo>
                    <a:pt x="1470755" y="186837"/>
                  </a:moveTo>
                  <a:lnTo>
                    <a:pt x="1421145" y="186837"/>
                  </a:lnTo>
                  <a:lnTo>
                    <a:pt x="1421145" y="142199"/>
                  </a:lnTo>
                  <a:lnTo>
                    <a:pt x="1470755" y="142199"/>
                  </a:lnTo>
                  <a:lnTo>
                    <a:pt x="1470755" y="186837"/>
                  </a:lnTo>
                  <a:close/>
                </a:path>
                <a:path w="2132965" h="311150">
                  <a:moveTo>
                    <a:pt x="1537889" y="309737"/>
                  </a:moveTo>
                  <a:lnTo>
                    <a:pt x="1484135" y="309737"/>
                  </a:lnTo>
                  <a:lnTo>
                    <a:pt x="1484135" y="242248"/>
                  </a:lnTo>
                  <a:lnTo>
                    <a:pt x="1320504" y="242248"/>
                  </a:lnTo>
                  <a:lnTo>
                    <a:pt x="1320504" y="199624"/>
                  </a:lnTo>
                  <a:lnTo>
                    <a:pt x="1537889" y="199624"/>
                  </a:lnTo>
                  <a:lnTo>
                    <a:pt x="1537889" y="309737"/>
                  </a:lnTo>
                  <a:close/>
                </a:path>
                <a:path w="2132965" h="311150">
                  <a:moveTo>
                    <a:pt x="1816837" y="309737"/>
                  </a:moveTo>
                  <a:lnTo>
                    <a:pt x="1763793" y="309737"/>
                  </a:lnTo>
                  <a:lnTo>
                    <a:pt x="1763793" y="0"/>
                  </a:lnTo>
                  <a:lnTo>
                    <a:pt x="1816837" y="0"/>
                  </a:lnTo>
                  <a:lnTo>
                    <a:pt x="1816837" y="117335"/>
                  </a:lnTo>
                  <a:lnTo>
                    <a:pt x="1858751" y="117335"/>
                  </a:lnTo>
                  <a:lnTo>
                    <a:pt x="1858751" y="161262"/>
                  </a:lnTo>
                  <a:lnTo>
                    <a:pt x="1816837" y="161262"/>
                  </a:lnTo>
                  <a:lnTo>
                    <a:pt x="1816837" y="309737"/>
                  </a:lnTo>
                  <a:close/>
                </a:path>
                <a:path w="2132965" h="311150">
                  <a:moveTo>
                    <a:pt x="1685767" y="44045"/>
                  </a:moveTo>
                  <a:lnTo>
                    <a:pt x="1632250" y="44045"/>
                  </a:lnTo>
                  <a:lnTo>
                    <a:pt x="1632250" y="5564"/>
                  </a:lnTo>
                  <a:lnTo>
                    <a:pt x="1685767" y="5564"/>
                  </a:lnTo>
                  <a:lnTo>
                    <a:pt x="1685767" y="44045"/>
                  </a:lnTo>
                  <a:close/>
                </a:path>
                <a:path w="2132965" h="311150">
                  <a:moveTo>
                    <a:pt x="1748757" y="86551"/>
                  </a:moveTo>
                  <a:lnTo>
                    <a:pt x="1568195" y="86551"/>
                  </a:lnTo>
                  <a:lnTo>
                    <a:pt x="1568195" y="44045"/>
                  </a:lnTo>
                  <a:lnTo>
                    <a:pt x="1748757" y="44045"/>
                  </a:lnTo>
                  <a:lnTo>
                    <a:pt x="1748757" y="86551"/>
                  </a:lnTo>
                  <a:close/>
                </a:path>
                <a:path w="2132965" h="311150">
                  <a:moveTo>
                    <a:pt x="1658890" y="249708"/>
                  </a:moveTo>
                  <a:lnTo>
                    <a:pt x="1626365" y="244047"/>
                  </a:lnTo>
                  <a:lnTo>
                    <a:pt x="1600533" y="228395"/>
                  </a:lnTo>
                  <a:lnTo>
                    <a:pt x="1583515" y="204486"/>
                  </a:lnTo>
                  <a:lnTo>
                    <a:pt x="1577430" y="174049"/>
                  </a:lnTo>
                  <a:lnTo>
                    <a:pt x="1583515" y="143665"/>
                  </a:lnTo>
                  <a:lnTo>
                    <a:pt x="1600533" y="119762"/>
                  </a:lnTo>
                  <a:lnTo>
                    <a:pt x="1626365" y="104119"/>
                  </a:lnTo>
                  <a:lnTo>
                    <a:pt x="1658890" y="98509"/>
                  </a:lnTo>
                  <a:lnTo>
                    <a:pt x="1690808" y="104119"/>
                  </a:lnTo>
                  <a:lnTo>
                    <a:pt x="1716477" y="119762"/>
                  </a:lnTo>
                  <a:lnTo>
                    <a:pt x="1732210" y="141726"/>
                  </a:lnTo>
                  <a:lnTo>
                    <a:pt x="1658890" y="141726"/>
                  </a:lnTo>
                  <a:lnTo>
                    <a:pt x="1646800" y="143946"/>
                  </a:lnTo>
                  <a:lnTo>
                    <a:pt x="1637297" y="150162"/>
                  </a:lnTo>
                  <a:lnTo>
                    <a:pt x="1631101" y="160241"/>
                  </a:lnTo>
                  <a:lnTo>
                    <a:pt x="1628935" y="174049"/>
                  </a:lnTo>
                  <a:lnTo>
                    <a:pt x="1631101" y="188154"/>
                  </a:lnTo>
                  <a:lnTo>
                    <a:pt x="1637297" y="198173"/>
                  </a:lnTo>
                  <a:lnTo>
                    <a:pt x="1646800" y="204153"/>
                  </a:lnTo>
                  <a:lnTo>
                    <a:pt x="1658890" y="206136"/>
                  </a:lnTo>
                  <a:lnTo>
                    <a:pt x="1732418" y="206136"/>
                  </a:lnTo>
                  <a:lnTo>
                    <a:pt x="1716477" y="228395"/>
                  </a:lnTo>
                  <a:lnTo>
                    <a:pt x="1690808" y="244047"/>
                  </a:lnTo>
                  <a:lnTo>
                    <a:pt x="1658890" y="249708"/>
                  </a:lnTo>
                  <a:close/>
                </a:path>
                <a:path w="2132965" h="311150">
                  <a:moveTo>
                    <a:pt x="1732418" y="206136"/>
                  </a:moveTo>
                  <a:lnTo>
                    <a:pt x="1658890" y="206136"/>
                  </a:lnTo>
                  <a:lnTo>
                    <a:pt x="1670673" y="204153"/>
                  </a:lnTo>
                  <a:lnTo>
                    <a:pt x="1679980" y="198173"/>
                  </a:lnTo>
                  <a:lnTo>
                    <a:pt x="1686113" y="188154"/>
                  </a:lnTo>
                  <a:lnTo>
                    <a:pt x="1688372" y="174049"/>
                  </a:lnTo>
                  <a:lnTo>
                    <a:pt x="1686113" y="160241"/>
                  </a:lnTo>
                  <a:lnTo>
                    <a:pt x="1679980" y="150162"/>
                  </a:lnTo>
                  <a:lnTo>
                    <a:pt x="1670673" y="143946"/>
                  </a:lnTo>
                  <a:lnTo>
                    <a:pt x="1658890" y="141726"/>
                  </a:lnTo>
                  <a:lnTo>
                    <a:pt x="1732210" y="141726"/>
                  </a:lnTo>
                  <a:lnTo>
                    <a:pt x="1733599" y="143665"/>
                  </a:lnTo>
                  <a:lnTo>
                    <a:pt x="1739876" y="174049"/>
                  </a:lnTo>
                  <a:lnTo>
                    <a:pt x="1733599" y="204486"/>
                  </a:lnTo>
                  <a:lnTo>
                    <a:pt x="1732418" y="206136"/>
                  </a:lnTo>
                  <a:close/>
                </a:path>
                <a:path w="2132965" h="311150">
                  <a:moveTo>
                    <a:pt x="2132372" y="309737"/>
                  </a:moveTo>
                  <a:lnTo>
                    <a:pt x="2077907" y="309737"/>
                  </a:lnTo>
                  <a:lnTo>
                    <a:pt x="2077907" y="0"/>
                  </a:lnTo>
                  <a:lnTo>
                    <a:pt x="2132372" y="0"/>
                  </a:lnTo>
                  <a:lnTo>
                    <a:pt x="2132372" y="309737"/>
                  </a:lnTo>
                  <a:close/>
                </a:path>
                <a:path w="2132965" h="311150">
                  <a:moveTo>
                    <a:pt x="1896516" y="259890"/>
                  </a:moveTo>
                  <a:lnTo>
                    <a:pt x="1868929" y="217502"/>
                  </a:lnTo>
                  <a:lnTo>
                    <a:pt x="1918567" y="188611"/>
                  </a:lnTo>
                  <a:lnTo>
                    <a:pt x="1952920" y="155978"/>
                  </a:lnTo>
                  <a:lnTo>
                    <a:pt x="1974108" y="118084"/>
                  </a:lnTo>
                  <a:lnTo>
                    <a:pt x="1984252" y="73408"/>
                  </a:lnTo>
                  <a:lnTo>
                    <a:pt x="1886926" y="73408"/>
                  </a:lnTo>
                  <a:lnTo>
                    <a:pt x="1886926" y="31731"/>
                  </a:lnTo>
                  <a:lnTo>
                    <a:pt x="2038953" y="31731"/>
                  </a:lnTo>
                  <a:lnTo>
                    <a:pt x="2036378" y="78577"/>
                  </a:lnTo>
                  <a:lnTo>
                    <a:pt x="2027547" y="122062"/>
                  </a:lnTo>
                  <a:lnTo>
                    <a:pt x="2010803" y="162061"/>
                  </a:lnTo>
                  <a:lnTo>
                    <a:pt x="1984489" y="198449"/>
                  </a:lnTo>
                  <a:lnTo>
                    <a:pt x="1946945" y="231100"/>
                  </a:lnTo>
                  <a:lnTo>
                    <a:pt x="1896516" y="259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9758" y="2785617"/>
              <a:ext cx="2032635" cy="2586990"/>
            </a:xfrm>
            <a:custGeom>
              <a:avLst/>
              <a:gdLst/>
              <a:ahLst/>
              <a:cxnLst/>
              <a:rect l="l" t="t" r="r" b="b"/>
              <a:pathLst>
                <a:path w="2032635" h="2586990">
                  <a:moveTo>
                    <a:pt x="102882" y="2410510"/>
                  </a:moveTo>
                  <a:lnTo>
                    <a:pt x="27101" y="2410510"/>
                  </a:lnTo>
                  <a:lnTo>
                    <a:pt x="0" y="2539568"/>
                  </a:lnTo>
                  <a:lnTo>
                    <a:pt x="13106" y="2539568"/>
                  </a:lnTo>
                  <a:lnTo>
                    <a:pt x="34645" y="2539263"/>
                  </a:lnTo>
                  <a:lnTo>
                    <a:pt x="88188" y="2533815"/>
                  </a:lnTo>
                  <a:lnTo>
                    <a:pt x="74320" y="2518867"/>
                  </a:lnTo>
                  <a:lnTo>
                    <a:pt x="58915" y="2520569"/>
                  </a:lnTo>
                  <a:lnTo>
                    <a:pt x="42659" y="2521483"/>
                  </a:lnTo>
                  <a:lnTo>
                    <a:pt x="24409" y="2521813"/>
                  </a:lnTo>
                  <a:lnTo>
                    <a:pt x="44157" y="2427808"/>
                  </a:lnTo>
                  <a:lnTo>
                    <a:pt x="99250" y="2427808"/>
                  </a:lnTo>
                  <a:lnTo>
                    <a:pt x="102882" y="2410510"/>
                  </a:lnTo>
                  <a:close/>
                </a:path>
                <a:path w="2032635" h="2586990">
                  <a:moveTo>
                    <a:pt x="154520" y="2390864"/>
                  </a:moveTo>
                  <a:lnTo>
                    <a:pt x="134556" y="2390864"/>
                  </a:lnTo>
                  <a:lnTo>
                    <a:pt x="119672" y="2461742"/>
                  </a:lnTo>
                  <a:lnTo>
                    <a:pt x="78549" y="2461742"/>
                  </a:lnTo>
                  <a:lnTo>
                    <a:pt x="74841" y="2479344"/>
                  </a:lnTo>
                  <a:lnTo>
                    <a:pt x="115976" y="2479344"/>
                  </a:lnTo>
                  <a:lnTo>
                    <a:pt x="95567" y="2576512"/>
                  </a:lnTo>
                  <a:lnTo>
                    <a:pt x="115531" y="2576512"/>
                  </a:lnTo>
                  <a:lnTo>
                    <a:pt x="154520" y="2390864"/>
                  </a:lnTo>
                  <a:close/>
                </a:path>
                <a:path w="2032635" h="2586990">
                  <a:moveTo>
                    <a:pt x="196875" y="2386520"/>
                  </a:moveTo>
                  <a:lnTo>
                    <a:pt x="176352" y="2386520"/>
                  </a:lnTo>
                  <a:lnTo>
                    <a:pt x="134353" y="2586545"/>
                  </a:lnTo>
                  <a:lnTo>
                    <a:pt x="154876" y="2586545"/>
                  </a:lnTo>
                  <a:lnTo>
                    <a:pt x="196875" y="2386520"/>
                  </a:lnTo>
                  <a:close/>
                </a:path>
                <a:path w="2032635" h="2586990">
                  <a:moveTo>
                    <a:pt x="317144" y="2442654"/>
                  </a:moveTo>
                  <a:lnTo>
                    <a:pt x="311035" y="2420556"/>
                  </a:lnTo>
                  <a:lnTo>
                    <a:pt x="297637" y="2406485"/>
                  </a:lnTo>
                  <a:lnTo>
                    <a:pt x="296595" y="2406231"/>
                  </a:lnTo>
                  <a:lnTo>
                    <a:pt x="296595" y="2450427"/>
                  </a:lnTo>
                  <a:lnTo>
                    <a:pt x="294398" y="2471686"/>
                  </a:lnTo>
                  <a:lnTo>
                    <a:pt x="287642" y="2493099"/>
                  </a:lnTo>
                  <a:lnTo>
                    <a:pt x="277888" y="2509240"/>
                  </a:lnTo>
                  <a:lnTo>
                    <a:pt x="265912" y="2519438"/>
                  </a:lnTo>
                  <a:lnTo>
                    <a:pt x="252514" y="2522994"/>
                  </a:lnTo>
                  <a:lnTo>
                    <a:pt x="240588" y="2519438"/>
                  </a:lnTo>
                  <a:lnTo>
                    <a:pt x="232854" y="2509240"/>
                  </a:lnTo>
                  <a:lnTo>
                    <a:pt x="229831" y="2493099"/>
                  </a:lnTo>
                  <a:lnTo>
                    <a:pt x="232029" y="2471686"/>
                  </a:lnTo>
                  <a:lnTo>
                    <a:pt x="238785" y="2450427"/>
                  </a:lnTo>
                  <a:lnTo>
                    <a:pt x="248589" y="2434323"/>
                  </a:lnTo>
                  <a:lnTo>
                    <a:pt x="260604" y="2424099"/>
                  </a:lnTo>
                  <a:lnTo>
                    <a:pt x="274053" y="2420467"/>
                  </a:lnTo>
                  <a:lnTo>
                    <a:pt x="285940" y="2424099"/>
                  </a:lnTo>
                  <a:lnTo>
                    <a:pt x="293611" y="2434323"/>
                  </a:lnTo>
                  <a:lnTo>
                    <a:pt x="296595" y="2450427"/>
                  </a:lnTo>
                  <a:lnTo>
                    <a:pt x="296595" y="2406231"/>
                  </a:lnTo>
                  <a:lnTo>
                    <a:pt x="256184" y="2406485"/>
                  </a:lnTo>
                  <a:lnTo>
                    <a:pt x="221526" y="2442654"/>
                  </a:lnTo>
                  <a:lnTo>
                    <a:pt x="209308" y="2500858"/>
                  </a:lnTo>
                  <a:lnTo>
                    <a:pt x="215353" y="2522994"/>
                  </a:lnTo>
                  <a:lnTo>
                    <a:pt x="228765" y="2537091"/>
                  </a:lnTo>
                  <a:lnTo>
                    <a:pt x="248526" y="2542019"/>
                  </a:lnTo>
                  <a:lnTo>
                    <a:pt x="270217" y="2537091"/>
                  </a:lnTo>
                  <a:lnTo>
                    <a:pt x="289534" y="2522994"/>
                  </a:lnTo>
                  <a:lnTo>
                    <a:pt x="304914" y="2500858"/>
                  </a:lnTo>
                  <a:lnTo>
                    <a:pt x="314921" y="2471686"/>
                  </a:lnTo>
                  <a:lnTo>
                    <a:pt x="317144" y="2442654"/>
                  </a:lnTo>
                  <a:close/>
                </a:path>
                <a:path w="2032635" h="2586990">
                  <a:moveTo>
                    <a:pt x="388289" y="2386520"/>
                  </a:moveTo>
                  <a:lnTo>
                    <a:pt x="366979" y="2386520"/>
                  </a:lnTo>
                  <a:lnTo>
                    <a:pt x="324891" y="2586939"/>
                  </a:lnTo>
                  <a:lnTo>
                    <a:pt x="346202" y="2586939"/>
                  </a:lnTo>
                  <a:lnTo>
                    <a:pt x="388289" y="2386520"/>
                  </a:lnTo>
                  <a:close/>
                </a:path>
                <a:path w="2032635" h="2586990">
                  <a:moveTo>
                    <a:pt x="519150" y="2404275"/>
                  </a:moveTo>
                  <a:lnTo>
                    <a:pt x="425691" y="2404275"/>
                  </a:lnTo>
                  <a:lnTo>
                    <a:pt x="397256" y="2539657"/>
                  </a:lnTo>
                  <a:lnTo>
                    <a:pt x="412737" y="2539657"/>
                  </a:lnTo>
                  <a:lnTo>
                    <a:pt x="438670" y="2539352"/>
                  </a:lnTo>
                  <a:lnTo>
                    <a:pt x="483438" y="2536609"/>
                  </a:lnTo>
                  <a:lnTo>
                    <a:pt x="486600" y="2519261"/>
                  </a:lnTo>
                  <a:lnTo>
                    <a:pt x="466712" y="2520975"/>
                  </a:lnTo>
                  <a:lnTo>
                    <a:pt x="445706" y="2521851"/>
                  </a:lnTo>
                  <a:lnTo>
                    <a:pt x="422249" y="2522131"/>
                  </a:lnTo>
                  <a:lnTo>
                    <a:pt x="431647" y="2477376"/>
                  </a:lnTo>
                  <a:lnTo>
                    <a:pt x="495427" y="2477376"/>
                  </a:lnTo>
                  <a:lnTo>
                    <a:pt x="498983" y="2460485"/>
                  </a:lnTo>
                  <a:lnTo>
                    <a:pt x="435203" y="2460485"/>
                  </a:lnTo>
                  <a:lnTo>
                    <a:pt x="443357" y="2421648"/>
                  </a:lnTo>
                  <a:lnTo>
                    <a:pt x="515505" y="2421648"/>
                  </a:lnTo>
                  <a:lnTo>
                    <a:pt x="519150" y="2404275"/>
                  </a:lnTo>
                  <a:close/>
                </a:path>
                <a:path w="2032635" h="2586990">
                  <a:moveTo>
                    <a:pt x="587044" y="2386520"/>
                  </a:moveTo>
                  <a:lnTo>
                    <a:pt x="566051" y="2386520"/>
                  </a:lnTo>
                  <a:lnTo>
                    <a:pt x="550519" y="2460485"/>
                  </a:lnTo>
                  <a:lnTo>
                    <a:pt x="510654" y="2460485"/>
                  </a:lnTo>
                  <a:lnTo>
                    <a:pt x="507034" y="2477770"/>
                  </a:lnTo>
                  <a:lnTo>
                    <a:pt x="546887" y="2477770"/>
                  </a:lnTo>
                  <a:lnTo>
                    <a:pt x="523963" y="2586939"/>
                  </a:lnTo>
                  <a:lnTo>
                    <a:pt x="544957" y="2586939"/>
                  </a:lnTo>
                  <a:lnTo>
                    <a:pt x="587044" y="2386520"/>
                  </a:lnTo>
                  <a:close/>
                </a:path>
                <a:path w="2032635" h="2586990">
                  <a:moveTo>
                    <a:pt x="775182" y="2469083"/>
                  </a:moveTo>
                  <a:lnTo>
                    <a:pt x="756881" y="2459494"/>
                  </a:lnTo>
                  <a:lnTo>
                    <a:pt x="744524" y="2445728"/>
                  </a:lnTo>
                  <a:lnTo>
                    <a:pt x="743839" y="2443823"/>
                  </a:lnTo>
                  <a:lnTo>
                    <a:pt x="738466" y="2428964"/>
                  </a:lnTo>
                  <a:lnTo>
                    <a:pt x="739127" y="2410358"/>
                  </a:lnTo>
                  <a:lnTo>
                    <a:pt x="742772" y="2392997"/>
                  </a:lnTo>
                  <a:lnTo>
                    <a:pt x="721614" y="2392997"/>
                  </a:lnTo>
                  <a:lnTo>
                    <a:pt x="710247" y="2430691"/>
                  </a:lnTo>
                  <a:lnTo>
                    <a:pt x="677837" y="2463266"/>
                  </a:lnTo>
                  <a:lnTo>
                    <a:pt x="654773" y="2473350"/>
                  </a:lnTo>
                  <a:lnTo>
                    <a:pt x="662520" y="2490241"/>
                  </a:lnTo>
                  <a:lnTo>
                    <a:pt x="680631" y="2482583"/>
                  </a:lnTo>
                  <a:lnTo>
                    <a:pt x="696734" y="2472067"/>
                  </a:lnTo>
                  <a:lnTo>
                    <a:pt x="710526" y="2459024"/>
                  </a:lnTo>
                  <a:lnTo>
                    <a:pt x="721753" y="2443823"/>
                  </a:lnTo>
                  <a:lnTo>
                    <a:pt x="726998" y="2457373"/>
                  </a:lnTo>
                  <a:lnTo>
                    <a:pt x="735291" y="2469057"/>
                  </a:lnTo>
                  <a:lnTo>
                    <a:pt x="746480" y="2478557"/>
                  </a:lnTo>
                  <a:lnTo>
                    <a:pt x="760425" y="2485580"/>
                  </a:lnTo>
                  <a:lnTo>
                    <a:pt x="775182" y="2469083"/>
                  </a:lnTo>
                  <a:close/>
                </a:path>
                <a:path w="2032635" h="2586990">
                  <a:moveTo>
                    <a:pt x="816825" y="2498928"/>
                  </a:moveTo>
                  <a:lnTo>
                    <a:pt x="686028" y="2498928"/>
                  </a:lnTo>
                  <a:lnTo>
                    <a:pt x="682510" y="2515654"/>
                  </a:lnTo>
                  <a:lnTo>
                    <a:pt x="792314" y="2515654"/>
                  </a:lnTo>
                  <a:lnTo>
                    <a:pt x="788746" y="2532634"/>
                  </a:lnTo>
                  <a:lnTo>
                    <a:pt x="679348" y="2532634"/>
                  </a:lnTo>
                  <a:lnTo>
                    <a:pt x="668553" y="2584018"/>
                  </a:lnTo>
                  <a:lnTo>
                    <a:pt x="805827" y="2584018"/>
                  </a:lnTo>
                  <a:lnTo>
                    <a:pt x="809383" y="2567038"/>
                  </a:lnTo>
                  <a:lnTo>
                    <a:pt x="692962" y="2567038"/>
                  </a:lnTo>
                  <a:lnTo>
                    <a:pt x="696836" y="2548572"/>
                  </a:lnTo>
                  <a:lnTo>
                    <a:pt x="806399" y="2548572"/>
                  </a:lnTo>
                  <a:lnTo>
                    <a:pt x="816825" y="2498928"/>
                  </a:lnTo>
                  <a:close/>
                </a:path>
                <a:path w="2032635" h="2586990">
                  <a:moveTo>
                    <a:pt x="840435" y="2386520"/>
                  </a:moveTo>
                  <a:lnTo>
                    <a:pt x="819277" y="2386520"/>
                  </a:lnTo>
                  <a:lnTo>
                    <a:pt x="812050" y="2420937"/>
                  </a:lnTo>
                  <a:lnTo>
                    <a:pt x="769899" y="2420937"/>
                  </a:lnTo>
                  <a:lnTo>
                    <a:pt x="766279" y="2438146"/>
                  </a:lnTo>
                  <a:lnTo>
                    <a:pt x="808431" y="2438146"/>
                  </a:lnTo>
                  <a:lnTo>
                    <a:pt x="797661" y="2489454"/>
                  </a:lnTo>
                  <a:lnTo>
                    <a:pt x="818819" y="2489454"/>
                  </a:lnTo>
                  <a:lnTo>
                    <a:pt x="840435" y="2386520"/>
                  </a:lnTo>
                  <a:close/>
                </a:path>
                <a:path w="2032635" h="2586990">
                  <a:moveTo>
                    <a:pt x="1004709" y="2548420"/>
                  </a:moveTo>
                  <a:lnTo>
                    <a:pt x="1003414" y="2532215"/>
                  </a:lnTo>
                  <a:lnTo>
                    <a:pt x="998283" y="2526550"/>
                  </a:lnTo>
                  <a:lnTo>
                    <a:pt x="992505" y="2520188"/>
                  </a:lnTo>
                  <a:lnTo>
                    <a:pt x="983716" y="2516860"/>
                  </a:lnTo>
                  <a:lnTo>
                    <a:pt x="983716" y="2548420"/>
                  </a:lnTo>
                  <a:lnTo>
                    <a:pt x="978611" y="2557411"/>
                  </a:lnTo>
                  <a:lnTo>
                    <a:pt x="968019" y="2564104"/>
                  </a:lnTo>
                  <a:lnTo>
                    <a:pt x="952500" y="2568283"/>
                  </a:lnTo>
                  <a:lnTo>
                    <a:pt x="932599" y="2569730"/>
                  </a:lnTo>
                  <a:lnTo>
                    <a:pt x="913244" y="2568283"/>
                  </a:lnTo>
                  <a:lnTo>
                    <a:pt x="899452" y="2564104"/>
                  </a:lnTo>
                  <a:lnTo>
                    <a:pt x="891705" y="2557411"/>
                  </a:lnTo>
                  <a:lnTo>
                    <a:pt x="890498" y="2548420"/>
                  </a:lnTo>
                  <a:lnTo>
                    <a:pt x="895540" y="2539098"/>
                  </a:lnTo>
                  <a:lnTo>
                    <a:pt x="906132" y="2532278"/>
                  </a:lnTo>
                  <a:lnTo>
                    <a:pt x="921689" y="2528062"/>
                  </a:lnTo>
                  <a:lnTo>
                    <a:pt x="941654" y="2526550"/>
                  </a:lnTo>
                  <a:lnTo>
                    <a:pt x="960945" y="2528062"/>
                  </a:lnTo>
                  <a:lnTo>
                    <a:pt x="974699" y="2532278"/>
                  </a:lnTo>
                  <a:lnTo>
                    <a:pt x="982459" y="2539098"/>
                  </a:lnTo>
                  <a:lnTo>
                    <a:pt x="983716" y="2548420"/>
                  </a:lnTo>
                  <a:lnTo>
                    <a:pt x="983716" y="2516860"/>
                  </a:lnTo>
                  <a:lnTo>
                    <a:pt x="972807" y="2512707"/>
                  </a:lnTo>
                  <a:lnTo>
                    <a:pt x="945108" y="2510129"/>
                  </a:lnTo>
                  <a:lnTo>
                    <a:pt x="916266" y="2512707"/>
                  </a:lnTo>
                  <a:lnTo>
                    <a:pt x="893406" y="2520188"/>
                  </a:lnTo>
                  <a:lnTo>
                    <a:pt x="877493" y="2532215"/>
                  </a:lnTo>
                  <a:lnTo>
                    <a:pt x="869505" y="2548420"/>
                  </a:lnTo>
                  <a:lnTo>
                    <a:pt x="870699" y="2564511"/>
                  </a:lnTo>
                  <a:lnTo>
                    <a:pt x="881608" y="2576372"/>
                  </a:lnTo>
                  <a:lnTo>
                    <a:pt x="901357" y="2583713"/>
                  </a:lnTo>
                  <a:lnTo>
                    <a:pt x="929132" y="2586228"/>
                  </a:lnTo>
                  <a:lnTo>
                    <a:pt x="957897" y="2583713"/>
                  </a:lnTo>
                  <a:lnTo>
                    <a:pt x="980706" y="2576372"/>
                  </a:lnTo>
                  <a:lnTo>
                    <a:pt x="989634" y="2569730"/>
                  </a:lnTo>
                  <a:lnTo>
                    <a:pt x="996619" y="2564511"/>
                  </a:lnTo>
                  <a:lnTo>
                    <a:pt x="1004709" y="2548420"/>
                  </a:lnTo>
                  <a:close/>
                </a:path>
                <a:path w="2032635" h="2586990">
                  <a:moveTo>
                    <a:pt x="1038085" y="2386520"/>
                  </a:moveTo>
                  <a:lnTo>
                    <a:pt x="1016927" y="2386520"/>
                  </a:lnTo>
                  <a:lnTo>
                    <a:pt x="1010310" y="2418016"/>
                  </a:lnTo>
                  <a:lnTo>
                    <a:pt x="1006729" y="2418016"/>
                  </a:lnTo>
                  <a:lnTo>
                    <a:pt x="1006729" y="2435060"/>
                  </a:lnTo>
                  <a:lnTo>
                    <a:pt x="1001991" y="2457640"/>
                  </a:lnTo>
                  <a:lnTo>
                    <a:pt x="958342" y="2457640"/>
                  </a:lnTo>
                  <a:lnTo>
                    <a:pt x="963079" y="2435060"/>
                  </a:lnTo>
                  <a:lnTo>
                    <a:pt x="1006729" y="2435060"/>
                  </a:lnTo>
                  <a:lnTo>
                    <a:pt x="1006729" y="2418016"/>
                  </a:lnTo>
                  <a:lnTo>
                    <a:pt x="966660" y="2418016"/>
                  </a:lnTo>
                  <a:lnTo>
                    <a:pt x="970114" y="2401595"/>
                  </a:lnTo>
                  <a:lnTo>
                    <a:pt x="945781" y="2401595"/>
                  </a:lnTo>
                  <a:lnTo>
                    <a:pt x="945781" y="2418562"/>
                  </a:lnTo>
                  <a:lnTo>
                    <a:pt x="934097" y="2474214"/>
                  </a:lnTo>
                  <a:lnTo>
                    <a:pt x="882954" y="2474214"/>
                  </a:lnTo>
                  <a:lnTo>
                    <a:pt x="894638" y="2418562"/>
                  </a:lnTo>
                  <a:lnTo>
                    <a:pt x="945781" y="2418562"/>
                  </a:lnTo>
                  <a:lnTo>
                    <a:pt x="945781" y="2401595"/>
                  </a:lnTo>
                  <a:lnTo>
                    <a:pt x="877201" y="2401595"/>
                  </a:lnTo>
                  <a:lnTo>
                    <a:pt x="858354" y="2491346"/>
                  </a:lnTo>
                  <a:lnTo>
                    <a:pt x="951268" y="2491346"/>
                  </a:lnTo>
                  <a:lnTo>
                    <a:pt x="954697" y="2475001"/>
                  </a:lnTo>
                  <a:lnTo>
                    <a:pt x="998347" y="2475001"/>
                  </a:lnTo>
                  <a:lnTo>
                    <a:pt x="992124" y="2504605"/>
                  </a:lnTo>
                  <a:lnTo>
                    <a:pt x="1013282" y="2504605"/>
                  </a:lnTo>
                  <a:lnTo>
                    <a:pt x="1019505" y="2475001"/>
                  </a:lnTo>
                  <a:lnTo>
                    <a:pt x="1019670" y="2474214"/>
                  </a:lnTo>
                  <a:lnTo>
                    <a:pt x="1023150" y="2457640"/>
                  </a:lnTo>
                  <a:lnTo>
                    <a:pt x="1027887" y="2435060"/>
                  </a:lnTo>
                  <a:lnTo>
                    <a:pt x="1031354" y="2418562"/>
                  </a:lnTo>
                  <a:lnTo>
                    <a:pt x="1031468" y="2418016"/>
                  </a:lnTo>
                  <a:lnTo>
                    <a:pt x="1038085" y="2386520"/>
                  </a:lnTo>
                  <a:close/>
                </a:path>
                <a:path w="2032635" h="2586990">
                  <a:moveTo>
                    <a:pt x="1227696" y="2399233"/>
                  </a:moveTo>
                  <a:lnTo>
                    <a:pt x="1203236" y="2399233"/>
                  </a:lnTo>
                  <a:lnTo>
                    <a:pt x="1203236" y="2416124"/>
                  </a:lnTo>
                  <a:lnTo>
                    <a:pt x="1192999" y="2464828"/>
                  </a:lnTo>
                  <a:lnTo>
                    <a:pt x="1139571" y="2464828"/>
                  </a:lnTo>
                  <a:lnTo>
                    <a:pt x="1149794" y="2416124"/>
                  </a:lnTo>
                  <a:lnTo>
                    <a:pt x="1203236" y="2416124"/>
                  </a:lnTo>
                  <a:lnTo>
                    <a:pt x="1203236" y="2399233"/>
                  </a:lnTo>
                  <a:lnTo>
                    <a:pt x="1132497" y="2399233"/>
                  </a:lnTo>
                  <a:lnTo>
                    <a:pt x="1115212" y="2481554"/>
                  </a:lnTo>
                  <a:lnTo>
                    <a:pt x="1210411" y="2481554"/>
                  </a:lnTo>
                  <a:lnTo>
                    <a:pt x="1213916" y="2464828"/>
                  </a:lnTo>
                  <a:lnTo>
                    <a:pt x="1224153" y="2416124"/>
                  </a:lnTo>
                  <a:lnTo>
                    <a:pt x="1227696" y="2399233"/>
                  </a:lnTo>
                  <a:close/>
                </a:path>
                <a:path w="2032635" h="2586990">
                  <a:moveTo>
                    <a:pt x="1268387" y="2513685"/>
                  </a:moveTo>
                  <a:lnTo>
                    <a:pt x="1209586" y="2513685"/>
                  </a:lnTo>
                  <a:lnTo>
                    <a:pt x="1213472" y="2495131"/>
                  </a:lnTo>
                  <a:lnTo>
                    <a:pt x="1192326" y="2495131"/>
                  </a:lnTo>
                  <a:lnTo>
                    <a:pt x="1188427" y="2513685"/>
                  </a:lnTo>
                  <a:lnTo>
                    <a:pt x="1129855" y="2513685"/>
                  </a:lnTo>
                  <a:lnTo>
                    <a:pt x="1126477" y="2529789"/>
                  </a:lnTo>
                  <a:lnTo>
                    <a:pt x="1184567" y="2529789"/>
                  </a:lnTo>
                  <a:lnTo>
                    <a:pt x="1176070" y="2543060"/>
                  </a:lnTo>
                  <a:lnTo>
                    <a:pt x="1159395" y="2555075"/>
                  </a:lnTo>
                  <a:lnTo>
                    <a:pt x="1136637" y="2564409"/>
                  </a:lnTo>
                  <a:lnTo>
                    <a:pt x="1109891" y="2569641"/>
                  </a:lnTo>
                  <a:lnTo>
                    <a:pt x="1113878" y="2585986"/>
                  </a:lnTo>
                  <a:lnTo>
                    <a:pt x="1137348" y="2581414"/>
                  </a:lnTo>
                  <a:lnTo>
                    <a:pt x="1158671" y="2573782"/>
                  </a:lnTo>
                  <a:lnTo>
                    <a:pt x="1176947" y="2563533"/>
                  </a:lnTo>
                  <a:lnTo>
                    <a:pt x="1191221" y="2551099"/>
                  </a:lnTo>
                  <a:lnTo>
                    <a:pt x="1200150" y="2563444"/>
                  </a:lnTo>
                  <a:lnTo>
                    <a:pt x="1213904" y="2573718"/>
                  </a:lnTo>
                  <a:lnTo>
                    <a:pt x="1231811" y="2581414"/>
                  </a:lnTo>
                  <a:lnTo>
                    <a:pt x="1253197" y="2585986"/>
                  </a:lnTo>
                  <a:lnTo>
                    <a:pt x="1263891" y="2569641"/>
                  </a:lnTo>
                  <a:lnTo>
                    <a:pt x="1239545" y="2564117"/>
                  </a:lnTo>
                  <a:lnTo>
                    <a:pt x="1220939" y="2554719"/>
                  </a:lnTo>
                  <a:lnTo>
                    <a:pt x="1217447" y="2551099"/>
                  </a:lnTo>
                  <a:lnTo>
                    <a:pt x="1209484" y="2542819"/>
                  </a:lnTo>
                  <a:lnTo>
                    <a:pt x="1206588" y="2529789"/>
                  </a:lnTo>
                  <a:lnTo>
                    <a:pt x="1265008" y="2529789"/>
                  </a:lnTo>
                  <a:lnTo>
                    <a:pt x="1268387" y="2513685"/>
                  </a:lnTo>
                  <a:close/>
                </a:path>
                <a:path w="2032635" h="2586990">
                  <a:moveTo>
                    <a:pt x="1290434" y="2386520"/>
                  </a:moveTo>
                  <a:lnTo>
                    <a:pt x="1269517" y="2386520"/>
                  </a:lnTo>
                  <a:lnTo>
                    <a:pt x="1245501" y="2500896"/>
                  </a:lnTo>
                  <a:lnTo>
                    <a:pt x="1266418" y="2500896"/>
                  </a:lnTo>
                  <a:lnTo>
                    <a:pt x="1290434" y="2386520"/>
                  </a:lnTo>
                  <a:close/>
                </a:path>
                <a:path w="2032635" h="2586990">
                  <a:moveTo>
                    <a:pt x="1336992" y="552526"/>
                  </a:moveTo>
                  <a:lnTo>
                    <a:pt x="1334096" y="538187"/>
                  </a:lnTo>
                  <a:lnTo>
                    <a:pt x="1326197" y="526478"/>
                  </a:lnTo>
                  <a:lnTo>
                    <a:pt x="1314500" y="518579"/>
                  </a:lnTo>
                  <a:lnTo>
                    <a:pt x="1300162" y="515683"/>
                  </a:lnTo>
                  <a:lnTo>
                    <a:pt x="710793" y="515683"/>
                  </a:lnTo>
                  <a:lnTo>
                    <a:pt x="696455" y="518579"/>
                  </a:lnTo>
                  <a:lnTo>
                    <a:pt x="684745" y="526478"/>
                  </a:lnTo>
                  <a:lnTo>
                    <a:pt x="676859" y="538187"/>
                  </a:lnTo>
                  <a:lnTo>
                    <a:pt x="673963" y="552526"/>
                  </a:lnTo>
                  <a:lnTo>
                    <a:pt x="673963" y="994549"/>
                  </a:lnTo>
                  <a:lnTo>
                    <a:pt x="676859" y="1008888"/>
                  </a:lnTo>
                  <a:lnTo>
                    <a:pt x="684745" y="1020584"/>
                  </a:lnTo>
                  <a:lnTo>
                    <a:pt x="696455" y="1028484"/>
                  </a:lnTo>
                  <a:lnTo>
                    <a:pt x="710793" y="1031379"/>
                  </a:lnTo>
                  <a:lnTo>
                    <a:pt x="1042314" y="1031379"/>
                  </a:lnTo>
                  <a:lnTo>
                    <a:pt x="1076248" y="1008888"/>
                  </a:lnTo>
                  <a:lnTo>
                    <a:pt x="1068362" y="968502"/>
                  </a:lnTo>
                  <a:lnTo>
                    <a:pt x="747636" y="957707"/>
                  </a:lnTo>
                  <a:lnTo>
                    <a:pt x="747636" y="884034"/>
                  </a:lnTo>
                  <a:lnTo>
                    <a:pt x="1079144" y="884034"/>
                  </a:lnTo>
                  <a:lnTo>
                    <a:pt x="1093482" y="881138"/>
                  </a:lnTo>
                  <a:lnTo>
                    <a:pt x="1105192" y="873252"/>
                  </a:lnTo>
                  <a:lnTo>
                    <a:pt x="1113091" y="861542"/>
                  </a:lnTo>
                  <a:lnTo>
                    <a:pt x="1115987" y="847204"/>
                  </a:lnTo>
                  <a:lnTo>
                    <a:pt x="1113091" y="832866"/>
                  </a:lnTo>
                  <a:lnTo>
                    <a:pt x="1105192" y="821156"/>
                  </a:lnTo>
                  <a:lnTo>
                    <a:pt x="1093482" y="813269"/>
                  </a:lnTo>
                  <a:lnTo>
                    <a:pt x="1079144" y="810374"/>
                  </a:lnTo>
                  <a:lnTo>
                    <a:pt x="747636" y="810374"/>
                  </a:lnTo>
                  <a:lnTo>
                    <a:pt x="747636" y="736701"/>
                  </a:lnTo>
                  <a:lnTo>
                    <a:pt x="1189647" y="736701"/>
                  </a:lnTo>
                  <a:lnTo>
                    <a:pt x="1203985" y="733806"/>
                  </a:lnTo>
                  <a:lnTo>
                    <a:pt x="1215694" y="725906"/>
                  </a:lnTo>
                  <a:lnTo>
                    <a:pt x="1223594" y="714197"/>
                  </a:lnTo>
                  <a:lnTo>
                    <a:pt x="1226489" y="699858"/>
                  </a:lnTo>
                  <a:lnTo>
                    <a:pt x="1223594" y="685533"/>
                  </a:lnTo>
                  <a:lnTo>
                    <a:pt x="1215694" y="673823"/>
                  </a:lnTo>
                  <a:lnTo>
                    <a:pt x="1203985" y="665924"/>
                  </a:lnTo>
                  <a:lnTo>
                    <a:pt x="1189647" y="663028"/>
                  </a:lnTo>
                  <a:lnTo>
                    <a:pt x="747636" y="663028"/>
                  </a:lnTo>
                  <a:lnTo>
                    <a:pt x="747636" y="589356"/>
                  </a:lnTo>
                  <a:lnTo>
                    <a:pt x="1300162" y="589356"/>
                  </a:lnTo>
                  <a:lnTo>
                    <a:pt x="1314500" y="586460"/>
                  </a:lnTo>
                  <a:lnTo>
                    <a:pt x="1326197" y="578573"/>
                  </a:lnTo>
                  <a:lnTo>
                    <a:pt x="1334096" y="566864"/>
                  </a:lnTo>
                  <a:lnTo>
                    <a:pt x="1336992" y="552526"/>
                  </a:lnTo>
                  <a:close/>
                </a:path>
                <a:path w="2032635" h="2586990">
                  <a:moveTo>
                    <a:pt x="1336992" y="405180"/>
                  </a:moveTo>
                  <a:lnTo>
                    <a:pt x="1334096" y="390842"/>
                  </a:lnTo>
                  <a:lnTo>
                    <a:pt x="1326197" y="379133"/>
                  </a:lnTo>
                  <a:lnTo>
                    <a:pt x="1314500" y="371246"/>
                  </a:lnTo>
                  <a:lnTo>
                    <a:pt x="1300162" y="368350"/>
                  </a:lnTo>
                  <a:lnTo>
                    <a:pt x="710793" y="368350"/>
                  </a:lnTo>
                  <a:lnTo>
                    <a:pt x="696455" y="371246"/>
                  </a:lnTo>
                  <a:lnTo>
                    <a:pt x="684745" y="379133"/>
                  </a:lnTo>
                  <a:lnTo>
                    <a:pt x="676859" y="390842"/>
                  </a:lnTo>
                  <a:lnTo>
                    <a:pt x="673963" y="405180"/>
                  </a:lnTo>
                  <a:lnTo>
                    <a:pt x="676859" y="419519"/>
                  </a:lnTo>
                  <a:lnTo>
                    <a:pt x="684745" y="431228"/>
                  </a:lnTo>
                  <a:lnTo>
                    <a:pt x="696455" y="439127"/>
                  </a:lnTo>
                  <a:lnTo>
                    <a:pt x="710793" y="442023"/>
                  </a:lnTo>
                  <a:lnTo>
                    <a:pt x="1300162" y="442023"/>
                  </a:lnTo>
                  <a:lnTo>
                    <a:pt x="1314500" y="439127"/>
                  </a:lnTo>
                  <a:lnTo>
                    <a:pt x="1326197" y="431228"/>
                  </a:lnTo>
                  <a:lnTo>
                    <a:pt x="1334096" y="419519"/>
                  </a:lnTo>
                  <a:lnTo>
                    <a:pt x="1336992" y="405180"/>
                  </a:lnTo>
                  <a:close/>
                </a:path>
                <a:path w="2032635" h="2586990">
                  <a:moveTo>
                    <a:pt x="1478089" y="2398039"/>
                  </a:moveTo>
                  <a:lnTo>
                    <a:pt x="1384947" y="2398039"/>
                  </a:lnTo>
                  <a:lnTo>
                    <a:pt x="1381315" y="2415336"/>
                  </a:lnTo>
                  <a:lnTo>
                    <a:pt x="1451089" y="2415336"/>
                  </a:lnTo>
                  <a:lnTo>
                    <a:pt x="1439760" y="2436406"/>
                  </a:lnTo>
                  <a:lnTo>
                    <a:pt x="1420342" y="2454656"/>
                  </a:lnTo>
                  <a:lnTo>
                    <a:pt x="1393177" y="2469451"/>
                  </a:lnTo>
                  <a:lnTo>
                    <a:pt x="1358633" y="2480132"/>
                  </a:lnTo>
                  <a:lnTo>
                    <a:pt x="1362837" y="2497340"/>
                  </a:lnTo>
                  <a:lnTo>
                    <a:pt x="1405763" y="2483040"/>
                  </a:lnTo>
                  <a:lnTo>
                    <a:pt x="1439926" y="2461577"/>
                  </a:lnTo>
                  <a:lnTo>
                    <a:pt x="1464348" y="2433180"/>
                  </a:lnTo>
                  <a:lnTo>
                    <a:pt x="1478089" y="2398039"/>
                  </a:lnTo>
                  <a:close/>
                </a:path>
                <a:path w="2032635" h="2586990">
                  <a:moveTo>
                    <a:pt x="1484337" y="221005"/>
                  </a:moveTo>
                  <a:lnTo>
                    <a:pt x="1478534" y="192354"/>
                  </a:lnTo>
                  <a:lnTo>
                    <a:pt x="1462735" y="168935"/>
                  </a:lnTo>
                  <a:lnTo>
                    <a:pt x="1439316" y="153136"/>
                  </a:lnTo>
                  <a:lnTo>
                    <a:pt x="1410665" y="147332"/>
                  </a:lnTo>
                  <a:lnTo>
                    <a:pt x="1300162" y="147332"/>
                  </a:lnTo>
                  <a:lnTo>
                    <a:pt x="1300162" y="110502"/>
                  </a:lnTo>
                  <a:lnTo>
                    <a:pt x="1297266" y="96164"/>
                  </a:lnTo>
                  <a:lnTo>
                    <a:pt x="1289367" y="84455"/>
                  </a:lnTo>
                  <a:lnTo>
                    <a:pt x="1277658" y="76568"/>
                  </a:lnTo>
                  <a:lnTo>
                    <a:pt x="1263319" y="73672"/>
                  </a:lnTo>
                  <a:lnTo>
                    <a:pt x="1226489" y="73672"/>
                  </a:lnTo>
                  <a:lnTo>
                    <a:pt x="1226489" y="147332"/>
                  </a:lnTo>
                  <a:lnTo>
                    <a:pt x="1226489" y="221005"/>
                  </a:lnTo>
                  <a:lnTo>
                    <a:pt x="784466" y="221005"/>
                  </a:lnTo>
                  <a:lnTo>
                    <a:pt x="784466" y="147332"/>
                  </a:lnTo>
                  <a:lnTo>
                    <a:pt x="901738" y="147332"/>
                  </a:lnTo>
                  <a:lnTo>
                    <a:pt x="913003" y="145580"/>
                  </a:lnTo>
                  <a:lnTo>
                    <a:pt x="922972" y="140601"/>
                  </a:lnTo>
                  <a:lnTo>
                    <a:pt x="930998" y="132867"/>
                  </a:lnTo>
                  <a:lnTo>
                    <a:pt x="947305" y="102755"/>
                  </a:lnTo>
                  <a:lnTo>
                    <a:pt x="963320" y="87223"/>
                  </a:lnTo>
                  <a:lnTo>
                    <a:pt x="983157" y="77216"/>
                  </a:lnTo>
                  <a:lnTo>
                    <a:pt x="1005471" y="73672"/>
                  </a:lnTo>
                  <a:lnTo>
                    <a:pt x="1027798" y="77216"/>
                  </a:lnTo>
                  <a:lnTo>
                    <a:pt x="1047635" y="87223"/>
                  </a:lnTo>
                  <a:lnTo>
                    <a:pt x="1063650" y="102755"/>
                  </a:lnTo>
                  <a:lnTo>
                    <a:pt x="1079957" y="132867"/>
                  </a:lnTo>
                  <a:lnTo>
                    <a:pt x="1087983" y="140601"/>
                  </a:lnTo>
                  <a:lnTo>
                    <a:pt x="1097953" y="145580"/>
                  </a:lnTo>
                  <a:lnTo>
                    <a:pt x="1109218" y="147332"/>
                  </a:lnTo>
                  <a:lnTo>
                    <a:pt x="1226489" y="147332"/>
                  </a:lnTo>
                  <a:lnTo>
                    <a:pt x="1226489" y="73672"/>
                  </a:lnTo>
                  <a:lnTo>
                    <a:pt x="1132598" y="73672"/>
                  </a:lnTo>
                  <a:lnTo>
                    <a:pt x="1109205" y="43205"/>
                  </a:lnTo>
                  <a:lnTo>
                    <a:pt x="1079119" y="19989"/>
                  </a:lnTo>
                  <a:lnTo>
                    <a:pt x="1043990" y="5194"/>
                  </a:lnTo>
                  <a:lnTo>
                    <a:pt x="1005471" y="0"/>
                  </a:lnTo>
                  <a:lnTo>
                    <a:pt x="966965" y="5194"/>
                  </a:lnTo>
                  <a:lnTo>
                    <a:pt x="931837" y="19989"/>
                  </a:lnTo>
                  <a:lnTo>
                    <a:pt x="901750" y="43205"/>
                  </a:lnTo>
                  <a:lnTo>
                    <a:pt x="878357" y="73672"/>
                  </a:lnTo>
                  <a:lnTo>
                    <a:pt x="747636" y="73672"/>
                  </a:lnTo>
                  <a:lnTo>
                    <a:pt x="733298" y="76568"/>
                  </a:lnTo>
                  <a:lnTo>
                    <a:pt x="721588" y="84455"/>
                  </a:lnTo>
                  <a:lnTo>
                    <a:pt x="713689" y="96164"/>
                  </a:lnTo>
                  <a:lnTo>
                    <a:pt x="710793" y="110502"/>
                  </a:lnTo>
                  <a:lnTo>
                    <a:pt x="710793" y="147332"/>
                  </a:lnTo>
                  <a:lnTo>
                    <a:pt x="600290" y="147332"/>
                  </a:lnTo>
                  <a:lnTo>
                    <a:pt x="571639" y="153136"/>
                  </a:lnTo>
                  <a:lnTo>
                    <a:pt x="548220" y="168935"/>
                  </a:lnTo>
                  <a:lnTo>
                    <a:pt x="532422" y="192354"/>
                  </a:lnTo>
                  <a:lnTo>
                    <a:pt x="526618" y="221005"/>
                  </a:lnTo>
                  <a:lnTo>
                    <a:pt x="526618" y="1105052"/>
                  </a:lnTo>
                  <a:lnTo>
                    <a:pt x="532422" y="1133703"/>
                  </a:lnTo>
                  <a:lnTo>
                    <a:pt x="548220" y="1157122"/>
                  </a:lnTo>
                  <a:lnTo>
                    <a:pt x="571639" y="1172921"/>
                  </a:lnTo>
                  <a:lnTo>
                    <a:pt x="600290" y="1178725"/>
                  </a:lnTo>
                  <a:lnTo>
                    <a:pt x="1410665" y="1178725"/>
                  </a:lnTo>
                  <a:lnTo>
                    <a:pt x="1439316" y="1172921"/>
                  </a:lnTo>
                  <a:lnTo>
                    <a:pt x="1462735" y="1157122"/>
                  </a:lnTo>
                  <a:lnTo>
                    <a:pt x="1478534" y="1133703"/>
                  </a:lnTo>
                  <a:lnTo>
                    <a:pt x="1484337" y="1105052"/>
                  </a:lnTo>
                  <a:lnTo>
                    <a:pt x="1484337" y="957707"/>
                  </a:lnTo>
                  <a:lnTo>
                    <a:pt x="1461833" y="923772"/>
                  </a:lnTo>
                  <a:lnTo>
                    <a:pt x="1421447" y="931659"/>
                  </a:lnTo>
                  <a:lnTo>
                    <a:pt x="1410665" y="1105052"/>
                  </a:lnTo>
                  <a:lnTo>
                    <a:pt x="600290" y="1105052"/>
                  </a:lnTo>
                  <a:lnTo>
                    <a:pt x="600290" y="221005"/>
                  </a:lnTo>
                  <a:lnTo>
                    <a:pt x="710793" y="221005"/>
                  </a:lnTo>
                  <a:lnTo>
                    <a:pt x="710793" y="257848"/>
                  </a:lnTo>
                  <a:lnTo>
                    <a:pt x="713689" y="272173"/>
                  </a:lnTo>
                  <a:lnTo>
                    <a:pt x="721588" y="283883"/>
                  </a:lnTo>
                  <a:lnTo>
                    <a:pt x="733298" y="291782"/>
                  </a:lnTo>
                  <a:lnTo>
                    <a:pt x="747636" y="294678"/>
                  </a:lnTo>
                  <a:lnTo>
                    <a:pt x="1263319" y="294678"/>
                  </a:lnTo>
                  <a:lnTo>
                    <a:pt x="1277658" y="291782"/>
                  </a:lnTo>
                  <a:lnTo>
                    <a:pt x="1289367" y="283883"/>
                  </a:lnTo>
                  <a:lnTo>
                    <a:pt x="1297266" y="272173"/>
                  </a:lnTo>
                  <a:lnTo>
                    <a:pt x="1300162" y="257848"/>
                  </a:lnTo>
                  <a:lnTo>
                    <a:pt x="1300162" y="221005"/>
                  </a:lnTo>
                  <a:lnTo>
                    <a:pt x="1410665" y="221005"/>
                  </a:lnTo>
                  <a:lnTo>
                    <a:pt x="1410665" y="442023"/>
                  </a:lnTo>
                  <a:lnTo>
                    <a:pt x="1413560" y="456349"/>
                  </a:lnTo>
                  <a:lnTo>
                    <a:pt x="1421447" y="468058"/>
                  </a:lnTo>
                  <a:lnTo>
                    <a:pt x="1433156" y="475957"/>
                  </a:lnTo>
                  <a:lnTo>
                    <a:pt x="1447495" y="478853"/>
                  </a:lnTo>
                  <a:lnTo>
                    <a:pt x="1461833" y="475957"/>
                  </a:lnTo>
                  <a:lnTo>
                    <a:pt x="1473542" y="468058"/>
                  </a:lnTo>
                  <a:lnTo>
                    <a:pt x="1481442" y="456349"/>
                  </a:lnTo>
                  <a:lnTo>
                    <a:pt x="1484337" y="442023"/>
                  </a:lnTo>
                  <a:lnTo>
                    <a:pt x="1484337" y="221005"/>
                  </a:lnTo>
                  <a:close/>
                </a:path>
                <a:path w="2032635" h="2586990">
                  <a:moveTo>
                    <a:pt x="1519999" y="2569489"/>
                  </a:moveTo>
                  <a:lnTo>
                    <a:pt x="1506778" y="2560205"/>
                  </a:lnTo>
                  <a:lnTo>
                    <a:pt x="1500822" y="2551099"/>
                  </a:lnTo>
                  <a:lnTo>
                    <a:pt x="1498714" y="2547861"/>
                  </a:lnTo>
                  <a:lnTo>
                    <a:pt x="1495399" y="2533675"/>
                  </a:lnTo>
                  <a:lnTo>
                    <a:pt x="1496390" y="2519527"/>
                  </a:lnTo>
                  <a:lnTo>
                    <a:pt x="1499743" y="2503182"/>
                  </a:lnTo>
                  <a:lnTo>
                    <a:pt x="1479537" y="2503182"/>
                  </a:lnTo>
                  <a:lnTo>
                    <a:pt x="1461706" y="2547607"/>
                  </a:lnTo>
                  <a:lnTo>
                    <a:pt x="1431290" y="2569413"/>
                  </a:lnTo>
                  <a:lnTo>
                    <a:pt x="1431747" y="2567203"/>
                  </a:lnTo>
                  <a:lnTo>
                    <a:pt x="1436624" y="2544000"/>
                  </a:lnTo>
                  <a:lnTo>
                    <a:pt x="1440027" y="2527808"/>
                  </a:lnTo>
                  <a:lnTo>
                    <a:pt x="1444726" y="2505392"/>
                  </a:lnTo>
                  <a:lnTo>
                    <a:pt x="1425308" y="2505392"/>
                  </a:lnTo>
                  <a:lnTo>
                    <a:pt x="1420609" y="2527808"/>
                  </a:lnTo>
                  <a:lnTo>
                    <a:pt x="1417205" y="2527808"/>
                  </a:lnTo>
                  <a:lnTo>
                    <a:pt x="1417205" y="2544000"/>
                  </a:lnTo>
                  <a:lnTo>
                    <a:pt x="1412328" y="2567203"/>
                  </a:lnTo>
                  <a:lnTo>
                    <a:pt x="1381315" y="2567203"/>
                  </a:lnTo>
                  <a:lnTo>
                    <a:pt x="1386192" y="2544000"/>
                  </a:lnTo>
                  <a:lnTo>
                    <a:pt x="1417205" y="2544000"/>
                  </a:lnTo>
                  <a:lnTo>
                    <a:pt x="1417205" y="2527808"/>
                  </a:lnTo>
                  <a:lnTo>
                    <a:pt x="1389583" y="2527808"/>
                  </a:lnTo>
                  <a:lnTo>
                    <a:pt x="1394294" y="2505392"/>
                  </a:lnTo>
                  <a:lnTo>
                    <a:pt x="1374711" y="2505392"/>
                  </a:lnTo>
                  <a:lnTo>
                    <a:pt x="1358277" y="2583700"/>
                  </a:lnTo>
                  <a:lnTo>
                    <a:pt x="1428292" y="2583700"/>
                  </a:lnTo>
                  <a:lnTo>
                    <a:pt x="1431201" y="2569807"/>
                  </a:lnTo>
                  <a:lnTo>
                    <a:pt x="1439100" y="2585593"/>
                  </a:lnTo>
                  <a:lnTo>
                    <a:pt x="1451546" y="2579281"/>
                  </a:lnTo>
                  <a:lnTo>
                    <a:pt x="1462430" y="2571216"/>
                  </a:lnTo>
                  <a:lnTo>
                    <a:pt x="1463827" y="2569807"/>
                  </a:lnTo>
                  <a:lnTo>
                    <a:pt x="1464208" y="2569413"/>
                  </a:lnTo>
                  <a:lnTo>
                    <a:pt x="1471764" y="2561717"/>
                  </a:lnTo>
                  <a:lnTo>
                    <a:pt x="1479575" y="2551099"/>
                  </a:lnTo>
                  <a:lnTo>
                    <a:pt x="1482775" y="2561679"/>
                  </a:lnTo>
                  <a:lnTo>
                    <a:pt x="1488046" y="2571191"/>
                  </a:lnTo>
                  <a:lnTo>
                    <a:pt x="1495552" y="2579268"/>
                  </a:lnTo>
                  <a:lnTo>
                    <a:pt x="1505407" y="2585593"/>
                  </a:lnTo>
                  <a:lnTo>
                    <a:pt x="1519999" y="2569489"/>
                  </a:lnTo>
                  <a:close/>
                </a:path>
                <a:path w="2032635" h="2586990">
                  <a:moveTo>
                    <a:pt x="1555051" y="2431123"/>
                  </a:moveTo>
                  <a:lnTo>
                    <a:pt x="1526082" y="2431123"/>
                  </a:lnTo>
                  <a:lnTo>
                    <a:pt x="1535442" y="2386520"/>
                  </a:lnTo>
                  <a:lnTo>
                    <a:pt x="1514208" y="2386520"/>
                  </a:lnTo>
                  <a:lnTo>
                    <a:pt x="1491411" y="2495131"/>
                  </a:lnTo>
                  <a:lnTo>
                    <a:pt x="1512633" y="2495131"/>
                  </a:lnTo>
                  <a:lnTo>
                    <a:pt x="1522349" y="2448877"/>
                  </a:lnTo>
                  <a:lnTo>
                    <a:pt x="1551317" y="2448877"/>
                  </a:lnTo>
                  <a:lnTo>
                    <a:pt x="1555051" y="2431123"/>
                  </a:lnTo>
                  <a:close/>
                </a:path>
                <a:path w="2032635" h="2586990">
                  <a:moveTo>
                    <a:pt x="1705343" y="589356"/>
                  </a:moveTo>
                  <a:lnTo>
                    <a:pt x="1702650" y="575500"/>
                  </a:lnTo>
                  <a:lnTo>
                    <a:pt x="1694548" y="563321"/>
                  </a:lnTo>
                  <a:lnTo>
                    <a:pt x="1662176" y="530936"/>
                  </a:lnTo>
                  <a:lnTo>
                    <a:pt x="1616417" y="485178"/>
                  </a:lnTo>
                  <a:lnTo>
                    <a:pt x="1616417" y="589356"/>
                  </a:lnTo>
                  <a:lnTo>
                    <a:pt x="1484337" y="721448"/>
                  </a:lnTo>
                  <a:lnTo>
                    <a:pt x="1478000" y="715111"/>
                  </a:lnTo>
                  <a:lnTo>
                    <a:pt x="1432242" y="669353"/>
                  </a:lnTo>
                  <a:lnTo>
                    <a:pt x="1432242" y="773531"/>
                  </a:lnTo>
                  <a:lnTo>
                    <a:pt x="1373822" y="831951"/>
                  </a:lnTo>
                  <a:lnTo>
                    <a:pt x="1367497" y="825627"/>
                  </a:lnTo>
                  <a:lnTo>
                    <a:pt x="1321727" y="779856"/>
                  </a:lnTo>
                  <a:lnTo>
                    <a:pt x="1321727" y="884034"/>
                  </a:lnTo>
                  <a:lnTo>
                    <a:pt x="1281328" y="924458"/>
                  </a:lnTo>
                  <a:lnTo>
                    <a:pt x="1203439" y="943914"/>
                  </a:lnTo>
                  <a:lnTo>
                    <a:pt x="1222921" y="866038"/>
                  </a:lnTo>
                  <a:lnTo>
                    <a:pt x="1263319" y="825627"/>
                  </a:lnTo>
                  <a:lnTo>
                    <a:pt x="1321727" y="884034"/>
                  </a:lnTo>
                  <a:lnTo>
                    <a:pt x="1321727" y="779856"/>
                  </a:lnTo>
                  <a:lnTo>
                    <a:pt x="1315415" y="773531"/>
                  </a:lnTo>
                  <a:lnTo>
                    <a:pt x="1373822" y="715111"/>
                  </a:lnTo>
                  <a:lnTo>
                    <a:pt x="1432242" y="773531"/>
                  </a:lnTo>
                  <a:lnTo>
                    <a:pt x="1432242" y="669353"/>
                  </a:lnTo>
                  <a:lnTo>
                    <a:pt x="1425930" y="663028"/>
                  </a:lnTo>
                  <a:lnTo>
                    <a:pt x="1557997" y="530936"/>
                  </a:lnTo>
                  <a:lnTo>
                    <a:pt x="1616417" y="589356"/>
                  </a:lnTo>
                  <a:lnTo>
                    <a:pt x="1616417" y="485178"/>
                  </a:lnTo>
                  <a:lnTo>
                    <a:pt x="1584045" y="452805"/>
                  </a:lnTo>
                  <a:lnTo>
                    <a:pt x="1571866" y="444715"/>
                  </a:lnTo>
                  <a:lnTo>
                    <a:pt x="1557997" y="442023"/>
                  </a:lnTo>
                  <a:lnTo>
                    <a:pt x="1544142" y="444715"/>
                  </a:lnTo>
                  <a:lnTo>
                    <a:pt x="1158887" y="825868"/>
                  </a:lnTo>
                  <a:lnTo>
                    <a:pt x="1117079" y="985608"/>
                  </a:lnTo>
                  <a:lnTo>
                    <a:pt x="1115987" y="995083"/>
                  </a:lnTo>
                  <a:lnTo>
                    <a:pt x="1117320" y="1004366"/>
                  </a:lnTo>
                  <a:lnTo>
                    <a:pt x="1145654" y="1030681"/>
                  </a:lnTo>
                  <a:lnTo>
                    <a:pt x="1152817" y="1031379"/>
                  </a:lnTo>
                  <a:lnTo>
                    <a:pt x="1155788" y="1031379"/>
                  </a:lnTo>
                  <a:lnTo>
                    <a:pt x="1158798" y="1031024"/>
                  </a:lnTo>
                  <a:lnTo>
                    <a:pt x="1315567" y="991831"/>
                  </a:lnTo>
                  <a:lnTo>
                    <a:pt x="1321485" y="988479"/>
                  </a:lnTo>
                  <a:lnTo>
                    <a:pt x="1366050" y="943914"/>
                  </a:lnTo>
                  <a:lnTo>
                    <a:pt x="1478013" y="831951"/>
                  </a:lnTo>
                  <a:lnTo>
                    <a:pt x="1588516" y="721448"/>
                  </a:lnTo>
                  <a:lnTo>
                    <a:pt x="1694548" y="615403"/>
                  </a:lnTo>
                  <a:lnTo>
                    <a:pt x="1702650" y="603211"/>
                  </a:lnTo>
                  <a:lnTo>
                    <a:pt x="1705343" y="589356"/>
                  </a:lnTo>
                  <a:close/>
                </a:path>
                <a:path w="2032635" h="2586990">
                  <a:moveTo>
                    <a:pt x="1790242" y="2460955"/>
                  </a:moveTo>
                  <a:lnTo>
                    <a:pt x="1743849" y="2440533"/>
                  </a:lnTo>
                  <a:lnTo>
                    <a:pt x="1730349" y="2404122"/>
                  </a:lnTo>
                  <a:lnTo>
                    <a:pt x="1732635" y="2393226"/>
                  </a:lnTo>
                  <a:lnTo>
                    <a:pt x="1710537" y="2393226"/>
                  </a:lnTo>
                  <a:lnTo>
                    <a:pt x="1679498" y="2440648"/>
                  </a:lnTo>
                  <a:lnTo>
                    <a:pt x="1624723" y="2460955"/>
                  </a:lnTo>
                  <a:lnTo>
                    <a:pt x="1629613" y="2478240"/>
                  </a:lnTo>
                  <a:lnTo>
                    <a:pt x="1654365" y="2472220"/>
                  </a:lnTo>
                  <a:lnTo>
                    <a:pt x="1677377" y="2462276"/>
                  </a:lnTo>
                  <a:lnTo>
                    <a:pt x="1697469" y="2448864"/>
                  </a:lnTo>
                  <a:lnTo>
                    <a:pt x="1713433" y="2432456"/>
                  </a:lnTo>
                  <a:lnTo>
                    <a:pt x="1722513" y="2448801"/>
                  </a:lnTo>
                  <a:lnTo>
                    <a:pt x="1736991" y="2462212"/>
                  </a:lnTo>
                  <a:lnTo>
                    <a:pt x="1755863" y="2472194"/>
                  </a:lnTo>
                  <a:lnTo>
                    <a:pt x="1778165" y="2478240"/>
                  </a:lnTo>
                  <a:lnTo>
                    <a:pt x="1790242" y="2460955"/>
                  </a:lnTo>
                  <a:close/>
                </a:path>
                <a:path w="2032635" h="2586990">
                  <a:moveTo>
                    <a:pt x="1790700" y="2497899"/>
                  </a:moveTo>
                  <a:lnTo>
                    <a:pt x="1608353" y="2497899"/>
                  </a:lnTo>
                  <a:lnTo>
                    <a:pt x="1604683" y="2515425"/>
                  </a:lnTo>
                  <a:lnTo>
                    <a:pt x="1684959" y="2515425"/>
                  </a:lnTo>
                  <a:lnTo>
                    <a:pt x="1670024" y="2586545"/>
                  </a:lnTo>
                  <a:lnTo>
                    <a:pt x="1690852" y="2586545"/>
                  </a:lnTo>
                  <a:lnTo>
                    <a:pt x="1705787" y="2515425"/>
                  </a:lnTo>
                  <a:lnTo>
                    <a:pt x="1787017" y="2515425"/>
                  </a:lnTo>
                  <a:lnTo>
                    <a:pt x="1790700" y="2497899"/>
                  </a:lnTo>
                  <a:close/>
                </a:path>
                <a:path w="2032635" h="2586990">
                  <a:moveTo>
                    <a:pt x="1941106" y="2400338"/>
                  </a:moveTo>
                  <a:lnTo>
                    <a:pt x="1833130" y="2400338"/>
                  </a:lnTo>
                  <a:lnTo>
                    <a:pt x="1829498" y="2417622"/>
                  </a:lnTo>
                  <a:lnTo>
                    <a:pt x="1872907" y="2417622"/>
                  </a:lnTo>
                  <a:lnTo>
                    <a:pt x="1871980" y="2422042"/>
                  </a:lnTo>
                  <a:lnTo>
                    <a:pt x="1864258" y="2442400"/>
                  </a:lnTo>
                  <a:lnTo>
                    <a:pt x="1850402" y="2461069"/>
                  </a:lnTo>
                  <a:lnTo>
                    <a:pt x="1831416" y="2476614"/>
                  </a:lnTo>
                  <a:lnTo>
                    <a:pt x="1808264" y="2487561"/>
                  </a:lnTo>
                  <a:lnTo>
                    <a:pt x="1815706" y="2504363"/>
                  </a:lnTo>
                  <a:lnTo>
                    <a:pt x="1834134" y="2496159"/>
                  </a:lnTo>
                  <a:lnTo>
                    <a:pt x="1850567" y="2484945"/>
                  </a:lnTo>
                  <a:lnTo>
                    <a:pt x="1864690" y="2471204"/>
                  </a:lnTo>
                  <a:lnTo>
                    <a:pt x="1876196" y="2455354"/>
                  </a:lnTo>
                  <a:lnTo>
                    <a:pt x="1881200" y="2469388"/>
                  </a:lnTo>
                  <a:lnTo>
                    <a:pt x="1889340" y="2481605"/>
                  </a:lnTo>
                  <a:lnTo>
                    <a:pt x="1900542" y="2491587"/>
                  </a:lnTo>
                  <a:lnTo>
                    <a:pt x="1914728" y="2498928"/>
                  </a:lnTo>
                  <a:lnTo>
                    <a:pt x="1929091" y="2482024"/>
                  </a:lnTo>
                  <a:lnTo>
                    <a:pt x="1910956" y="2471902"/>
                  </a:lnTo>
                  <a:lnTo>
                    <a:pt x="1898789" y="2457640"/>
                  </a:lnTo>
                  <a:lnTo>
                    <a:pt x="1897989" y="2455354"/>
                  </a:lnTo>
                  <a:lnTo>
                    <a:pt x="1892871" y="2440533"/>
                  </a:lnTo>
                  <a:lnTo>
                    <a:pt x="1893481" y="2422042"/>
                  </a:lnTo>
                  <a:lnTo>
                    <a:pt x="1894382" y="2417622"/>
                  </a:lnTo>
                  <a:lnTo>
                    <a:pt x="1937486" y="2417622"/>
                  </a:lnTo>
                  <a:lnTo>
                    <a:pt x="1941106" y="2400338"/>
                  </a:lnTo>
                  <a:close/>
                </a:path>
                <a:path w="2032635" h="2586990">
                  <a:moveTo>
                    <a:pt x="1962645" y="2548890"/>
                  </a:moveTo>
                  <a:lnTo>
                    <a:pt x="1961286" y="2532938"/>
                  </a:lnTo>
                  <a:lnTo>
                    <a:pt x="1956333" y="2527579"/>
                  </a:lnTo>
                  <a:lnTo>
                    <a:pt x="1950351" y="2521089"/>
                  </a:lnTo>
                  <a:lnTo>
                    <a:pt x="1941652" y="2517838"/>
                  </a:lnTo>
                  <a:lnTo>
                    <a:pt x="1941652" y="2548890"/>
                  </a:lnTo>
                  <a:lnTo>
                    <a:pt x="1936546" y="2557856"/>
                  </a:lnTo>
                  <a:lnTo>
                    <a:pt x="1925967" y="2564473"/>
                  </a:lnTo>
                  <a:lnTo>
                    <a:pt x="1910461" y="2568562"/>
                  </a:lnTo>
                  <a:lnTo>
                    <a:pt x="1890585" y="2569883"/>
                  </a:lnTo>
                  <a:lnTo>
                    <a:pt x="1871218" y="2568562"/>
                  </a:lnTo>
                  <a:lnTo>
                    <a:pt x="1857400" y="2564473"/>
                  </a:lnTo>
                  <a:lnTo>
                    <a:pt x="1849640" y="2557856"/>
                  </a:lnTo>
                  <a:lnTo>
                    <a:pt x="1848421" y="2548890"/>
                  </a:lnTo>
                  <a:lnTo>
                    <a:pt x="1853425" y="2539835"/>
                  </a:lnTo>
                  <a:lnTo>
                    <a:pt x="1863979" y="2533142"/>
                  </a:lnTo>
                  <a:lnTo>
                    <a:pt x="1879523" y="2529001"/>
                  </a:lnTo>
                  <a:lnTo>
                    <a:pt x="1899475" y="2527579"/>
                  </a:lnTo>
                  <a:lnTo>
                    <a:pt x="1918779" y="2529001"/>
                  </a:lnTo>
                  <a:lnTo>
                    <a:pt x="1932546" y="2533142"/>
                  </a:lnTo>
                  <a:lnTo>
                    <a:pt x="1940331" y="2539835"/>
                  </a:lnTo>
                  <a:lnTo>
                    <a:pt x="1941652" y="2548890"/>
                  </a:lnTo>
                  <a:lnTo>
                    <a:pt x="1941652" y="2517838"/>
                  </a:lnTo>
                  <a:lnTo>
                    <a:pt x="1930628" y="2513698"/>
                  </a:lnTo>
                  <a:lnTo>
                    <a:pt x="1902917" y="2511158"/>
                  </a:lnTo>
                  <a:lnTo>
                    <a:pt x="1874088" y="2513698"/>
                  </a:lnTo>
                  <a:lnTo>
                    <a:pt x="1851240" y="2521089"/>
                  </a:lnTo>
                  <a:lnTo>
                    <a:pt x="1835365" y="2532938"/>
                  </a:lnTo>
                  <a:lnTo>
                    <a:pt x="1827428" y="2548890"/>
                  </a:lnTo>
                  <a:lnTo>
                    <a:pt x="1828673" y="2564777"/>
                  </a:lnTo>
                  <a:lnTo>
                    <a:pt x="1839595" y="2576563"/>
                  </a:lnTo>
                  <a:lnTo>
                    <a:pt x="1859343" y="2583929"/>
                  </a:lnTo>
                  <a:lnTo>
                    <a:pt x="1887093" y="2586545"/>
                  </a:lnTo>
                  <a:lnTo>
                    <a:pt x="1915883" y="2583929"/>
                  </a:lnTo>
                  <a:lnTo>
                    <a:pt x="1938693" y="2576563"/>
                  </a:lnTo>
                  <a:lnTo>
                    <a:pt x="1947710" y="2569883"/>
                  </a:lnTo>
                  <a:lnTo>
                    <a:pt x="1954593" y="2564777"/>
                  </a:lnTo>
                  <a:lnTo>
                    <a:pt x="1962645" y="2548890"/>
                  </a:lnTo>
                  <a:close/>
                </a:path>
                <a:path w="2032635" h="2586990">
                  <a:moveTo>
                    <a:pt x="1996109" y="2386520"/>
                  </a:moveTo>
                  <a:lnTo>
                    <a:pt x="1974951" y="2386520"/>
                  </a:lnTo>
                  <a:lnTo>
                    <a:pt x="1964245" y="2437511"/>
                  </a:lnTo>
                  <a:lnTo>
                    <a:pt x="1926907" y="2437511"/>
                  </a:lnTo>
                  <a:lnTo>
                    <a:pt x="1923249" y="2454960"/>
                  </a:lnTo>
                  <a:lnTo>
                    <a:pt x="1960587" y="2454960"/>
                  </a:lnTo>
                  <a:lnTo>
                    <a:pt x="1949958" y="2505557"/>
                  </a:lnTo>
                  <a:lnTo>
                    <a:pt x="1971116" y="2505557"/>
                  </a:lnTo>
                  <a:lnTo>
                    <a:pt x="1996109" y="2386520"/>
                  </a:lnTo>
                  <a:close/>
                </a:path>
                <a:path w="2032635" h="2586990">
                  <a:moveTo>
                    <a:pt x="2032368" y="2544622"/>
                  </a:moveTo>
                  <a:lnTo>
                    <a:pt x="2026602" y="2537523"/>
                  </a:lnTo>
                  <a:lnTo>
                    <a:pt x="2009317" y="2537523"/>
                  </a:lnTo>
                  <a:lnTo>
                    <a:pt x="2000554" y="2544622"/>
                  </a:lnTo>
                  <a:lnTo>
                    <a:pt x="1998891" y="2553309"/>
                  </a:lnTo>
                  <a:lnTo>
                    <a:pt x="1996909" y="2561996"/>
                  </a:lnTo>
                  <a:lnTo>
                    <a:pt x="2002688" y="2569095"/>
                  </a:lnTo>
                  <a:lnTo>
                    <a:pt x="2019973" y="2569095"/>
                  </a:lnTo>
                  <a:lnTo>
                    <a:pt x="2028723" y="2561996"/>
                  </a:lnTo>
                  <a:lnTo>
                    <a:pt x="2032368" y="2544622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5681" y="4470869"/>
              <a:ext cx="2824480" cy="309880"/>
            </a:xfrm>
            <a:custGeom>
              <a:avLst/>
              <a:gdLst/>
              <a:ahLst/>
              <a:cxnLst/>
              <a:rect l="l" t="t" r="r" b="b"/>
              <a:pathLst>
                <a:path w="2824480" h="309879">
                  <a:moveTo>
                    <a:pt x="276704" y="309738"/>
                  </a:moveTo>
                  <a:lnTo>
                    <a:pt x="226265" y="309738"/>
                  </a:lnTo>
                  <a:lnTo>
                    <a:pt x="226265" y="0"/>
                  </a:lnTo>
                  <a:lnTo>
                    <a:pt x="276704" y="0"/>
                  </a:lnTo>
                  <a:lnTo>
                    <a:pt x="276704" y="309738"/>
                  </a:lnTo>
                  <a:close/>
                </a:path>
                <a:path w="2824480" h="309879">
                  <a:moveTo>
                    <a:pt x="210162" y="114612"/>
                  </a:moveTo>
                  <a:lnTo>
                    <a:pt x="160197" y="114612"/>
                  </a:lnTo>
                  <a:lnTo>
                    <a:pt x="160197" y="6275"/>
                  </a:lnTo>
                  <a:lnTo>
                    <a:pt x="210162" y="6275"/>
                  </a:lnTo>
                  <a:lnTo>
                    <a:pt x="210162" y="114612"/>
                  </a:lnTo>
                  <a:close/>
                </a:path>
                <a:path w="2824480" h="309879">
                  <a:moveTo>
                    <a:pt x="29955" y="246867"/>
                  </a:moveTo>
                  <a:lnTo>
                    <a:pt x="0" y="209452"/>
                  </a:lnTo>
                  <a:lnTo>
                    <a:pt x="38277" y="182086"/>
                  </a:lnTo>
                  <a:lnTo>
                    <a:pt x="64854" y="151968"/>
                  </a:lnTo>
                  <a:lnTo>
                    <a:pt x="81353" y="117676"/>
                  </a:lnTo>
                  <a:lnTo>
                    <a:pt x="89393" y="77789"/>
                  </a:lnTo>
                  <a:lnTo>
                    <a:pt x="19417" y="77789"/>
                  </a:lnTo>
                  <a:lnTo>
                    <a:pt x="19417" y="35165"/>
                  </a:lnTo>
                  <a:lnTo>
                    <a:pt x="142674" y="35165"/>
                  </a:lnTo>
                  <a:lnTo>
                    <a:pt x="142213" y="56237"/>
                  </a:lnTo>
                  <a:lnTo>
                    <a:pt x="140764" y="76487"/>
                  </a:lnTo>
                  <a:lnTo>
                    <a:pt x="138228" y="95938"/>
                  </a:lnTo>
                  <a:lnTo>
                    <a:pt x="134504" y="114612"/>
                  </a:lnTo>
                  <a:lnTo>
                    <a:pt x="210162" y="114612"/>
                  </a:lnTo>
                  <a:lnTo>
                    <a:pt x="210162" y="156882"/>
                  </a:lnTo>
                  <a:lnTo>
                    <a:pt x="119467" y="156882"/>
                  </a:lnTo>
                  <a:lnTo>
                    <a:pt x="104532" y="182131"/>
                  </a:lnTo>
                  <a:lnTo>
                    <a:pt x="84968" y="205515"/>
                  </a:lnTo>
                  <a:lnTo>
                    <a:pt x="60275" y="227079"/>
                  </a:lnTo>
                  <a:lnTo>
                    <a:pt x="29955" y="246867"/>
                  </a:lnTo>
                  <a:close/>
                </a:path>
                <a:path w="2824480" h="309879">
                  <a:moveTo>
                    <a:pt x="210162" y="297306"/>
                  </a:moveTo>
                  <a:lnTo>
                    <a:pt x="160197" y="297306"/>
                  </a:lnTo>
                  <a:lnTo>
                    <a:pt x="160197" y="156882"/>
                  </a:lnTo>
                  <a:lnTo>
                    <a:pt x="210162" y="156882"/>
                  </a:lnTo>
                  <a:lnTo>
                    <a:pt x="210162" y="297306"/>
                  </a:lnTo>
                  <a:close/>
                </a:path>
                <a:path w="2824480" h="309879">
                  <a:moveTo>
                    <a:pt x="567612" y="174050"/>
                  </a:moveTo>
                  <a:lnTo>
                    <a:pt x="513621" y="174050"/>
                  </a:lnTo>
                  <a:lnTo>
                    <a:pt x="513621" y="473"/>
                  </a:lnTo>
                  <a:lnTo>
                    <a:pt x="567612" y="473"/>
                  </a:lnTo>
                  <a:lnTo>
                    <a:pt x="567612" y="174050"/>
                  </a:lnTo>
                  <a:close/>
                </a:path>
                <a:path w="2824480" h="309879">
                  <a:moveTo>
                    <a:pt x="396285" y="164459"/>
                  </a:moveTo>
                  <a:lnTo>
                    <a:pt x="361960" y="158619"/>
                  </a:lnTo>
                  <a:lnTo>
                    <a:pt x="334361" y="142777"/>
                  </a:lnTo>
                  <a:lnTo>
                    <a:pt x="315998" y="118921"/>
                  </a:lnTo>
                  <a:lnTo>
                    <a:pt x="309378" y="89038"/>
                  </a:lnTo>
                  <a:lnTo>
                    <a:pt x="315998" y="58397"/>
                  </a:lnTo>
                  <a:lnTo>
                    <a:pt x="334361" y="34395"/>
                  </a:lnTo>
                  <a:lnTo>
                    <a:pt x="361960" y="18740"/>
                  </a:lnTo>
                  <a:lnTo>
                    <a:pt x="396285" y="13142"/>
                  </a:lnTo>
                  <a:lnTo>
                    <a:pt x="430476" y="18740"/>
                  </a:lnTo>
                  <a:lnTo>
                    <a:pt x="458017" y="34395"/>
                  </a:lnTo>
                  <a:lnTo>
                    <a:pt x="476098" y="58016"/>
                  </a:lnTo>
                  <a:lnTo>
                    <a:pt x="396285" y="58016"/>
                  </a:lnTo>
                  <a:lnTo>
                    <a:pt x="382343" y="59916"/>
                  </a:lnTo>
                  <a:lnTo>
                    <a:pt x="371421" y="65668"/>
                  </a:lnTo>
                  <a:lnTo>
                    <a:pt x="364317" y="75349"/>
                  </a:lnTo>
                  <a:lnTo>
                    <a:pt x="361830" y="89038"/>
                  </a:lnTo>
                  <a:lnTo>
                    <a:pt x="364317" y="102064"/>
                  </a:lnTo>
                  <a:lnTo>
                    <a:pt x="371421" y="111549"/>
                  </a:lnTo>
                  <a:lnTo>
                    <a:pt x="382343" y="117326"/>
                  </a:lnTo>
                  <a:lnTo>
                    <a:pt x="396285" y="119230"/>
                  </a:lnTo>
                  <a:lnTo>
                    <a:pt x="476152" y="119230"/>
                  </a:lnTo>
                  <a:lnTo>
                    <a:pt x="458017" y="142777"/>
                  </a:lnTo>
                  <a:lnTo>
                    <a:pt x="430476" y="158619"/>
                  </a:lnTo>
                  <a:lnTo>
                    <a:pt x="396285" y="164459"/>
                  </a:lnTo>
                  <a:close/>
                </a:path>
                <a:path w="2824480" h="309879">
                  <a:moveTo>
                    <a:pt x="476152" y="119230"/>
                  </a:moveTo>
                  <a:lnTo>
                    <a:pt x="396285" y="119230"/>
                  </a:lnTo>
                  <a:lnTo>
                    <a:pt x="409731" y="117326"/>
                  </a:lnTo>
                  <a:lnTo>
                    <a:pt x="420380" y="111549"/>
                  </a:lnTo>
                  <a:lnTo>
                    <a:pt x="427388" y="102064"/>
                  </a:lnTo>
                  <a:lnTo>
                    <a:pt x="429911" y="89038"/>
                  </a:lnTo>
                  <a:lnTo>
                    <a:pt x="427388" y="75349"/>
                  </a:lnTo>
                  <a:lnTo>
                    <a:pt x="420380" y="65668"/>
                  </a:lnTo>
                  <a:lnTo>
                    <a:pt x="409731" y="59916"/>
                  </a:lnTo>
                  <a:lnTo>
                    <a:pt x="396285" y="58016"/>
                  </a:lnTo>
                  <a:lnTo>
                    <a:pt x="476098" y="58016"/>
                  </a:lnTo>
                  <a:lnTo>
                    <a:pt x="476389" y="58397"/>
                  </a:lnTo>
                  <a:lnTo>
                    <a:pt x="483074" y="89038"/>
                  </a:lnTo>
                  <a:lnTo>
                    <a:pt x="476389" y="118921"/>
                  </a:lnTo>
                  <a:lnTo>
                    <a:pt x="476152" y="119230"/>
                  </a:lnTo>
                  <a:close/>
                </a:path>
                <a:path w="2824480" h="309879">
                  <a:moveTo>
                    <a:pt x="567612" y="306778"/>
                  </a:moveTo>
                  <a:lnTo>
                    <a:pt x="356265" y="306778"/>
                  </a:lnTo>
                  <a:lnTo>
                    <a:pt x="356265" y="186364"/>
                  </a:lnTo>
                  <a:lnTo>
                    <a:pt x="567612" y="186364"/>
                  </a:lnTo>
                  <a:lnTo>
                    <a:pt x="567612" y="228515"/>
                  </a:lnTo>
                  <a:lnTo>
                    <a:pt x="409073" y="228515"/>
                  </a:lnTo>
                  <a:lnTo>
                    <a:pt x="409073" y="264035"/>
                  </a:lnTo>
                  <a:lnTo>
                    <a:pt x="567612" y="264035"/>
                  </a:lnTo>
                  <a:lnTo>
                    <a:pt x="567612" y="306778"/>
                  </a:lnTo>
                  <a:close/>
                </a:path>
                <a:path w="2824480" h="309879">
                  <a:moveTo>
                    <a:pt x="567612" y="264035"/>
                  </a:moveTo>
                  <a:lnTo>
                    <a:pt x="514924" y="264035"/>
                  </a:lnTo>
                  <a:lnTo>
                    <a:pt x="514924" y="228515"/>
                  </a:lnTo>
                  <a:lnTo>
                    <a:pt x="567612" y="228515"/>
                  </a:lnTo>
                  <a:lnTo>
                    <a:pt x="567612" y="264035"/>
                  </a:lnTo>
                  <a:close/>
                </a:path>
                <a:path w="2824480" h="309879">
                  <a:moveTo>
                    <a:pt x="937608" y="197138"/>
                  </a:moveTo>
                  <a:lnTo>
                    <a:pt x="715605" y="197138"/>
                  </a:lnTo>
                  <a:lnTo>
                    <a:pt x="715605" y="20483"/>
                  </a:lnTo>
                  <a:lnTo>
                    <a:pt x="935832" y="20483"/>
                  </a:lnTo>
                  <a:lnTo>
                    <a:pt x="935832" y="63463"/>
                  </a:lnTo>
                  <a:lnTo>
                    <a:pt x="770188" y="63463"/>
                  </a:lnTo>
                  <a:lnTo>
                    <a:pt x="770188" y="87617"/>
                  </a:lnTo>
                  <a:lnTo>
                    <a:pt x="928136" y="87617"/>
                  </a:lnTo>
                  <a:lnTo>
                    <a:pt x="928136" y="129294"/>
                  </a:lnTo>
                  <a:lnTo>
                    <a:pt x="770188" y="129294"/>
                  </a:lnTo>
                  <a:lnTo>
                    <a:pt x="770188" y="155461"/>
                  </a:lnTo>
                  <a:lnTo>
                    <a:pt x="937608" y="155461"/>
                  </a:lnTo>
                  <a:lnTo>
                    <a:pt x="937608" y="197138"/>
                  </a:lnTo>
                  <a:close/>
                </a:path>
                <a:path w="2824480" h="309879">
                  <a:moveTo>
                    <a:pt x="967090" y="276467"/>
                  </a:moveTo>
                  <a:lnTo>
                    <a:pt x="684229" y="276467"/>
                  </a:lnTo>
                  <a:lnTo>
                    <a:pt x="684229" y="233251"/>
                  </a:lnTo>
                  <a:lnTo>
                    <a:pt x="967090" y="233251"/>
                  </a:lnTo>
                  <a:lnTo>
                    <a:pt x="967090" y="276467"/>
                  </a:lnTo>
                  <a:close/>
                </a:path>
                <a:path w="2824480" h="309879">
                  <a:moveTo>
                    <a:pt x="1252078" y="233014"/>
                  </a:moveTo>
                  <a:lnTo>
                    <a:pt x="1201047" y="233014"/>
                  </a:lnTo>
                  <a:lnTo>
                    <a:pt x="1201047" y="473"/>
                  </a:lnTo>
                  <a:lnTo>
                    <a:pt x="1252078" y="473"/>
                  </a:lnTo>
                  <a:lnTo>
                    <a:pt x="1252078" y="233014"/>
                  </a:lnTo>
                  <a:close/>
                </a:path>
                <a:path w="2824480" h="309879">
                  <a:moveTo>
                    <a:pt x="1187313" y="226265"/>
                  </a:moveTo>
                  <a:lnTo>
                    <a:pt x="1137110" y="226265"/>
                  </a:lnTo>
                  <a:lnTo>
                    <a:pt x="1137110" y="115915"/>
                  </a:lnTo>
                  <a:lnTo>
                    <a:pt x="1114969" y="115915"/>
                  </a:lnTo>
                  <a:lnTo>
                    <a:pt x="1114969" y="72343"/>
                  </a:lnTo>
                  <a:lnTo>
                    <a:pt x="1137110" y="72343"/>
                  </a:lnTo>
                  <a:lnTo>
                    <a:pt x="1137110" y="5446"/>
                  </a:lnTo>
                  <a:lnTo>
                    <a:pt x="1187313" y="5446"/>
                  </a:lnTo>
                  <a:lnTo>
                    <a:pt x="1187313" y="226265"/>
                  </a:lnTo>
                  <a:close/>
                </a:path>
                <a:path w="2824480" h="309879">
                  <a:moveTo>
                    <a:pt x="1017761" y="192639"/>
                  </a:moveTo>
                  <a:lnTo>
                    <a:pt x="995502" y="192639"/>
                  </a:lnTo>
                  <a:lnTo>
                    <a:pt x="995502" y="88446"/>
                  </a:lnTo>
                  <a:lnTo>
                    <a:pt x="1052690" y="88446"/>
                  </a:lnTo>
                  <a:lnTo>
                    <a:pt x="1052690" y="63344"/>
                  </a:lnTo>
                  <a:lnTo>
                    <a:pt x="995265" y="63344"/>
                  </a:lnTo>
                  <a:lnTo>
                    <a:pt x="995265" y="22141"/>
                  </a:lnTo>
                  <a:lnTo>
                    <a:pt x="1104431" y="22141"/>
                  </a:lnTo>
                  <a:lnTo>
                    <a:pt x="1104431" y="126334"/>
                  </a:lnTo>
                  <a:lnTo>
                    <a:pt x="1047599" y="126334"/>
                  </a:lnTo>
                  <a:lnTo>
                    <a:pt x="1047599" y="150606"/>
                  </a:lnTo>
                  <a:lnTo>
                    <a:pt x="1122457" y="150606"/>
                  </a:lnTo>
                  <a:lnTo>
                    <a:pt x="1126217" y="186482"/>
                  </a:lnTo>
                  <a:lnTo>
                    <a:pt x="1102145" y="190092"/>
                  </a:lnTo>
                  <a:lnTo>
                    <a:pt x="1077317" y="191914"/>
                  </a:lnTo>
                  <a:lnTo>
                    <a:pt x="1049826" y="192559"/>
                  </a:lnTo>
                  <a:lnTo>
                    <a:pt x="1017761" y="192639"/>
                  </a:lnTo>
                  <a:close/>
                </a:path>
                <a:path w="2824480" h="309879">
                  <a:moveTo>
                    <a:pt x="1122457" y="150606"/>
                  </a:moveTo>
                  <a:lnTo>
                    <a:pt x="1047599" y="150606"/>
                  </a:lnTo>
                  <a:lnTo>
                    <a:pt x="1067723" y="150048"/>
                  </a:lnTo>
                  <a:lnTo>
                    <a:pt x="1086138" y="148978"/>
                  </a:lnTo>
                  <a:lnTo>
                    <a:pt x="1103843" y="147243"/>
                  </a:lnTo>
                  <a:lnTo>
                    <a:pt x="1121836" y="144686"/>
                  </a:lnTo>
                  <a:lnTo>
                    <a:pt x="1122457" y="150606"/>
                  </a:lnTo>
                  <a:close/>
                </a:path>
                <a:path w="2824480" h="309879">
                  <a:moveTo>
                    <a:pt x="1258827" y="305357"/>
                  </a:moveTo>
                  <a:lnTo>
                    <a:pt x="1037890" y="305357"/>
                  </a:lnTo>
                  <a:lnTo>
                    <a:pt x="1037890" y="210044"/>
                  </a:lnTo>
                  <a:lnTo>
                    <a:pt x="1091526" y="210044"/>
                  </a:lnTo>
                  <a:lnTo>
                    <a:pt x="1091526" y="262496"/>
                  </a:lnTo>
                  <a:lnTo>
                    <a:pt x="1258827" y="262496"/>
                  </a:lnTo>
                  <a:lnTo>
                    <a:pt x="1258827" y="305357"/>
                  </a:lnTo>
                  <a:close/>
                </a:path>
                <a:path w="2824480" h="309879">
                  <a:moveTo>
                    <a:pt x="1537658" y="182456"/>
                  </a:moveTo>
                  <a:lnTo>
                    <a:pt x="1315537" y="182456"/>
                  </a:lnTo>
                  <a:lnTo>
                    <a:pt x="1315537" y="24153"/>
                  </a:lnTo>
                  <a:lnTo>
                    <a:pt x="1535882" y="24153"/>
                  </a:lnTo>
                  <a:lnTo>
                    <a:pt x="1535882" y="67133"/>
                  </a:lnTo>
                  <a:lnTo>
                    <a:pt x="1368462" y="67133"/>
                  </a:lnTo>
                  <a:lnTo>
                    <a:pt x="1368462" y="139950"/>
                  </a:lnTo>
                  <a:lnTo>
                    <a:pt x="1537658" y="139950"/>
                  </a:lnTo>
                  <a:lnTo>
                    <a:pt x="1537658" y="182456"/>
                  </a:lnTo>
                  <a:close/>
                </a:path>
                <a:path w="2824480" h="309879">
                  <a:moveTo>
                    <a:pt x="1566904" y="275047"/>
                  </a:moveTo>
                  <a:lnTo>
                    <a:pt x="1284042" y="275047"/>
                  </a:lnTo>
                  <a:lnTo>
                    <a:pt x="1284042" y="231120"/>
                  </a:lnTo>
                  <a:lnTo>
                    <a:pt x="1566904" y="231120"/>
                  </a:lnTo>
                  <a:lnTo>
                    <a:pt x="1566904" y="275047"/>
                  </a:lnTo>
                  <a:close/>
                </a:path>
                <a:path w="2824480" h="309879">
                  <a:moveTo>
                    <a:pt x="1908601" y="139477"/>
                  </a:moveTo>
                  <a:lnTo>
                    <a:pt x="1697136" y="139477"/>
                  </a:lnTo>
                  <a:lnTo>
                    <a:pt x="1697136" y="9945"/>
                  </a:lnTo>
                  <a:lnTo>
                    <a:pt x="1749825" y="9945"/>
                  </a:lnTo>
                  <a:lnTo>
                    <a:pt x="1749825" y="37533"/>
                  </a:lnTo>
                  <a:lnTo>
                    <a:pt x="1908601" y="37533"/>
                  </a:lnTo>
                  <a:lnTo>
                    <a:pt x="1908601" y="76961"/>
                  </a:lnTo>
                  <a:lnTo>
                    <a:pt x="1749825" y="76961"/>
                  </a:lnTo>
                  <a:lnTo>
                    <a:pt x="1749825" y="97681"/>
                  </a:lnTo>
                  <a:lnTo>
                    <a:pt x="1908601" y="97681"/>
                  </a:lnTo>
                  <a:lnTo>
                    <a:pt x="1908601" y="139477"/>
                  </a:lnTo>
                  <a:close/>
                </a:path>
                <a:path w="2824480" h="309879">
                  <a:moveTo>
                    <a:pt x="1908601" y="37533"/>
                  </a:moveTo>
                  <a:lnTo>
                    <a:pt x="1855558" y="37533"/>
                  </a:lnTo>
                  <a:lnTo>
                    <a:pt x="1855558" y="9945"/>
                  </a:lnTo>
                  <a:lnTo>
                    <a:pt x="1908601" y="9945"/>
                  </a:lnTo>
                  <a:lnTo>
                    <a:pt x="1908601" y="37533"/>
                  </a:lnTo>
                  <a:close/>
                </a:path>
                <a:path w="2824480" h="309879">
                  <a:moveTo>
                    <a:pt x="1908601" y="97681"/>
                  </a:moveTo>
                  <a:lnTo>
                    <a:pt x="1855558" y="97681"/>
                  </a:lnTo>
                  <a:lnTo>
                    <a:pt x="1855558" y="76961"/>
                  </a:lnTo>
                  <a:lnTo>
                    <a:pt x="1908601" y="76961"/>
                  </a:lnTo>
                  <a:lnTo>
                    <a:pt x="1908601" y="97681"/>
                  </a:lnTo>
                  <a:close/>
                </a:path>
                <a:path w="2824480" h="309879">
                  <a:moveTo>
                    <a:pt x="1944596" y="197375"/>
                  </a:moveTo>
                  <a:lnTo>
                    <a:pt x="1661734" y="197375"/>
                  </a:lnTo>
                  <a:lnTo>
                    <a:pt x="1661734" y="155698"/>
                  </a:lnTo>
                  <a:lnTo>
                    <a:pt x="1944596" y="155698"/>
                  </a:lnTo>
                  <a:lnTo>
                    <a:pt x="1944596" y="197375"/>
                  </a:lnTo>
                  <a:close/>
                </a:path>
                <a:path w="2824480" h="309879">
                  <a:moveTo>
                    <a:pt x="1834364" y="240355"/>
                  </a:moveTo>
                  <a:lnTo>
                    <a:pt x="1781201" y="240355"/>
                  </a:lnTo>
                  <a:lnTo>
                    <a:pt x="1781201" y="197375"/>
                  </a:lnTo>
                  <a:lnTo>
                    <a:pt x="1834364" y="197375"/>
                  </a:lnTo>
                  <a:lnTo>
                    <a:pt x="1834364" y="240355"/>
                  </a:lnTo>
                  <a:close/>
                </a:path>
                <a:path w="2824480" h="309879">
                  <a:moveTo>
                    <a:pt x="1913693" y="305357"/>
                  </a:moveTo>
                  <a:lnTo>
                    <a:pt x="1692755" y="305357"/>
                  </a:lnTo>
                  <a:lnTo>
                    <a:pt x="1692755" y="218806"/>
                  </a:lnTo>
                  <a:lnTo>
                    <a:pt x="1746154" y="218806"/>
                  </a:lnTo>
                  <a:lnTo>
                    <a:pt x="1746154" y="262496"/>
                  </a:lnTo>
                  <a:lnTo>
                    <a:pt x="1913693" y="262496"/>
                  </a:lnTo>
                  <a:lnTo>
                    <a:pt x="1913693" y="305357"/>
                  </a:lnTo>
                  <a:close/>
                </a:path>
                <a:path w="2824480" h="309879">
                  <a:moveTo>
                    <a:pt x="2225440" y="185298"/>
                  </a:moveTo>
                  <a:lnTo>
                    <a:pt x="2171922" y="185298"/>
                  </a:lnTo>
                  <a:lnTo>
                    <a:pt x="2171922" y="96615"/>
                  </a:lnTo>
                  <a:lnTo>
                    <a:pt x="2120773" y="96615"/>
                  </a:lnTo>
                  <a:lnTo>
                    <a:pt x="2120773" y="53162"/>
                  </a:lnTo>
                  <a:lnTo>
                    <a:pt x="2171922" y="53162"/>
                  </a:lnTo>
                  <a:lnTo>
                    <a:pt x="2171922" y="0"/>
                  </a:lnTo>
                  <a:lnTo>
                    <a:pt x="2225440" y="0"/>
                  </a:lnTo>
                  <a:lnTo>
                    <a:pt x="2225440" y="185298"/>
                  </a:lnTo>
                  <a:close/>
                </a:path>
                <a:path w="2824480" h="309879">
                  <a:moveTo>
                    <a:pt x="1986860" y="182101"/>
                  </a:moveTo>
                  <a:lnTo>
                    <a:pt x="1957970" y="139240"/>
                  </a:lnTo>
                  <a:lnTo>
                    <a:pt x="1992473" y="122915"/>
                  </a:lnTo>
                  <a:lnTo>
                    <a:pt x="2014477" y="100019"/>
                  </a:lnTo>
                  <a:lnTo>
                    <a:pt x="2026136" y="72905"/>
                  </a:lnTo>
                  <a:lnTo>
                    <a:pt x="2029603" y="43927"/>
                  </a:lnTo>
                  <a:lnTo>
                    <a:pt x="2029603" y="16221"/>
                  </a:lnTo>
                  <a:lnTo>
                    <a:pt x="2084305" y="16221"/>
                  </a:lnTo>
                  <a:lnTo>
                    <a:pt x="2084305" y="47597"/>
                  </a:lnTo>
                  <a:lnTo>
                    <a:pt x="2087393" y="74289"/>
                  </a:lnTo>
                  <a:lnTo>
                    <a:pt x="2098173" y="99072"/>
                  </a:lnTo>
                  <a:lnTo>
                    <a:pt x="2118654" y="119992"/>
                  </a:lnTo>
                  <a:lnTo>
                    <a:pt x="2124601" y="122782"/>
                  </a:lnTo>
                  <a:lnTo>
                    <a:pt x="2056836" y="122782"/>
                  </a:lnTo>
                  <a:lnTo>
                    <a:pt x="2044836" y="141758"/>
                  </a:lnTo>
                  <a:lnTo>
                    <a:pt x="2029307" y="158258"/>
                  </a:lnTo>
                  <a:lnTo>
                    <a:pt x="2010048" y="171850"/>
                  </a:lnTo>
                  <a:lnTo>
                    <a:pt x="1986860" y="182101"/>
                  </a:lnTo>
                  <a:close/>
                </a:path>
                <a:path w="2824480" h="309879">
                  <a:moveTo>
                    <a:pt x="2122667" y="177602"/>
                  </a:moveTo>
                  <a:lnTo>
                    <a:pt x="2100626" y="168187"/>
                  </a:lnTo>
                  <a:lnTo>
                    <a:pt x="2082470" y="155653"/>
                  </a:lnTo>
                  <a:lnTo>
                    <a:pt x="2067954" y="140389"/>
                  </a:lnTo>
                  <a:lnTo>
                    <a:pt x="2056836" y="122782"/>
                  </a:lnTo>
                  <a:lnTo>
                    <a:pt x="2124601" y="122782"/>
                  </a:lnTo>
                  <a:lnTo>
                    <a:pt x="2150847" y="135096"/>
                  </a:lnTo>
                  <a:lnTo>
                    <a:pt x="2122667" y="177602"/>
                  </a:lnTo>
                  <a:close/>
                </a:path>
                <a:path w="2824480" h="309879">
                  <a:moveTo>
                    <a:pt x="2225440" y="309738"/>
                  </a:moveTo>
                  <a:lnTo>
                    <a:pt x="2171922" y="309738"/>
                  </a:lnTo>
                  <a:lnTo>
                    <a:pt x="2171922" y="239289"/>
                  </a:lnTo>
                  <a:lnTo>
                    <a:pt x="2009949" y="239289"/>
                  </a:lnTo>
                  <a:lnTo>
                    <a:pt x="2009949" y="197257"/>
                  </a:lnTo>
                  <a:lnTo>
                    <a:pt x="2225440" y="197257"/>
                  </a:lnTo>
                  <a:lnTo>
                    <a:pt x="2225440" y="309738"/>
                  </a:lnTo>
                  <a:close/>
                </a:path>
                <a:path w="2824480" h="309879">
                  <a:moveTo>
                    <a:pt x="2508770" y="309738"/>
                  </a:moveTo>
                  <a:lnTo>
                    <a:pt x="2455726" y="309738"/>
                  </a:lnTo>
                  <a:lnTo>
                    <a:pt x="2455726" y="0"/>
                  </a:lnTo>
                  <a:lnTo>
                    <a:pt x="2508770" y="0"/>
                  </a:lnTo>
                  <a:lnTo>
                    <a:pt x="2508770" y="117336"/>
                  </a:lnTo>
                  <a:lnTo>
                    <a:pt x="2550684" y="117336"/>
                  </a:lnTo>
                  <a:lnTo>
                    <a:pt x="2550684" y="161263"/>
                  </a:lnTo>
                  <a:lnTo>
                    <a:pt x="2508770" y="161263"/>
                  </a:lnTo>
                  <a:lnTo>
                    <a:pt x="2508770" y="309738"/>
                  </a:lnTo>
                  <a:close/>
                </a:path>
                <a:path w="2824480" h="309879">
                  <a:moveTo>
                    <a:pt x="2377699" y="44045"/>
                  </a:moveTo>
                  <a:lnTo>
                    <a:pt x="2324182" y="44045"/>
                  </a:lnTo>
                  <a:lnTo>
                    <a:pt x="2324182" y="5564"/>
                  </a:lnTo>
                  <a:lnTo>
                    <a:pt x="2377699" y="5564"/>
                  </a:lnTo>
                  <a:lnTo>
                    <a:pt x="2377699" y="44045"/>
                  </a:lnTo>
                  <a:close/>
                </a:path>
                <a:path w="2824480" h="309879">
                  <a:moveTo>
                    <a:pt x="2440689" y="86551"/>
                  </a:moveTo>
                  <a:lnTo>
                    <a:pt x="2260127" y="86551"/>
                  </a:lnTo>
                  <a:lnTo>
                    <a:pt x="2260127" y="44045"/>
                  </a:lnTo>
                  <a:lnTo>
                    <a:pt x="2440689" y="44045"/>
                  </a:lnTo>
                  <a:lnTo>
                    <a:pt x="2440689" y="86551"/>
                  </a:lnTo>
                  <a:close/>
                </a:path>
                <a:path w="2824480" h="309879">
                  <a:moveTo>
                    <a:pt x="2350822" y="249709"/>
                  </a:moveTo>
                  <a:lnTo>
                    <a:pt x="2318297" y="244048"/>
                  </a:lnTo>
                  <a:lnTo>
                    <a:pt x="2292465" y="228396"/>
                  </a:lnTo>
                  <a:lnTo>
                    <a:pt x="2275447" y="204487"/>
                  </a:lnTo>
                  <a:lnTo>
                    <a:pt x="2269362" y="174050"/>
                  </a:lnTo>
                  <a:lnTo>
                    <a:pt x="2275447" y="143665"/>
                  </a:lnTo>
                  <a:lnTo>
                    <a:pt x="2292465" y="119763"/>
                  </a:lnTo>
                  <a:lnTo>
                    <a:pt x="2318297" y="104119"/>
                  </a:lnTo>
                  <a:lnTo>
                    <a:pt x="2350822" y="98510"/>
                  </a:lnTo>
                  <a:lnTo>
                    <a:pt x="2382741" y="104119"/>
                  </a:lnTo>
                  <a:lnTo>
                    <a:pt x="2408410" y="119763"/>
                  </a:lnTo>
                  <a:lnTo>
                    <a:pt x="2424143" y="141726"/>
                  </a:lnTo>
                  <a:lnTo>
                    <a:pt x="2350822" y="141726"/>
                  </a:lnTo>
                  <a:lnTo>
                    <a:pt x="2338732" y="143946"/>
                  </a:lnTo>
                  <a:lnTo>
                    <a:pt x="2329229" y="150162"/>
                  </a:lnTo>
                  <a:lnTo>
                    <a:pt x="2323033" y="160241"/>
                  </a:lnTo>
                  <a:lnTo>
                    <a:pt x="2320867" y="174050"/>
                  </a:lnTo>
                  <a:lnTo>
                    <a:pt x="2323033" y="188155"/>
                  </a:lnTo>
                  <a:lnTo>
                    <a:pt x="2329229" y="198174"/>
                  </a:lnTo>
                  <a:lnTo>
                    <a:pt x="2338732" y="204154"/>
                  </a:lnTo>
                  <a:lnTo>
                    <a:pt x="2350822" y="206137"/>
                  </a:lnTo>
                  <a:lnTo>
                    <a:pt x="2424350" y="206137"/>
                  </a:lnTo>
                  <a:lnTo>
                    <a:pt x="2408410" y="228396"/>
                  </a:lnTo>
                  <a:lnTo>
                    <a:pt x="2382741" y="244048"/>
                  </a:lnTo>
                  <a:lnTo>
                    <a:pt x="2350822" y="249709"/>
                  </a:lnTo>
                  <a:close/>
                </a:path>
                <a:path w="2824480" h="309879">
                  <a:moveTo>
                    <a:pt x="2424350" y="206137"/>
                  </a:moveTo>
                  <a:lnTo>
                    <a:pt x="2350822" y="206137"/>
                  </a:lnTo>
                  <a:lnTo>
                    <a:pt x="2362605" y="204154"/>
                  </a:lnTo>
                  <a:lnTo>
                    <a:pt x="2371913" y="198174"/>
                  </a:lnTo>
                  <a:lnTo>
                    <a:pt x="2378045" y="188155"/>
                  </a:lnTo>
                  <a:lnTo>
                    <a:pt x="2380304" y="174050"/>
                  </a:lnTo>
                  <a:lnTo>
                    <a:pt x="2378045" y="160241"/>
                  </a:lnTo>
                  <a:lnTo>
                    <a:pt x="2371913" y="150162"/>
                  </a:lnTo>
                  <a:lnTo>
                    <a:pt x="2362605" y="143946"/>
                  </a:lnTo>
                  <a:lnTo>
                    <a:pt x="2350822" y="141726"/>
                  </a:lnTo>
                  <a:lnTo>
                    <a:pt x="2424143" y="141726"/>
                  </a:lnTo>
                  <a:lnTo>
                    <a:pt x="2425532" y="143665"/>
                  </a:lnTo>
                  <a:lnTo>
                    <a:pt x="2431809" y="174050"/>
                  </a:lnTo>
                  <a:lnTo>
                    <a:pt x="2425532" y="204487"/>
                  </a:lnTo>
                  <a:lnTo>
                    <a:pt x="2424350" y="206137"/>
                  </a:lnTo>
                  <a:close/>
                </a:path>
                <a:path w="2824480" h="309879">
                  <a:moveTo>
                    <a:pt x="2824306" y="309738"/>
                  </a:moveTo>
                  <a:lnTo>
                    <a:pt x="2769841" y="309738"/>
                  </a:lnTo>
                  <a:lnTo>
                    <a:pt x="2769841" y="0"/>
                  </a:lnTo>
                  <a:lnTo>
                    <a:pt x="2824306" y="0"/>
                  </a:lnTo>
                  <a:lnTo>
                    <a:pt x="2824306" y="309738"/>
                  </a:lnTo>
                  <a:close/>
                </a:path>
                <a:path w="2824480" h="309879">
                  <a:moveTo>
                    <a:pt x="2588450" y="259891"/>
                  </a:moveTo>
                  <a:lnTo>
                    <a:pt x="2560862" y="217503"/>
                  </a:lnTo>
                  <a:lnTo>
                    <a:pt x="2610500" y="188612"/>
                  </a:lnTo>
                  <a:lnTo>
                    <a:pt x="2644853" y="155979"/>
                  </a:lnTo>
                  <a:lnTo>
                    <a:pt x="2666042" y="118085"/>
                  </a:lnTo>
                  <a:lnTo>
                    <a:pt x="2676185" y="73409"/>
                  </a:lnTo>
                  <a:lnTo>
                    <a:pt x="2578859" y="73409"/>
                  </a:lnTo>
                  <a:lnTo>
                    <a:pt x="2578859" y="31731"/>
                  </a:lnTo>
                  <a:lnTo>
                    <a:pt x="2730887" y="31731"/>
                  </a:lnTo>
                  <a:lnTo>
                    <a:pt x="2728312" y="78578"/>
                  </a:lnTo>
                  <a:lnTo>
                    <a:pt x="2719481" y="122063"/>
                  </a:lnTo>
                  <a:lnTo>
                    <a:pt x="2702737" y="162062"/>
                  </a:lnTo>
                  <a:lnTo>
                    <a:pt x="2676422" y="198449"/>
                  </a:lnTo>
                  <a:lnTo>
                    <a:pt x="2638879" y="231101"/>
                  </a:lnTo>
                  <a:lnTo>
                    <a:pt x="2588450" y="2598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2948" y="4411408"/>
              <a:ext cx="7491730" cy="4086225"/>
            </a:xfrm>
            <a:custGeom>
              <a:avLst/>
              <a:gdLst/>
              <a:ahLst/>
              <a:cxnLst/>
              <a:rect l="l" t="t" r="r" b="b"/>
              <a:pathLst>
                <a:path w="7491730" h="4086225">
                  <a:moveTo>
                    <a:pt x="211937" y="3782237"/>
                  </a:moveTo>
                  <a:lnTo>
                    <a:pt x="161493" y="3782237"/>
                  </a:lnTo>
                  <a:lnTo>
                    <a:pt x="161493" y="3854818"/>
                  </a:lnTo>
                  <a:lnTo>
                    <a:pt x="140779" y="3854818"/>
                  </a:lnTo>
                  <a:lnTo>
                    <a:pt x="141706" y="3844239"/>
                  </a:lnTo>
                  <a:lnTo>
                    <a:pt x="142379" y="3833418"/>
                  </a:lnTo>
                  <a:lnTo>
                    <a:pt x="142773" y="3822382"/>
                  </a:lnTo>
                  <a:lnTo>
                    <a:pt x="142900" y="3811130"/>
                  </a:lnTo>
                  <a:lnTo>
                    <a:pt x="20599" y="3811130"/>
                  </a:lnTo>
                  <a:lnTo>
                    <a:pt x="20599" y="3853751"/>
                  </a:lnTo>
                  <a:lnTo>
                    <a:pt x="89738" y="3853751"/>
                  </a:lnTo>
                  <a:lnTo>
                    <a:pt x="81635" y="3893642"/>
                  </a:lnTo>
                  <a:lnTo>
                    <a:pt x="65074" y="3927932"/>
                  </a:lnTo>
                  <a:lnTo>
                    <a:pt x="38417" y="3958056"/>
                  </a:lnTo>
                  <a:lnTo>
                    <a:pt x="0" y="3985425"/>
                  </a:lnTo>
                  <a:lnTo>
                    <a:pt x="31140" y="4022839"/>
                  </a:lnTo>
                  <a:lnTo>
                    <a:pt x="69202" y="3996131"/>
                  </a:lnTo>
                  <a:lnTo>
                    <a:pt x="98120" y="3966514"/>
                  </a:lnTo>
                  <a:lnTo>
                    <a:pt x="118910" y="3933875"/>
                  </a:lnTo>
                  <a:lnTo>
                    <a:pt x="132600" y="3898036"/>
                  </a:lnTo>
                  <a:lnTo>
                    <a:pt x="161493" y="3898036"/>
                  </a:lnTo>
                  <a:lnTo>
                    <a:pt x="161493" y="3931666"/>
                  </a:lnTo>
                  <a:lnTo>
                    <a:pt x="126212" y="3931666"/>
                  </a:lnTo>
                  <a:lnTo>
                    <a:pt x="126212" y="3974642"/>
                  </a:lnTo>
                  <a:lnTo>
                    <a:pt x="161493" y="3974642"/>
                  </a:lnTo>
                  <a:lnTo>
                    <a:pt x="161493" y="4073271"/>
                  </a:lnTo>
                  <a:lnTo>
                    <a:pt x="211937" y="4073271"/>
                  </a:lnTo>
                  <a:lnTo>
                    <a:pt x="211937" y="3898036"/>
                  </a:lnTo>
                  <a:lnTo>
                    <a:pt x="211937" y="3854818"/>
                  </a:lnTo>
                  <a:lnTo>
                    <a:pt x="211937" y="3782237"/>
                  </a:lnTo>
                  <a:close/>
                </a:path>
                <a:path w="7491730" h="4086225">
                  <a:moveTo>
                    <a:pt x="277888" y="3775964"/>
                  </a:moveTo>
                  <a:lnTo>
                    <a:pt x="227444" y="3775964"/>
                  </a:lnTo>
                  <a:lnTo>
                    <a:pt x="227444" y="4085704"/>
                  </a:lnTo>
                  <a:lnTo>
                    <a:pt x="277888" y="4085704"/>
                  </a:lnTo>
                  <a:lnTo>
                    <a:pt x="277888" y="3775964"/>
                  </a:lnTo>
                  <a:close/>
                </a:path>
                <a:path w="7491730" h="4086225">
                  <a:moveTo>
                    <a:pt x="501065" y="3795623"/>
                  </a:moveTo>
                  <a:lnTo>
                    <a:pt x="435584" y="3795623"/>
                  </a:lnTo>
                  <a:lnTo>
                    <a:pt x="435584" y="3774071"/>
                  </a:lnTo>
                  <a:lnTo>
                    <a:pt x="382066" y="3774071"/>
                  </a:lnTo>
                  <a:lnTo>
                    <a:pt x="382066" y="3795623"/>
                  </a:lnTo>
                  <a:lnTo>
                    <a:pt x="317309" y="3795623"/>
                  </a:lnTo>
                  <a:lnTo>
                    <a:pt x="317309" y="3833863"/>
                  </a:lnTo>
                  <a:lnTo>
                    <a:pt x="501065" y="3833863"/>
                  </a:lnTo>
                  <a:lnTo>
                    <a:pt x="501065" y="3795623"/>
                  </a:lnTo>
                  <a:close/>
                </a:path>
                <a:path w="7491730" h="4086225">
                  <a:moveTo>
                    <a:pt x="504736" y="3970858"/>
                  </a:moveTo>
                  <a:lnTo>
                    <a:pt x="501421" y="3940784"/>
                  </a:lnTo>
                  <a:lnTo>
                    <a:pt x="500824" y="3935336"/>
                  </a:lnTo>
                  <a:lnTo>
                    <a:pt x="484924" y="3937063"/>
                  </a:lnTo>
                  <a:lnTo>
                    <a:pt x="468693" y="3938549"/>
                  </a:lnTo>
                  <a:lnTo>
                    <a:pt x="452221" y="3939781"/>
                  </a:lnTo>
                  <a:lnTo>
                    <a:pt x="435584" y="3940784"/>
                  </a:lnTo>
                  <a:lnTo>
                    <a:pt x="435584" y="3929418"/>
                  </a:lnTo>
                  <a:lnTo>
                    <a:pt x="457377" y="3923360"/>
                  </a:lnTo>
                  <a:lnTo>
                    <a:pt x="474040" y="3913771"/>
                  </a:lnTo>
                  <a:lnTo>
                    <a:pt x="484708" y="3900957"/>
                  </a:lnTo>
                  <a:lnTo>
                    <a:pt x="485851" y="3896258"/>
                  </a:lnTo>
                  <a:lnTo>
                    <a:pt x="488518" y="3885247"/>
                  </a:lnTo>
                  <a:lnTo>
                    <a:pt x="484771" y="3872814"/>
                  </a:lnTo>
                  <a:lnTo>
                    <a:pt x="482650" y="3865753"/>
                  </a:lnTo>
                  <a:lnTo>
                    <a:pt x="466344" y="3850779"/>
                  </a:lnTo>
                  <a:lnTo>
                    <a:pt x="441299" y="3841216"/>
                  </a:lnTo>
                  <a:lnTo>
                    <a:pt x="437248" y="3840797"/>
                  </a:lnTo>
                  <a:lnTo>
                    <a:pt x="437248" y="3885247"/>
                  </a:lnTo>
                  <a:lnTo>
                    <a:pt x="435127" y="3890480"/>
                  </a:lnTo>
                  <a:lnTo>
                    <a:pt x="429348" y="3893909"/>
                  </a:lnTo>
                  <a:lnTo>
                    <a:pt x="420497" y="3895763"/>
                  </a:lnTo>
                  <a:lnTo>
                    <a:pt x="409181" y="3896258"/>
                  </a:lnTo>
                  <a:lnTo>
                    <a:pt x="397344" y="3895763"/>
                  </a:lnTo>
                  <a:lnTo>
                    <a:pt x="388493" y="3893909"/>
                  </a:lnTo>
                  <a:lnTo>
                    <a:pt x="382981" y="3890480"/>
                  </a:lnTo>
                  <a:lnTo>
                    <a:pt x="381127" y="3885247"/>
                  </a:lnTo>
                  <a:lnTo>
                    <a:pt x="382981" y="3879545"/>
                  </a:lnTo>
                  <a:lnTo>
                    <a:pt x="388493" y="3875748"/>
                  </a:lnTo>
                  <a:lnTo>
                    <a:pt x="397344" y="3873601"/>
                  </a:lnTo>
                  <a:lnTo>
                    <a:pt x="409181" y="3872814"/>
                  </a:lnTo>
                  <a:lnTo>
                    <a:pt x="420497" y="3873601"/>
                  </a:lnTo>
                  <a:lnTo>
                    <a:pt x="429348" y="3875748"/>
                  </a:lnTo>
                  <a:lnTo>
                    <a:pt x="435127" y="3879545"/>
                  </a:lnTo>
                  <a:lnTo>
                    <a:pt x="437248" y="3885247"/>
                  </a:lnTo>
                  <a:lnTo>
                    <a:pt x="437248" y="3840797"/>
                  </a:lnTo>
                  <a:lnTo>
                    <a:pt x="376288" y="3841216"/>
                  </a:lnTo>
                  <a:lnTo>
                    <a:pt x="334860" y="3865753"/>
                  </a:lnTo>
                  <a:lnTo>
                    <a:pt x="329260" y="3885247"/>
                  </a:lnTo>
                  <a:lnTo>
                    <a:pt x="332803" y="3900957"/>
                  </a:lnTo>
                  <a:lnTo>
                    <a:pt x="343281" y="3913771"/>
                  </a:lnTo>
                  <a:lnTo>
                    <a:pt x="359956" y="3923360"/>
                  </a:lnTo>
                  <a:lnTo>
                    <a:pt x="382066" y="3929418"/>
                  </a:lnTo>
                  <a:lnTo>
                    <a:pt x="382066" y="3942791"/>
                  </a:lnTo>
                  <a:lnTo>
                    <a:pt x="362826" y="3943210"/>
                  </a:lnTo>
                  <a:lnTo>
                    <a:pt x="308902" y="3943502"/>
                  </a:lnTo>
                  <a:lnTo>
                    <a:pt x="315417" y="3983291"/>
                  </a:lnTo>
                  <a:lnTo>
                    <a:pt x="358584" y="3982948"/>
                  </a:lnTo>
                  <a:lnTo>
                    <a:pt x="405993" y="3981335"/>
                  </a:lnTo>
                  <a:lnTo>
                    <a:pt x="455434" y="3977589"/>
                  </a:lnTo>
                  <a:lnTo>
                    <a:pt x="504736" y="3970858"/>
                  </a:lnTo>
                  <a:close/>
                </a:path>
                <a:path w="7491730" h="4086225">
                  <a:moveTo>
                    <a:pt x="570560" y="3998087"/>
                  </a:moveTo>
                  <a:lnTo>
                    <a:pt x="351167" y="3998087"/>
                  </a:lnTo>
                  <a:lnTo>
                    <a:pt x="351167" y="4038816"/>
                  </a:lnTo>
                  <a:lnTo>
                    <a:pt x="515861" y="4038816"/>
                  </a:lnTo>
                  <a:lnTo>
                    <a:pt x="515861" y="4085704"/>
                  </a:lnTo>
                  <a:lnTo>
                    <a:pt x="570560" y="4085704"/>
                  </a:lnTo>
                  <a:lnTo>
                    <a:pt x="570560" y="3998087"/>
                  </a:lnTo>
                  <a:close/>
                </a:path>
                <a:path w="7491730" h="4086225">
                  <a:moveTo>
                    <a:pt x="570560" y="3776675"/>
                  </a:moveTo>
                  <a:lnTo>
                    <a:pt x="515861" y="3776675"/>
                  </a:lnTo>
                  <a:lnTo>
                    <a:pt x="515861" y="3987431"/>
                  </a:lnTo>
                  <a:lnTo>
                    <a:pt x="570560" y="3987431"/>
                  </a:lnTo>
                  <a:lnTo>
                    <a:pt x="570560" y="3776675"/>
                  </a:lnTo>
                  <a:close/>
                </a:path>
                <a:path w="7491730" h="4086225">
                  <a:moveTo>
                    <a:pt x="882192" y="3921480"/>
                  </a:moveTo>
                  <a:lnTo>
                    <a:pt x="828243" y="3886593"/>
                  </a:lnTo>
                  <a:lnTo>
                    <a:pt x="811860" y="3838486"/>
                  </a:lnTo>
                  <a:lnTo>
                    <a:pt x="868337" y="3838486"/>
                  </a:lnTo>
                  <a:lnTo>
                    <a:pt x="868337" y="3795979"/>
                  </a:lnTo>
                  <a:lnTo>
                    <a:pt x="698779" y="3795979"/>
                  </a:lnTo>
                  <a:lnTo>
                    <a:pt x="698779" y="3838486"/>
                  </a:lnTo>
                  <a:lnTo>
                    <a:pt x="757161" y="3838486"/>
                  </a:lnTo>
                  <a:lnTo>
                    <a:pt x="752538" y="3864813"/>
                  </a:lnTo>
                  <a:lnTo>
                    <a:pt x="739965" y="3889857"/>
                  </a:lnTo>
                  <a:lnTo>
                    <a:pt x="717829" y="3911333"/>
                  </a:lnTo>
                  <a:lnTo>
                    <a:pt x="684580" y="3926929"/>
                  </a:lnTo>
                  <a:lnTo>
                    <a:pt x="712165" y="3968724"/>
                  </a:lnTo>
                  <a:lnTo>
                    <a:pt x="736549" y="3958501"/>
                  </a:lnTo>
                  <a:lnTo>
                    <a:pt x="756742" y="3944683"/>
                  </a:lnTo>
                  <a:lnTo>
                    <a:pt x="772934" y="3927767"/>
                  </a:lnTo>
                  <a:lnTo>
                    <a:pt x="785342" y="3908221"/>
                  </a:lnTo>
                  <a:lnTo>
                    <a:pt x="797242" y="3926001"/>
                  </a:lnTo>
                  <a:lnTo>
                    <a:pt x="812673" y="3941394"/>
                  </a:lnTo>
                  <a:lnTo>
                    <a:pt x="831811" y="3953954"/>
                  </a:lnTo>
                  <a:lnTo>
                    <a:pt x="854837" y="3963276"/>
                  </a:lnTo>
                  <a:lnTo>
                    <a:pt x="882192" y="3921480"/>
                  </a:lnTo>
                  <a:close/>
                </a:path>
                <a:path w="7491730" h="4086225">
                  <a:moveTo>
                    <a:pt x="946721" y="3776446"/>
                  </a:moveTo>
                  <a:lnTo>
                    <a:pt x="892721" y="3776446"/>
                  </a:lnTo>
                  <a:lnTo>
                    <a:pt x="892721" y="3998087"/>
                  </a:lnTo>
                  <a:lnTo>
                    <a:pt x="946721" y="3998087"/>
                  </a:lnTo>
                  <a:lnTo>
                    <a:pt x="946721" y="3776446"/>
                  </a:lnTo>
                  <a:close/>
                </a:path>
                <a:path w="7491730" h="4086225">
                  <a:moveTo>
                    <a:pt x="953935" y="4038460"/>
                  </a:moveTo>
                  <a:lnTo>
                    <a:pt x="788885" y="4038460"/>
                  </a:lnTo>
                  <a:lnTo>
                    <a:pt x="788885" y="3978668"/>
                  </a:lnTo>
                  <a:lnTo>
                    <a:pt x="734542" y="3978668"/>
                  </a:lnTo>
                  <a:lnTo>
                    <a:pt x="734542" y="4081322"/>
                  </a:lnTo>
                  <a:lnTo>
                    <a:pt x="953935" y="4081322"/>
                  </a:lnTo>
                  <a:lnTo>
                    <a:pt x="953935" y="4038460"/>
                  </a:lnTo>
                  <a:close/>
                </a:path>
                <a:path w="7491730" h="4086225">
                  <a:moveTo>
                    <a:pt x="1126324" y="3907155"/>
                  </a:moveTo>
                  <a:lnTo>
                    <a:pt x="1106906" y="3867429"/>
                  </a:lnTo>
                  <a:lnTo>
                    <a:pt x="1077899" y="3855123"/>
                  </a:lnTo>
                  <a:lnTo>
                    <a:pt x="1077899" y="3907155"/>
                  </a:lnTo>
                  <a:lnTo>
                    <a:pt x="1076426" y="3914432"/>
                  </a:lnTo>
                  <a:lnTo>
                    <a:pt x="1072400" y="3919677"/>
                  </a:lnTo>
                  <a:lnTo>
                    <a:pt x="1066152" y="3922839"/>
                  </a:lnTo>
                  <a:lnTo>
                    <a:pt x="1058011" y="3923855"/>
                  </a:lnTo>
                  <a:lnTo>
                    <a:pt x="1049921" y="3922839"/>
                  </a:lnTo>
                  <a:lnTo>
                    <a:pt x="1043686" y="3919677"/>
                  </a:lnTo>
                  <a:lnTo>
                    <a:pt x="1039660" y="3914432"/>
                  </a:lnTo>
                  <a:lnTo>
                    <a:pt x="1038237" y="3907155"/>
                  </a:lnTo>
                  <a:lnTo>
                    <a:pt x="1039672" y="3899712"/>
                  </a:lnTo>
                  <a:lnTo>
                    <a:pt x="1043724" y="3894455"/>
                  </a:lnTo>
                  <a:lnTo>
                    <a:pt x="1049972" y="3891369"/>
                  </a:lnTo>
                  <a:lnTo>
                    <a:pt x="1058011" y="3890467"/>
                  </a:lnTo>
                  <a:lnTo>
                    <a:pt x="1066152" y="3891369"/>
                  </a:lnTo>
                  <a:lnTo>
                    <a:pt x="1072400" y="3894455"/>
                  </a:lnTo>
                  <a:lnTo>
                    <a:pt x="1076426" y="3899712"/>
                  </a:lnTo>
                  <a:lnTo>
                    <a:pt x="1077899" y="3907155"/>
                  </a:lnTo>
                  <a:lnTo>
                    <a:pt x="1077899" y="3855123"/>
                  </a:lnTo>
                  <a:lnTo>
                    <a:pt x="1031176" y="3856202"/>
                  </a:lnTo>
                  <a:lnTo>
                    <a:pt x="995641" y="3884790"/>
                  </a:lnTo>
                  <a:lnTo>
                    <a:pt x="990523" y="3907155"/>
                  </a:lnTo>
                  <a:lnTo>
                    <a:pt x="995641" y="3929151"/>
                  </a:lnTo>
                  <a:lnTo>
                    <a:pt x="1009789" y="3946245"/>
                  </a:lnTo>
                  <a:lnTo>
                    <a:pt x="1031176" y="3957320"/>
                  </a:lnTo>
                  <a:lnTo>
                    <a:pt x="1058011" y="3961269"/>
                  </a:lnTo>
                  <a:lnTo>
                    <a:pt x="1085303" y="3957320"/>
                  </a:lnTo>
                  <a:lnTo>
                    <a:pt x="1106906" y="3946245"/>
                  </a:lnTo>
                  <a:lnTo>
                    <a:pt x="1121143" y="3929151"/>
                  </a:lnTo>
                  <a:lnTo>
                    <a:pt x="1122400" y="3923855"/>
                  </a:lnTo>
                  <a:lnTo>
                    <a:pt x="1126324" y="3907155"/>
                  </a:lnTo>
                  <a:close/>
                </a:path>
                <a:path w="7491730" h="4086225">
                  <a:moveTo>
                    <a:pt x="1131303" y="3804615"/>
                  </a:moveTo>
                  <a:lnTo>
                    <a:pt x="1084173" y="3804615"/>
                  </a:lnTo>
                  <a:lnTo>
                    <a:pt x="1084173" y="3779164"/>
                  </a:lnTo>
                  <a:lnTo>
                    <a:pt x="1030897" y="3779164"/>
                  </a:lnTo>
                  <a:lnTo>
                    <a:pt x="1030897" y="3804615"/>
                  </a:lnTo>
                  <a:lnTo>
                    <a:pt x="983653" y="3804615"/>
                  </a:lnTo>
                  <a:lnTo>
                    <a:pt x="983653" y="3845699"/>
                  </a:lnTo>
                  <a:lnTo>
                    <a:pt x="1131303" y="3845699"/>
                  </a:lnTo>
                  <a:lnTo>
                    <a:pt x="1131303" y="3804615"/>
                  </a:lnTo>
                  <a:close/>
                </a:path>
                <a:path w="7491730" h="4086225">
                  <a:moveTo>
                    <a:pt x="1253248" y="3775964"/>
                  </a:moveTo>
                  <a:lnTo>
                    <a:pt x="1202220" y="3775964"/>
                  </a:lnTo>
                  <a:lnTo>
                    <a:pt x="1202220" y="3847833"/>
                  </a:lnTo>
                  <a:lnTo>
                    <a:pt x="1188135" y="3847833"/>
                  </a:lnTo>
                  <a:lnTo>
                    <a:pt x="1188135" y="3781653"/>
                  </a:lnTo>
                  <a:lnTo>
                    <a:pt x="1138047" y="3781653"/>
                  </a:lnTo>
                  <a:lnTo>
                    <a:pt x="1138047" y="3959364"/>
                  </a:lnTo>
                  <a:lnTo>
                    <a:pt x="1188135" y="3959364"/>
                  </a:lnTo>
                  <a:lnTo>
                    <a:pt x="1188135" y="3891292"/>
                  </a:lnTo>
                  <a:lnTo>
                    <a:pt x="1202220" y="3891292"/>
                  </a:lnTo>
                  <a:lnTo>
                    <a:pt x="1202220" y="3968966"/>
                  </a:lnTo>
                  <a:lnTo>
                    <a:pt x="1253248" y="3968966"/>
                  </a:lnTo>
                  <a:lnTo>
                    <a:pt x="1253248" y="3891292"/>
                  </a:lnTo>
                  <a:lnTo>
                    <a:pt x="1253248" y="3847833"/>
                  </a:lnTo>
                  <a:lnTo>
                    <a:pt x="1253248" y="3775964"/>
                  </a:lnTo>
                  <a:close/>
                </a:path>
                <a:path w="7491730" h="4086225">
                  <a:moveTo>
                    <a:pt x="1254671" y="4028275"/>
                  </a:moveTo>
                  <a:lnTo>
                    <a:pt x="1249032" y="4010164"/>
                  </a:lnTo>
                  <a:lnTo>
                    <a:pt x="1247038" y="4003764"/>
                  </a:lnTo>
                  <a:lnTo>
                    <a:pt x="1225359" y="3985628"/>
                  </a:lnTo>
                  <a:lnTo>
                    <a:pt x="1200442" y="3977475"/>
                  </a:lnTo>
                  <a:lnTo>
                    <a:pt x="1200442" y="4028275"/>
                  </a:lnTo>
                  <a:lnTo>
                    <a:pt x="1197165" y="4036403"/>
                  </a:lnTo>
                  <a:lnTo>
                    <a:pt x="1187183" y="4041914"/>
                  </a:lnTo>
                  <a:lnTo>
                    <a:pt x="1170012" y="4045051"/>
                  </a:lnTo>
                  <a:lnTo>
                    <a:pt x="1145159" y="4046042"/>
                  </a:lnTo>
                  <a:lnTo>
                    <a:pt x="1120444" y="4045051"/>
                  </a:lnTo>
                  <a:lnTo>
                    <a:pt x="1103147" y="4041914"/>
                  </a:lnTo>
                  <a:lnTo>
                    <a:pt x="1093000" y="4036403"/>
                  </a:lnTo>
                  <a:lnTo>
                    <a:pt x="1089736" y="4028275"/>
                  </a:lnTo>
                  <a:lnTo>
                    <a:pt x="1093000" y="4019854"/>
                  </a:lnTo>
                  <a:lnTo>
                    <a:pt x="1103147" y="4014254"/>
                  </a:lnTo>
                  <a:lnTo>
                    <a:pt x="1120444" y="4011130"/>
                  </a:lnTo>
                  <a:lnTo>
                    <a:pt x="1145159" y="4010164"/>
                  </a:lnTo>
                  <a:lnTo>
                    <a:pt x="1170012" y="4011130"/>
                  </a:lnTo>
                  <a:lnTo>
                    <a:pt x="1187183" y="4014254"/>
                  </a:lnTo>
                  <a:lnTo>
                    <a:pt x="1197165" y="4019854"/>
                  </a:lnTo>
                  <a:lnTo>
                    <a:pt x="1200442" y="4028275"/>
                  </a:lnTo>
                  <a:lnTo>
                    <a:pt x="1200442" y="3977475"/>
                  </a:lnTo>
                  <a:lnTo>
                    <a:pt x="1190955" y="3974363"/>
                  </a:lnTo>
                  <a:lnTo>
                    <a:pt x="1145159" y="3970502"/>
                  </a:lnTo>
                  <a:lnTo>
                    <a:pt x="1099604" y="3974363"/>
                  </a:lnTo>
                  <a:lnTo>
                    <a:pt x="1065212" y="3985628"/>
                  </a:lnTo>
                  <a:lnTo>
                    <a:pt x="1043508" y="4003764"/>
                  </a:lnTo>
                  <a:lnTo>
                    <a:pt x="1035989" y="4028275"/>
                  </a:lnTo>
                  <a:lnTo>
                    <a:pt x="1043508" y="4052925"/>
                  </a:lnTo>
                  <a:lnTo>
                    <a:pt x="1065212" y="4071112"/>
                  </a:lnTo>
                  <a:lnTo>
                    <a:pt x="1099604" y="4082326"/>
                  </a:lnTo>
                  <a:lnTo>
                    <a:pt x="1145159" y="4086060"/>
                  </a:lnTo>
                  <a:lnTo>
                    <a:pt x="1190955" y="4082326"/>
                  </a:lnTo>
                  <a:lnTo>
                    <a:pt x="1225359" y="4071112"/>
                  </a:lnTo>
                  <a:lnTo>
                    <a:pt x="1247038" y="4052925"/>
                  </a:lnTo>
                  <a:lnTo>
                    <a:pt x="1249172" y="4046042"/>
                  </a:lnTo>
                  <a:lnTo>
                    <a:pt x="1254671" y="4028275"/>
                  </a:lnTo>
                  <a:close/>
                </a:path>
                <a:path w="7491730" h="4086225">
                  <a:moveTo>
                    <a:pt x="1455242" y="3950017"/>
                  </a:moveTo>
                  <a:lnTo>
                    <a:pt x="1448968" y="3919626"/>
                  </a:lnTo>
                  <a:lnTo>
                    <a:pt x="1447571" y="3917696"/>
                  </a:lnTo>
                  <a:lnTo>
                    <a:pt x="1431836" y="3895725"/>
                  </a:lnTo>
                  <a:lnTo>
                    <a:pt x="1406169" y="3880091"/>
                  </a:lnTo>
                  <a:lnTo>
                    <a:pt x="1403731" y="3879672"/>
                  </a:lnTo>
                  <a:lnTo>
                    <a:pt x="1403731" y="3950017"/>
                  </a:lnTo>
                  <a:lnTo>
                    <a:pt x="1401483" y="3964127"/>
                  </a:lnTo>
                  <a:lnTo>
                    <a:pt x="1395349" y="3974147"/>
                  </a:lnTo>
                  <a:lnTo>
                    <a:pt x="1386039" y="3980116"/>
                  </a:lnTo>
                  <a:lnTo>
                    <a:pt x="1374254" y="3982097"/>
                  </a:lnTo>
                  <a:lnTo>
                    <a:pt x="1362163" y="3980116"/>
                  </a:lnTo>
                  <a:lnTo>
                    <a:pt x="1352664" y="3974147"/>
                  </a:lnTo>
                  <a:lnTo>
                    <a:pt x="1346466" y="3964127"/>
                  </a:lnTo>
                  <a:lnTo>
                    <a:pt x="1344295" y="3950017"/>
                  </a:lnTo>
                  <a:lnTo>
                    <a:pt x="1346466" y="3936212"/>
                  </a:lnTo>
                  <a:lnTo>
                    <a:pt x="1352664" y="3926128"/>
                  </a:lnTo>
                  <a:lnTo>
                    <a:pt x="1362163" y="3919918"/>
                  </a:lnTo>
                  <a:lnTo>
                    <a:pt x="1374254" y="3917696"/>
                  </a:lnTo>
                  <a:lnTo>
                    <a:pt x="1386039" y="3919918"/>
                  </a:lnTo>
                  <a:lnTo>
                    <a:pt x="1395349" y="3926128"/>
                  </a:lnTo>
                  <a:lnTo>
                    <a:pt x="1401483" y="3936212"/>
                  </a:lnTo>
                  <a:lnTo>
                    <a:pt x="1403731" y="3950017"/>
                  </a:lnTo>
                  <a:lnTo>
                    <a:pt x="1403731" y="3879672"/>
                  </a:lnTo>
                  <a:lnTo>
                    <a:pt x="1341729" y="3880091"/>
                  </a:lnTo>
                  <a:lnTo>
                    <a:pt x="1298879" y="3919626"/>
                  </a:lnTo>
                  <a:lnTo>
                    <a:pt x="1292796" y="3950017"/>
                  </a:lnTo>
                  <a:lnTo>
                    <a:pt x="1298879" y="3980459"/>
                  </a:lnTo>
                  <a:lnTo>
                    <a:pt x="1315897" y="4004360"/>
                  </a:lnTo>
                  <a:lnTo>
                    <a:pt x="1341729" y="4020020"/>
                  </a:lnTo>
                  <a:lnTo>
                    <a:pt x="1374254" y="4025671"/>
                  </a:lnTo>
                  <a:lnTo>
                    <a:pt x="1406169" y="4020020"/>
                  </a:lnTo>
                  <a:lnTo>
                    <a:pt x="1431836" y="4004360"/>
                  </a:lnTo>
                  <a:lnTo>
                    <a:pt x="1447787" y="3982097"/>
                  </a:lnTo>
                  <a:lnTo>
                    <a:pt x="1448968" y="3980459"/>
                  </a:lnTo>
                  <a:lnTo>
                    <a:pt x="1455242" y="3950017"/>
                  </a:lnTo>
                  <a:close/>
                </a:path>
                <a:path w="7491730" h="4086225">
                  <a:moveTo>
                    <a:pt x="1464119" y="3820007"/>
                  </a:moveTo>
                  <a:lnTo>
                    <a:pt x="1401127" y="3820007"/>
                  </a:lnTo>
                  <a:lnTo>
                    <a:pt x="1401127" y="3781526"/>
                  </a:lnTo>
                  <a:lnTo>
                    <a:pt x="1347609" y="3781526"/>
                  </a:lnTo>
                  <a:lnTo>
                    <a:pt x="1347609" y="3820007"/>
                  </a:lnTo>
                  <a:lnTo>
                    <a:pt x="1283563" y="3820007"/>
                  </a:lnTo>
                  <a:lnTo>
                    <a:pt x="1283563" y="3862514"/>
                  </a:lnTo>
                  <a:lnTo>
                    <a:pt x="1464119" y="3862514"/>
                  </a:lnTo>
                  <a:lnTo>
                    <a:pt x="1464119" y="3820007"/>
                  </a:lnTo>
                  <a:close/>
                </a:path>
                <a:path w="7491730" h="4086225">
                  <a:moveTo>
                    <a:pt x="1574114" y="3893299"/>
                  </a:moveTo>
                  <a:lnTo>
                    <a:pt x="1532204" y="3893299"/>
                  </a:lnTo>
                  <a:lnTo>
                    <a:pt x="1532204" y="3775964"/>
                  </a:lnTo>
                  <a:lnTo>
                    <a:pt x="1479156" y="3775964"/>
                  </a:lnTo>
                  <a:lnTo>
                    <a:pt x="1479156" y="4085704"/>
                  </a:lnTo>
                  <a:lnTo>
                    <a:pt x="1532204" y="4085704"/>
                  </a:lnTo>
                  <a:lnTo>
                    <a:pt x="1532204" y="3937228"/>
                  </a:lnTo>
                  <a:lnTo>
                    <a:pt x="1574114" y="3937228"/>
                  </a:lnTo>
                  <a:lnTo>
                    <a:pt x="1574114" y="3893299"/>
                  </a:lnTo>
                  <a:close/>
                </a:path>
                <a:path w="7491730" h="4086225">
                  <a:moveTo>
                    <a:pt x="1754314" y="3807701"/>
                  </a:moveTo>
                  <a:lnTo>
                    <a:pt x="1602295" y="3807701"/>
                  </a:lnTo>
                  <a:lnTo>
                    <a:pt x="1602295" y="3849370"/>
                  </a:lnTo>
                  <a:lnTo>
                    <a:pt x="1699615" y="3849370"/>
                  </a:lnTo>
                  <a:lnTo>
                    <a:pt x="1689468" y="3894048"/>
                  </a:lnTo>
                  <a:lnTo>
                    <a:pt x="1668284" y="3931945"/>
                  </a:lnTo>
                  <a:lnTo>
                    <a:pt x="1633931" y="3964584"/>
                  </a:lnTo>
                  <a:lnTo>
                    <a:pt x="1584299" y="3993464"/>
                  </a:lnTo>
                  <a:lnTo>
                    <a:pt x="1611884" y="4035856"/>
                  </a:lnTo>
                  <a:lnTo>
                    <a:pt x="1662315" y="4007066"/>
                  </a:lnTo>
                  <a:lnTo>
                    <a:pt x="1699856" y="3974414"/>
                  </a:lnTo>
                  <a:lnTo>
                    <a:pt x="1726171" y="3938028"/>
                  </a:lnTo>
                  <a:lnTo>
                    <a:pt x="1742909" y="3898036"/>
                  </a:lnTo>
                  <a:lnTo>
                    <a:pt x="1751736" y="3854539"/>
                  </a:lnTo>
                  <a:lnTo>
                    <a:pt x="1754314" y="3807701"/>
                  </a:lnTo>
                  <a:close/>
                </a:path>
                <a:path w="7491730" h="4086225">
                  <a:moveTo>
                    <a:pt x="1847735" y="3775964"/>
                  </a:moveTo>
                  <a:lnTo>
                    <a:pt x="1793278" y="3775964"/>
                  </a:lnTo>
                  <a:lnTo>
                    <a:pt x="1793278" y="4085704"/>
                  </a:lnTo>
                  <a:lnTo>
                    <a:pt x="1847735" y="4085704"/>
                  </a:lnTo>
                  <a:lnTo>
                    <a:pt x="1847735" y="3775964"/>
                  </a:lnTo>
                  <a:close/>
                </a:path>
                <a:path w="7491730" h="4086225">
                  <a:moveTo>
                    <a:pt x="5855500" y="8178"/>
                  </a:moveTo>
                  <a:lnTo>
                    <a:pt x="5805055" y="8178"/>
                  </a:lnTo>
                  <a:lnTo>
                    <a:pt x="5805055" y="80759"/>
                  </a:lnTo>
                  <a:lnTo>
                    <a:pt x="5784342" y="80759"/>
                  </a:lnTo>
                  <a:lnTo>
                    <a:pt x="5785269" y="70167"/>
                  </a:lnTo>
                  <a:lnTo>
                    <a:pt x="5785942" y="59347"/>
                  </a:lnTo>
                  <a:lnTo>
                    <a:pt x="5786336" y="48323"/>
                  </a:lnTo>
                  <a:lnTo>
                    <a:pt x="5786463" y="37058"/>
                  </a:lnTo>
                  <a:lnTo>
                    <a:pt x="5664162" y="37058"/>
                  </a:lnTo>
                  <a:lnTo>
                    <a:pt x="5664162" y="79692"/>
                  </a:lnTo>
                  <a:lnTo>
                    <a:pt x="5733300" y="79692"/>
                  </a:lnTo>
                  <a:lnTo>
                    <a:pt x="5725198" y="119570"/>
                  </a:lnTo>
                  <a:lnTo>
                    <a:pt x="5708637" y="153860"/>
                  </a:lnTo>
                  <a:lnTo>
                    <a:pt x="5681980" y="183984"/>
                  </a:lnTo>
                  <a:lnTo>
                    <a:pt x="5643562" y="211353"/>
                  </a:lnTo>
                  <a:lnTo>
                    <a:pt x="5674703" y="248767"/>
                  </a:lnTo>
                  <a:lnTo>
                    <a:pt x="5712765" y="222059"/>
                  </a:lnTo>
                  <a:lnTo>
                    <a:pt x="5741682" y="192455"/>
                  </a:lnTo>
                  <a:lnTo>
                    <a:pt x="5762472" y="159804"/>
                  </a:lnTo>
                  <a:lnTo>
                    <a:pt x="5776163" y="123964"/>
                  </a:lnTo>
                  <a:lnTo>
                    <a:pt x="5805055" y="123964"/>
                  </a:lnTo>
                  <a:lnTo>
                    <a:pt x="5805055" y="157594"/>
                  </a:lnTo>
                  <a:lnTo>
                    <a:pt x="5769775" y="157594"/>
                  </a:lnTo>
                  <a:lnTo>
                    <a:pt x="5769775" y="200571"/>
                  </a:lnTo>
                  <a:lnTo>
                    <a:pt x="5805055" y="200571"/>
                  </a:lnTo>
                  <a:lnTo>
                    <a:pt x="5805055" y="299199"/>
                  </a:lnTo>
                  <a:lnTo>
                    <a:pt x="5855500" y="299199"/>
                  </a:lnTo>
                  <a:lnTo>
                    <a:pt x="5855500" y="123964"/>
                  </a:lnTo>
                  <a:lnTo>
                    <a:pt x="5855500" y="80759"/>
                  </a:lnTo>
                  <a:lnTo>
                    <a:pt x="5855500" y="8178"/>
                  </a:lnTo>
                  <a:close/>
                </a:path>
                <a:path w="7491730" h="4086225">
                  <a:moveTo>
                    <a:pt x="5921451" y="1905"/>
                  </a:moveTo>
                  <a:lnTo>
                    <a:pt x="5871007" y="1905"/>
                  </a:lnTo>
                  <a:lnTo>
                    <a:pt x="5871007" y="311632"/>
                  </a:lnTo>
                  <a:lnTo>
                    <a:pt x="5921451" y="311632"/>
                  </a:lnTo>
                  <a:lnTo>
                    <a:pt x="5921451" y="1905"/>
                  </a:lnTo>
                  <a:close/>
                </a:path>
                <a:path w="7491730" h="4086225">
                  <a:moveTo>
                    <a:pt x="6144628" y="21551"/>
                  </a:moveTo>
                  <a:lnTo>
                    <a:pt x="6079147" y="21551"/>
                  </a:lnTo>
                  <a:lnTo>
                    <a:pt x="6079147" y="0"/>
                  </a:lnTo>
                  <a:lnTo>
                    <a:pt x="6025629" y="0"/>
                  </a:lnTo>
                  <a:lnTo>
                    <a:pt x="6025629" y="21551"/>
                  </a:lnTo>
                  <a:lnTo>
                    <a:pt x="5960872" y="21551"/>
                  </a:lnTo>
                  <a:lnTo>
                    <a:pt x="5960872" y="59791"/>
                  </a:lnTo>
                  <a:lnTo>
                    <a:pt x="6144628" y="59791"/>
                  </a:lnTo>
                  <a:lnTo>
                    <a:pt x="6144628" y="21551"/>
                  </a:lnTo>
                  <a:close/>
                </a:path>
                <a:path w="7491730" h="4086225">
                  <a:moveTo>
                    <a:pt x="6148298" y="196786"/>
                  </a:moveTo>
                  <a:lnTo>
                    <a:pt x="6144984" y="166712"/>
                  </a:lnTo>
                  <a:lnTo>
                    <a:pt x="6144387" y="161264"/>
                  </a:lnTo>
                  <a:lnTo>
                    <a:pt x="6128486" y="163004"/>
                  </a:lnTo>
                  <a:lnTo>
                    <a:pt x="6112256" y="164477"/>
                  </a:lnTo>
                  <a:lnTo>
                    <a:pt x="6095784" y="165709"/>
                  </a:lnTo>
                  <a:lnTo>
                    <a:pt x="6079147" y="166712"/>
                  </a:lnTo>
                  <a:lnTo>
                    <a:pt x="6079147" y="155346"/>
                  </a:lnTo>
                  <a:lnTo>
                    <a:pt x="6100940" y="149301"/>
                  </a:lnTo>
                  <a:lnTo>
                    <a:pt x="6117602" y="139700"/>
                  </a:lnTo>
                  <a:lnTo>
                    <a:pt x="6128270" y="126885"/>
                  </a:lnTo>
                  <a:lnTo>
                    <a:pt x="6129413" y="122199"/>
                  </a:lnTo>
                  <a:lnTo>
                    <a:pt x="6132080" y="111188"/>
                  </a:lnTo>
                  <a:lnTo>
                    <a:pt x="6128334" y="98755"/>
                  </a:lnTo>
                  <a:lnTo>
                    <a:pt x="6126213" y="91681"/>
                  </a:lnTo>
                  <a:lnTo>
                    <a:pt x="6109906" y="76708"/>
                  </a:lnTo>
                  <a:lnTo>
                    <a:pt x="6084862" y="67144"/>
                  </a:lnTo>
                  <a:lnTo>
                    <a:pt x="6080811" y="66725"/>
                  </a:lnTo>
                  <a:lnTo>
                    <a:pt x="6080811" y="111188"/>
                  </a:lnTo>
                  <a:lnTo>
                    <a:pt x="6078690" y="116420"/>
                  </a:lnTo>
                  <a:lnTo>
                    <a:pt x="6072911" y="119837"/>
                  </a:lnTo>
                  <a:lnTo>
                    <a:pt x="6064059" y="121691"/>
                  </a:lnTo>
                  <a:lnTo>
                    <a:pt x="6052744" y="122199"/>
                  </a:lnTo>
                  <a:lnTo>
                    <a:pt x="6040907" y="121691"/>
                  </a:lnTo>
                  <a:lnTo>
                    <a:pt x="6032055" y="119837"/>
                  </a:lnTo>
                  <a:lnTo>
                    <a:pt x="6026543" y="116420"/>
                  </a:lnTo>
                  <a:lnTo>
                    <a:pt x="6024689" y="111188"/>
                  </a:lnTo>
                  <a:lnTo>
                    <a:pt x="6026543" y="105473"/>
                  </a:lnTo>
                  <a:lnTo>
                    <a:pt x="6032055" y="101676"/>
                  </a:lnTo>
                  <a:lnTo>
                    <a:pt x="6040907" y="99529"/>
                  </a:lnTo>
                  <a:lnTo>
                    <a:pt x="6052744" y="98755"/>
                  </a:lnTo>
                  <a:lnTo>
                    <a:pt x="6064059" y="99529"/>
                  </a:lnTo>
                  <a:lnTo>
                    <a:pt x="6072911" y="101676"/>
                  </a:lnTo>
                  <a:lnTo>
                    <a:pt x="6078690" y="105473"/>
                  </a:lnTo>
                  <a:lnTo>
                    <a:pt x="6080811" y="111188"/>
                  </a:lnTo>
                  <a:lnTo>
                    <a:pt x="6080811" y="66725"/>
                  </a:lnTo>
                  <a:lnTo>
                    <a:pt x="6019851" y="67144"/>
                  </a:lnTo>
                  <a:lnTo>
                    <a:pt x="5978423" y="91681"/>
                  </a:lnTo>
                  <a:lnTo>
                    <a:pt x="5972822" y="111188"/>
                  </a:lnTo>
                  <a:lnTo>
                    <a:pt x="5976366" y="126885"/>
                  </a:lnTo>
                  <a:lnTo>
                    <a:pt x="5986843" y="139700"/>
                  </a:lnTo>
                  <a:lnTo>
                    <a:pt x="6003518" y="149301"/>
                  </a:lnTo>
                  <a:lnTo>
                    <a:pt x="6025629" y="155346"/>
                  </a:lnTo>
                  <a:lnTo>
                    <a:pt x="6025629" y="168732"/>
                  </a:lnTo>
                  <a:lnTo>
                    <a:pt x="6006389" y="169138"/>
                  </a:lnTo>
                  <a:lnTo>
                    <a:pt x="5952464" y="169430"/>
                  </a:lnTo>
                  <a:lnTo>
                    <a:pt x="5958979" y="209219"/>
                  </a:lnTo>
                  <a:lnTo>
                    <a:pt x="6002147" y="208876"/>
                  </a:lnTo>
                  <a:lnTo>
                    <a:pt x="6049556" y="207264"/>
                  </a:lnTo>
                  <a:lnTo>
                    <a:pt x="6098997" y="203530"/>
                  </a:lnTo>
                  <a:lnTo>
                    <a:pt x="6148298" y="196786"/>
                  </a:lnTo>
                  <a:close/>
                </a:path>
                <a:path w="7491730" h="4086225">
                  <a:moveTo>
                    <a:pt x="6214122" y="224015"/>
                  </a:moveTo>
                  <a:lnTo>
                    <a:pt x="5994730" y="224015"/>
                  </a:lnTo>
                  <a:lnTo>
                    <a:pt x="5994730" y="264744"/>
                  </a:lnTo>
                  <a:lnTo>
                    <a:pt x="6159424" y="264744"/>
                  </a:lnTo>
                  <a:lnTo>
                    <a:pt x="6159424" y="311632"/>
                  </a:lnTo>
                  <a:lnTo>
                    <a:pt x="6214122" y="311632"/>
                  </a:lnTo>
                  <a:lnTo>
                    <a:pt x="6214122" y="224015"/>
                  </a:lnTo>
                  <a:close/>
                </a:path>
                <a:path w="7491730" h="4086225">
                  <a:moveTo>
                    <a:pt x="6214122" y="2603"/>
                  </a:moveTo>
                  <a:lnTo>
                    <a:pt x="6159424" y="2603"/>
                  </a:lnTo>
                  <a:lnTo>
                    <a:pt x="6159424" y="213360"/>
                  </a:lnTo>
                  <a:lnTo>
                    <a:pt x="6214122" y="213360"/>
                  </a:lnTo>
                  <a:lnTo>
                    <a:pt x="6214122" y="2603"/>
                  </a:lnTo>
                  <a:close/>
                </a:path>
                <a:path w="7491730" h="4086225">
                  <a:moveTo>
                    <a:pt x="6603898" y="106807"/>
                  </a:moveTo>
                  <a:lnTo>
                    <a:pt x="6553479" y="94234"/>
                  </a:lnTo>
                  <a:lnTo>
                    <a:pt x="6521094" y="73431"/>
                  </a:lnTo>
                  <a:lnTo>
                    <a:pt x="6498755" y="23088"/>
                  </a:lnTo>
                  <a:lnTo>
                    <a:pt x="6498755" y="9829"/>
                  </a:lnTo>
                  <a:lnTo>
                    <a:pt x="6442037" y="9829"/>
                  </a:lnTo>
                  <a:lnTo>
                    <a:pt x="6442037" y="23088"/>
                  </a:lnTo>
                  <a:lnTo>
                    <a:pt x="6436868" y="48221"/>
                  </a:lnTo>
                  <a:lnTo>
                    <a:pt x="6419621" y="73291"/>
                  </a:lnTo>
                  <a:lnTo>
                    <a:pt x="6387478" y="94183"/>
                  </a:lnTo>
                  <a:lnTo>
                    <a:pt x="6337617" y="106807"/>
                  </a:lnTo>
                  <a:lnTo>
                    <a:pt x="6358331" y="149783"/>
                  </a:lnTo>
                  <a:lnTo>
                    <a:pt x="6396380" y="141376"/>
                  </a:lnTo>
                  <a:lnTo>
                    <a:pt x="6427546" y="127749"/>
                  </a:lnTo>
                  <a:lnTo>
                    <a:pt x="6452095" y="109740"/>
                  </a:lnTo>
                  <a:lnTo>
                    <a:pt x="6470218" y="88214"/>
                  </a:lnTo>
                  <a:lnTo>
                    <a:pt x="6488404" y="109791"/>
                  </a:lnTo>
                  <a:lnTo>
                    <a:pt x="6513106" y="127787"/>
                  </a:lnTo>
                  <a:lnTo>
                    <a:pt x="6544577" y="141376"/>
                  </a:lnTo>
                  <a:lnTo>
                    <a:pt x="6583172" y="149783"/>
                  </a:lnTo>
                  <a:lnTo>
                    <a:pt x="6603898" y="106807"/>
                  </a:lnTo>
                  <a:close/>
                </a:path>
                <a:path w="7491730" h="4086225">
                  <a:moveTo>
                    <a:pt x="6611353" y="166471"/>
                  </a:moveTo>
                  <a:lnTo>
                    <a:pt x="6328969" y="166471"/>
                  </a:lnTo>
                  <a:lnTo>
                    <a:pt x="6328969" y="209931"/>
                  </a:lnTo>
                  <a:lnTo>
                    <a:pt x="6442519" y="209931"/>
                  </a:lnTo>
                  <a:lnTo>
                    <a:pt x="6442519" y="311632"/>
                  </a:lnTo>
                  <a:lnTo>
                    <a:pt x="6495796" y="311632"/>
                  </a:lnTo>
                  <a:lnTo>
                    <a:pt x="6495796" y="209931"/>
                  </a:lnTo>
                  <a:lnTo>
                    <a:pt x="6611353" y="209931"/>
                  </a:lnTo>
                  <a:lnTo>
                    <a:pt x="6611353" y="166471"/>
                  </a:lnTo>
                  <a:close/>
                </a:path>
                <a:path w="7491730" h="4086225">
                  <a:moveTo>
                    <a:pt x="6823519" y="163283"/>
                  </a:moveTo>
                  <a:lnTo>
                    <a:pt x="6818058" y="128231"/>
                  </a:lnTo>
                  <a:lnTo>
                    <a:pt x="6816890" y="120777"/>
                  </a:lnTo>
                  <a:lnTo>
                    <a:pt x="6789648" y="124625"/>
                  </a:lnTo>
                  <a:lnTo>
                    <a:pt x="6761937" y="126860"/>
                  </a:lnTo>
                  <a:lnTo>
                    <a:pt x="6731990" y="127914"/>
                  </a:lnTo>
                  <a:lnTo>
                    <a:pt x="6698018" y="128231"/>
                  </a:lnTo>
                  <a:lnTo>
                    <a:pt x="6698018" y="112953"/>
                  </a:lnTo>
                  <a:lnTo>
                    <a:pt x="6789661" y="112953"/>
                  </a:lnTo>
                  <a:lnTo>
                    <a:pt x="6789661" y="15278"/>
                  </a:lnTo>
                  <a:lnTo>
                    <a:pt x="6644983" y="15278"/>
                  </a:lnTo>
                  <a:lnTo>
                    <a:pt x="6644983" y="57785"/>
                  </a:lnTo>
                  <a:lnTo>
                    <a:pt x="6736499" y="57785"/>
                  </a:lnTo>
                  <a:lnTo>
                    <a:pt x="6736499" y="72936"/>
                  </a:lnTo>
                  <a:lnTo>
                    <a:pt x="6645211" y="72936"/>
                  </a:lnTo>
                  <a:lnTo>
                    <a:pt x="6645211" y="171919"/>
                  </a:lnTo>
                  <a:lnTo>
                    <a:pt x="6673634" y="171919"/>
                  </a:lnTo>
                  <a:lnTo>
                    <a:pt x="6717893" y="171704"/>
                  </a:lnTo>
                  <a:lnTo>
                    <a:pt x="6756032" y="170535"/>
                  </a:lnTo>
                  <a:lnTo>
                    <a:pt x="6790449" y="167894"/>
                  </a:lnTo>
                  <a:lnTo>
                    <a:pt x="6823519" y="163283"/>
                  </a:lnTo>
                  <a:close/>
                </a:path>
                <a:path w="7491730" h="4086225">
                  <a:moveTo>
                    <a:pt x="6890182" y="187553"/>
                  </a:moveTo>
                  <a:lnTo>
                    <a:pt x="6836435" y="187553"/>
                  </a:lnTo>
                  <a:lnTo>
                    <a:pt x="6836435" y="207911"/>
                  </a:lnTo>
                  <a:lnTo>
                    <a:pt x="6836435" y="248640"/>
                  </a:lnTo>
                  <a:lnTo>
                    <a:pt x="6836435" y="265938"/>
                  </a:lnTo>
                  <a:lnTo>
                    <a:pt x="6732587" y="265938"/>
                  </a:lnTo>
                  <a:lnTo>
                    <a:pt x="6732587" y="248640"/>
                  </a:lnTo>
                  <a:lnTo>
                    <a:pt x="6836435" y="248640"/>
                  </a:lnTo>
                  <a:lnTo>
                    <a:pt x="6836435" y="207911"/>
                  </a:lnTo>
                  <a:lnTo>
                    <a:pt x="6732587" y="207911"/>
                  </a:lnTo>
                  <a:lnTo>
                    <a:pt x="6732587" y="187553"/>
                  </a:lnTo>
                  <a:lnTo>
                    <a:pt x="6679425" y="187553"/>
                  </a:lnTo>
                  <a:lnTo>
                    <a:pt x="6679425" y="308673"/>
                  </a:lnTo>
                  <a:lnTo>
                    <a:pt x="6890182" y="308673"/>
                  </a:lnTo>
                  <a:lnTo>
                    <a:pt x="6890182" y="265938"/>
                  </a:lnTo>
                  <a:lnTo>
                    <a:pt x="6890182" y="248640"/>
                  </a:lnTo>
                  <a:lnTo>
                    <a:pt x="6890182" y="207911"/>
                  </a:lnTo>
                  <a:lnTo>
                    <a:pt x="6890182" y="187553"/>
                  </a:lnTo>
                  <a:close/>
                </a:path>
                <a:path w="7491730" h="4086225">
                  <a:moveTo>
                    <a:pt x="6890182" y="2374"/>
                  </a:moveTo>
                  <a:lnTo>
                    <a:pt x="6836194" y="2374"/>
                  </a:lnTo>
                  <a:lnTo>
                    <a:pt x="6836194" y="176542"/>
                  </a:lnTo>
                  <a:lnTo>
                    <a:pt x="6890182" y="176542"/>
                  </a:lnTo>
                  <a:lnTo>
                    <a:pt x="6890182" y="2374"/>
                  </a:lnTo>
                  <a:close/>
                </a:path>
                <a:path w="7491730" h="4086225">
                  <a:moveTo>
                    <a:pt x="7098805" y="175945"/>
                  </a:moveTo>
                  <a:lnTo>
                    <a:pt x="7092531" y="145567"/>
                  </a:lnTo>
                  <a:lnTo>
                    <a:pt x="7091134" y="143624"/>
                  </a:lnTo>
                  <a:lnTo>
                    <a:pt x="7075398" y="121666"/>
                  </a:lnTo>
                  <a:lnTo>
                    <a:pt x="7049732" y="106019"/>
                  </a:lnTo>
                  <a:lnTo>
                    <a:pt x="7047293" y="105600"/>
                  </a:lnTo>
                  <a:lnTo>
                    <a:pt x="7047293" y="175945"/>
                  </a:lnTo>
                  <a:lnTo>
                    <a:pt x="7045045" y="190055"/>
                  </a:lnTo>
                  <a:lnTo>
                    <a:pt x="7038911" y="200075"/>
                  </a:lnTo>
                  <a:lnTo>
                    <a:pt x="7029602" y="206057"/>
                  </a:lnTo>
                  <a:lnTo>
                    <a:pt x="7017817" y="208038"/>
                  </a:lnTo>
                  <a:lnTo>
                    <a:pt x="7005726" y="206057"/>
                  </a:lnTo>
                  <a:lnTo>
                    <a:pt x="6996227" y="200075"/>
                  </a:lnTo>
                  <a:lnTo>
                    <a:pt x="6990029" y="190055"/>
                  </a:lnTo>
                  <a:lnTo>
                    <a:pt x="6987857" y="175945"/>
                  </a:lnTo>
                  <a:lnTo>
                    <a:pt x="6990029" y="162140"/>
                  </a:lnTo>
                  <a:lnTo>
                    <a:pt x="6996227" y="152057"/>
                  </a:lnTo>
                  <a:lnTo>
                    <a:pt x="7005726" y="145846"/>
                  </a:lnTo>
                  <a:lnTo>
                    <a:pt x="7017817" y="143624"/>
                  </a:lnTo>
                  <a:lnTo>
                    <a:pt x="7029602" y="145846"/>
                  </a:lnTo>
                  <a:lnTo>
                    <a:pt x="7038911" y="152057"/>
                  </a:lnTo>
                  <a:lnTo>
                    <a:pt x="7045045" y="162140"/>
                  </a:lnTo>
                  <a:lnTo>
                    <a:pt x="7047293" y="175945"/>
                  </a:lnTo>
                  <a:lnTo>
                    <a:pt x="7047293" y="105600"/>
                  </a:lnTo>
                  <a:lnTo>
                    <a:pt x="6985292" y="106019"/>
                  </a:lnTo>
                  <a:lnTo>
                    <a:pt x="6942442" y="145567"/>
                  </a:lnTo>
                  <a:lnTo>
                    <a:pt x="6936359" y="175945"/>
                  </a:lnTo>
                  <a:lnTo>
                    <a:pt x="6942442" y="206387"/>
                  </a:lnTo>
                  <a:lnTo>
                    <a:pt x="6959460" y="230289"/>
                  </a:lnTo>
                  <a:lnTo>
                    <a:pt x="6985292" y="245948"/>
                  </a:lnTo>
                  <a:lnTo>
                    <a:pt x="7017817" y="251612"/>
                  </a:lnTo>
                  <a:lnTo>
                    <a:pt x="7049732" y="245948"/>
                  </a:lnTo>
                  <a:lnTo>
                    <a:pt x="7075398" y="230289"/>
                  </a:lnTo>
                  <a:lnTo>
                    <a:pt x="7091350" y="208038"/>
                  </a:lnTo>
                  <a:lnTo>
                    <a:pt x="7092531" y="206387"/>
                  </a:lnTo>
                  <a:lnTo>
                    <a:pt x="7098805" y="175945"/>
                  </a:lnTo>
                  <a:close/>
                </a:path>
                <a:path w="7491730" h="4086225">
                  <a:moveTo>
                    <a:pt x="7107682" y="45948"/>
                  </a:moveTo>
                  <a:lnTo>
                    <a:pt x="7044690" y="45948"/>
                  </a:lnTo>
                  <a:lnTo>
                    <a:pt x="7044690" y="7467"/>
                  </a:lnTo>
                  <a:lnTo>
                    <a:pt x="6991172" y="7467"/>
                  </a:lnTo>
                  <a:lnTo>
                    <a:pt x="6991172" y="45948"/>
                  </a:lnTo>
                  <a:lnTo>
                    <a:pt x="6927126" y="45948"/>
                  </a:lnTo>
                  <a:lnTo>
                    <a:pt x="6927126" y="88455"/>
                  </a:lnTo>
                  <a:lnTo>
                    <a:pt x="7107682" y="88455"/>
                  </a:lnTo>
                  <a:lnTo>
                    <a:pt x="7107682" y="45948"/>
                  </a:lnTo>
                  <a:close/>
                </a:path>
                <a:path w="7491730" h="4086225">
                  <a:moveTo>
                    <a:pt x="7217677" y="119240"/>
                  </a:moveTo>
                  <a:lnTo>
                    <a:pt x="7175767" y="119240"/>
                  </a:lnTo>
                  <a:lnTo>
                    <a:pt x="7175767" y="1905"/>
                  </a:lnTo>
                  <a:lnTo>
                    <a:pt x="7122719" y="1905"/>
                  </a:lnTo>
                  <a:lnTo>
                    <a:pt x="7122719" y="311632"/>
                  </a:lnTo>
                  <a:lnTo>
                    <a:pt x="7175767" y="311632"/>
                  </a:lnTo>
                  <a:lnTo>
                    <a:pt x="7175767" y="163156"/>
                  </a:lnTo>
                  <a:lnTo>
                    <a:pt x="7217677" y="163156"/>
                  </a:lnTo>
                  <a:lnTo>
                    <a:pt x="7217677" y="119240"/>
                  </a:lnTo>
                  <a:close/>
                </a:path>
                <a:path w="7491730" h="4086225">
                  <a:moveTo>
                    <a:pt x="7397877" y="33629"/>
                  </a:moveTo>
                  <a:lnTo>
                    <a:pt x="7245858" y="33629"/>
                  </a:lnTo>
                  <a:lnTo>
                    <a:pt x="7245858" y="75311"/>
                  </a:lnTo>
                  <a:lnTo>
                    <a:pt x="7343178" y="75311"/>
                  </a:lnTo>
                  <a:lnTo>
                    <a:pt x="7333031" y="119989"/>
                  </a:lnTo>
                  <a:lnTo>
                    <a:pt x="7311847" y="157873"/>
                  </a:lnTo>
                  <a:lnTo>
                    <a:pt x="7277494" y="190512"/>
                  </a:lnTo>
                  <a:lnTo>
                    <a:pt x="7227862" y="219405"/>
                  </a:lnTo>
                  <a:lnTo>
                    <a:pt x="7255446" y="261785"/>
                  </a:lnTo>
                  <a:lnTo>
                    <a:pt x="7305878" y="232994"/>
                  </a:lnTo>
                  <a:lnTo>
                    <a:pt x="7343419" y="200342"/>
                  </a:lnTo>
                  <a:lnTo>
                    <a:pt x="7369734" y="163957"/>
                  </a:lnTo>
                  <a:lnTo>
                    <a:pt x="7386472" y="123964"/>
                  </a:lnTo>
                  <a:lnTo>
                    <a:pt x="7395299" y="80479"/>
                  </a:lnTo>
                  <a:lnTo>
                    <a:pt x="7397877" y="33629"/>
                  </a:lnTo>
                  <a:close/>
                </a:path>
                <a:path w="7491730" h="4086225">
                  <a:moveTo>
                    <a:pt x="7491298" y="1905"/>
                  </a:moveTo>
                  <a:lnTo>
                    <a:pt x="7436840" y="1905"/>
                  </a:lnTo>
                  <a:lnTo>
                    <a:pt x="7436840" y="311632"/>
                  </a:lnTo>
                  <a:lnTo>
                    <a:pt x="7491298" y="311632"/>
                  </a:lnTo>
                  <a:lnTo>
                    <a:pt x="7491298" y="1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94912" y="847870"/>
            <a:ext cx="2282825" cy="314325"/>
          </a:xfrm>
          <a:custGeom>
            <a:avLst/>
            <a:gdLst/>
            <a:ahLst/>
            <a:cxnLst/>
            <a:rect l="l" t="t" r="r" b="b"/>
            <a:pathLst>
              <a:path w="2282825" h="314325">
                <a:moveTo>
                  <a:pt x="146712" y="313703"/>
                </a:moveTo>
                <a:lnTo>
                  <a:pt x="99278" y="307109"/>
                </a:lnTo>
                <a:lnTo>
                  <a:pt x="58871" y="287647"/>
                </a:lnTo>
                <a:lnTo>
                  <a:pt x="27510" y="255798"/>
                </a:lnTo>
                <a:lnTo>
                  <a:pt x="7213" y="212039"/>
                </a:lnTo>
                <a:lnTo>
                  <a:pt x="0" y="156851"/>
                </a:lnTo>
                <a:lnTo>
                  <a:pt x="7371" y="101491"/>
                </a:lnTo>
                <a:lnTo>
                  <a:pt x="27982" y="57711"/>
                </a:lnTo>
                <a:lnTo>
                  <a:pt x="59579" y="25926"/>
                </a:lnTo>
                <a:lnTo>
                  <a:pt x="99907" y="6550"/>
                </a:lnTo>
                <a:lnTo>
                  <a:pt x="146712" y="0"/>
                </a:lnTo>
                <a:lnTo>
                  <a:pt x="199400" y="7834"/>
                </a:lnTo>
                <a:lnTo>
                  <a:pt x="241688" y="30695"/>
                </a:lnTo>
                <a:lnTo>
                  <a:pt x="271005" y="67618"/>
                </a:lnTo>
                <a:lnTo>
                  <a:pt x="271681" y="70076"/>
                </a:lnTo>
                <a:lnTo>
                  <a:pt x="148949" y="70076"/>
                </a:lnTo>
                <a:lnTo>
                  <a:pt x="120655" y="75961"/>
                </a:lnTo>
                <a:lnTo>
                  <a:pt x="99840" y="93000"/>
                </a:lnTo>
                <a:lnTo>
                  <a:pt x="86991" y="120271"/>
                </a:lnTo>
                <a:lnTo>
                  <a:pt x="82600" y="156851"/>
                </a:lnTo>
                <a:lnTo>
                  <a:pt x="87066" y="194627"/>
                </a:lnTo>
                <a:lnTo>
                  <a:pt x="99989" y="221765"/>
                </a:lnTo>
                <a:lnTo>
                  <a:pt x="120655" y="238140"/>
                </a:lnTo>
                <a:lnTo>
                  <a:pt x="148352" y="243626"/>
                </a:lnTo>
                <a:lnTo>
                  <a:pt x="271215" y="243626"/>
                </a:lnTo>
                <a:lnTo>
                  <a:pt x="246944" y="276801"/>
                </a:lnTo>
                <a:lnTo>
                  <a:pt x="204684" y="303401"/>
                </a:lnTo>
                <a:lnTo>
                  <a:pt x="146712" y="313703"/>
                </a:lnTo>
                <a:close/>
              </a:path>
              <a:path w="2282825" h="314325">
                <a:moveTo>
                  <a:pt x="284778" y="117638"/>
                </a:moveTo>
                <a:lnTo>
                  <a:pt x="203221" y="117638"/>
                </a:lnTo>
                <a:lnTo>
                  <a:pt x="198158" y="98193"/>
                </a:lnTo>
                <a:lnTo>
                  <a:pt x="187211" y="83178"/>
                </a:lnTo>
                <a:lnTo>
                  <a:pt x="170701" y="73503"/>
                </a:lnTo>
                <a:lnTo>
                  <a:pt x="148949" y="70076"/>
                </a:lnTo>
                <a:lnTo>
                  <a:pt x="271681" y="70076"/>
                </a:lnTo>
                <a:lnTo>
                  <a:pt x="284778" y="117638"/>
                </a:lnTo>
                <a:close/>
              </a:path>
              <a:path w="2282825" h="314325">
                <a:moveTo>
                  <a:pt x="271215" y="243626"/>
                </a:moveTo>
                <a:lnTo>
                  <a:pt x="148352" y="243626"/>
                </a:lnTo>
                <a:lnTo>
                  <a:pt x="169380" y="240598"/>
                </a:lnTo>
                <a:lnTo>
                  <a:pt x="185739" y="231922"/>
                </a:lnTo>
                <a:lnTo>
                  <a:pt x="197122" y="218214"/>
                </a:lnTo>
                <a:lnTo>
                  <a:pt x="203221" y="200090"/>
                </a:lnTo>
                <a:lnTo>
                  <a:pt x="284778" y="200537"/>
                </a:lnTo>
                <a:lnTo>
                  <a:pt x="273605" y="240360"/>
                </a:lnTo>
                <a:lnTo>
                  <a:pt x="271215" y="243626"/>
                </a:lnTo>
                <a:close/>
              </a:path>
              <a:path w="2282825" h="314325">
                <a:moveTo>
                  <a:pt x="460428" y="313703"/>
                </a:moveTo>
                <a:lnTo>
                  <a:pt x="413113" y="307095"/>
                </a:lnTo>
                <a:lnTo>
                  <a:pt x="372476" y="287605"/>
                </a:lnTo>
                <a:lnTo>
                  <a:pt x="340721" y="255733"/>
                </a:lnTo>
                <a:lnTo>
                  <a:pt x="320051" y="211982"/>
                </a:lnTo>
                <a:lnTo>
                  <a:pt x="312671" y="156851"/>
                </a:lnTo>
                <a:lnTo>
                  <a:pt x="320051" y="101491"/>
                </a:lnTo>
                <a:lnTo>
                  <a:pt x="340721" y="57711"/>
                </a:lnTo>
                <a:lnTo>
                  <a:pt x="372476" y="25926"/>
                </a:lnTo>
                <a:lnTo>
                  <a:pt x="413113" y="6550"/>
                </a:lnTo>
                <a:lnTo>
                  <a:pt x="460428" y="0"/>
                </a:lnTo>
                <a:lnTo>
                  <a:pt x="507513" y="6550"/>
                </a:lnTo>
                <a:lnTo>
                  <a:pt x="548121" y="25926"/>
                </a:lnTo>
                <a:lnTo>
                  <a:pt x="579963" y="57711"/>
                </a:lnTo>
                <a:lnTo>
                  <a:pt x="585833" y="70076"/>
                </a:lnTo>
                <a:lnTo>
                  <a:pt x="460428" y="70076"/>
                </a:lnTo>
                <a:lnTo>
                  <a:pt x="432572" y="75730"/>
                </a:lnTo>
                <a:lnTo>
                  <a:pt x="412138" y="92385"/>
                </a:lnTo>
                <a:lnTo>
                  <a:pt x="399560" y="119579"/>
                </a:lnTo>
                <a:lnTo>
                  <a:pt x="395272" y="156851"/>
                </a:lnTo>
                <a:lnTo>
                  <a:pt x="399560" y="194123"/>
                </a:lnTo>
                <a:lnTo>
                  <a:pt x="412138" y="221318"/>
                </a:lnTo>
                <a:lnTo>
                  <a:pt x="432572" y="237972"/>
                </a:lnTo>
                <a:lnTo>
                  <a:pt x="460428" y="243626"/>
                </a:lnTo>
                <a:lnTo>
                  <a:pt x="585833" y="243626"/>
                </a:lnTo>
                <a:lnTo>
                  <a:pt x="579963" y="255991"/>
                </a:lnTo>
                <a:lnTo>
                  <a:pt x="548121" y="287776"/>
                </a:lnTo>
                <a:lnTo>
                  <a:pt x="507513" y="307152"/>
                </a:lnTo>
                <a:lnTo>
                  <a:pt x="460428" y="313703"/>
                </a:lnTo>
                <a:close/>
              </a:path>
              <a:path w="2282825" h="314325">
                <a:moveTo>
                  <a:pt x="585833" y="243626"/>
                </a:moveTo>
                <a:lnTo>
                  <a:pt x="460428" y="243626"/>
                </a:lnTo>
                <a:lnTo>
                  <a:pt x="488283" y="237972"/>
                </a:lnTo>
                <a:lnTo>
                  <a:pt x="508717" y="221318"/>
                </a:lnTo>
                <a:lnTo>
                  <a:pt x="521295" y="194123"/>
                </a:lnTo>
                <a:lnTo>
                  <a:pt x="525584" y="156851"/>
                </a:lnTo>
                <a:lnTo>
                  <a:pt x="521295" y="119579"/>
                </a:lnTo>
                <a:lnTo>
                  <a:pt x="508717" y="92385"/>
                </a:lnTo>
                <a:lnTo>
                  <a:pt x="488283" y="75730"/>
                </a:lnTo>
                <a:lnTo>
                  <a:pt x="460428" y="70076"/>
                </a:lnTo>
                <a:lnTo>
                  <a:pt x="585833" y="70076"/>
                </a:lnTo>
                <a:lnTo>
                  <a:pt x="600747" y="101491"/>
                </a:lnTo>
                <a:lnTo>
                  <a:pt x="608184" y="156851"/>
                </a:lnTo>
                <a:lnTo>
                  <a:pt x="600747" y="212211"/>
                </a:lnTo>
                <a:lnTo>
                  <a:pt x="585833" y="243626"/>
                </a:lnTo>
                <a:close/>
              </a:path>
              <a:path w="2282825" h="314325">
                <a:moveTo>
                  <a:pt x="718976" y="309528"/>
                </a:moveTo>
                <a:lnTo>
                  <a:pt x="638612" y="309528"/>
                </a:lnTo>
                <a:lnTo>
                  <a:pt x="638612" y="4174"/>
                </a:lnTo>
                <a:lnTo>
                  <a:pt x="707197" y="4174"/>
                </a:lnTo>
                <a:lnTo>
                  <a:pt x="802759" y="144774"/>
                </a:lnTo>
                <a:lnTo>
                  <a:pt x="718976" y="144774"/>
                </a:lnTo>
                <a:lnTo>
                  <a:pt x="718976" y="309528"/>
                </a:lnTo>
                <a:close/>
              </a:path>
              <a:path w="2282825" h="314325">
                <a:moveTo>
                  <a:pt x="901622" y="168481"/>
                </a:moveTo>
                <a:lnTo>
                  <a:pt x="821258" y="168481"/>
                </a:lnTo>
                <a:lnTo>
                  <a:pt x="821258" y="4174"/>
                </a:lnTo>
                <a:lnTo>
                  <a:pt x="901622" y="4174"/>
                </a:lnTo>
                <a:lnTo>
                  <a:pt x="901622" y="168481"/>
                </a:lnTo>
                <a:close/>
              </a:path>
              <a:path w="2282825" h="314325">
                <a:moveTo>
                  <a:pt x="901622" y="309528"/>
                </a:moveTo>
                <a:lnTo>
                  <a:pt x="834378" y="309528"/>
                </a:lnTo>
                <a:lnTo>
                  <a:pt x="720915" y="144774"/>
                </a:lnTo>
                <a:lnTo>
                  <a:pt x="802759" y="144774"/>
                </a:lnTo>
                <a:lnTo>
                  <a:pt x="818872" y="168481"/>
                </a:lnTo>
                <a:lnTo>
                  <a:pt x="901622" y="168481"/>
                </a:lnTo>
                <a:lnTo>
                  <a:pt x="901622" y="309528"/>
                </a:lnTo>
                <a:close/>
              </a:path>
              <a:path w="2282825" h="314325">
                <a:moveTo>
                  <a:pt x="1188499" y="69032"/>
                </a:moveTo>
                <a:lnTo>
                  <a:pt x="925042" y="69032"/>
                </a:lnTo>
                <a:lnTo>
                  <a:pt x="925042" y="4174"/>
                </a:lnTo>
                <a:lnTo>
                  <a:pt x="1188499" y="4174"/>
                </a:lnTo>
                <a:lnTo>
                  <a:pt x="1188499" y="69032"/>
                </a:lnTo>
                <a:close/>
              </a:path>
              <a:path w="2282825" h="314325">
                <a:moveTo>
                  <a:pt x="1096356" y="309528"/>
                </a:moveTo>
                <a:lnTo>
                  <a:pt x="1017185" y="309528"/>
                </a:lnTo>
                <a:lnTo>
                  <a:pt x="1017185" y="69032"/>
                </a:lnTo>
                <a:lnTo>
                  <a:pt x="1096356" y="69032"/>
                </a:lnTo>
                <a:lnTo>
                  <a:pt x="1096356" y="309528"/>
                </a:lnTo>
                <a:close/>
              </a:path>
              <a:path w="2282825" h="314325">
                <a:moveTo>
                  <a:pt x="1429604" y="309528"/>
                </a:moveTo>
                <a:lnTo>
                  <a:pt x="1211920" y="309528"/>
                </a:lnTo>
                <a:lnTo>
                  <a:pt x="1211920" y="4174"/>
                </a:lnTo>
                <a:lnTo>
                  <a:pt x="1430051" y="4174"/>
                </a:lnTo>
                <a:lnTo>
                  <a:pt x="1430051" y="69032"/>
                </a:lnTo>
                <a:lnTo>
                  <a:pt x="1292284" y="69032"/>
                </a:lnTo>
                <a:lnTo>
                  <a:pt x="1292284" y="124348"/>
                </a:lnTo>
                <a:lnTo>
                  <a:pt x="1418868" y="124348"/>
                </a:lnTo>
                <a:lnTo>
                  <a:pt x="1418868" y="189355"/>
                </a:lnTo>
                <a:lnTo>
                  <a:pt x="1292284" y="189355"/>
                </a:lnTo>
                <a:lnTo>
                  <a:pt x="1292284" y="244670"/>
                </a:lnTo>
                <a:lnTo>
                  <a:pt x="1429604" y="244670"/>
                </a:lnTo>
                <a:lnTo>
                  <a:pt x="1429604" y="309528"/>
                </a:lnTo>
                <a:close/>
              </a:path>
              <a:path w="2282825" h="314325">
                <a:moveTo>
                  <a:pt x="1543974" y="309528"/>
                </a:moveTo>
                <a:lnTo>
                  <a:pt x="1463610" y="309528"/>
                </a:lnTo>
                <a:lnTo>
                  <a:pt x="1463610" y="4174"/>
                </a:lnTo>
                <a:lnTo>
                  <a:pt x="1532195" y="4174"/>
                </a:lnTo>
                <a:lnTo>
                  <a:pt x="1627757" y="144774"/>
                </a:lnTo>
                <a:lnTo>
                  <a:pt x="1543974" y="144774"/>
                </a:lnTo>
                <a:lnTo>
                  <a:pt x="1543974" y="309528"/>
                </a:lnTo>
                <a:close/>
              </a:path>
              <a:path w="2282825" h="314325">
                <a:moveTo>
                  <a:pt x="1726620" y="168481"/>
                </a:moveTo>
                <a:lnTo>
                  <a:pt x="1646256" y="168481"/>
                </a:lnTo>
                <a:lnTo>
                  <a:pt x="1646256" y="4174"/>
                </a:lnTo>
                <a:lnTo>
                  <a:pt x="1726620" y="4174"/>
                </a:lnTo>
                <a:lnTo>
                  <a:pt x="1726620" y="168481"/>
                </a:lnTo>
                <a:close/>
              </a:path>
              <a:path w="2282825" h="314325">
                <a:moveTo>
                  <a:pt x="1726620" y="309528"/>
                </a:moveTo>
                <a:lnTo>
                  <a:pt x="1659376" y="309528"/>
                </a:lnTo>
                <a:lnTo>
                  <a:pt x="1545912" y="144774"/>
                </a:lnTo>
                <a:lnTo>
                  <a:pt x="1627757" y="144774"/>
                </a:lnTo>
                <a:lnTo>
                  <a:pt x="1643870" y="168481"/>
                </a:lnTo>
                <a:lnTo>
                  <a:pt x="1726620" y="168481"/>
                </a:lnTo>
                <a:lnTo>
                  <a:pt x="1726620" y="309528"/>
                </a:lnTo>
                <a:close/>
              </a:path>
              <a:path w="2282825" h="314325">
                <a:moveTo>
                  <a:pt x="2013497" y="69032"/>
                </a:moveTo>
                <a:lnTo>
                  <a:pt x="1750040" y="69032"/>
                </a:lnTo>
                <a:lnTo>
                  <a:pt x="1750040" y="4174"/>
                </a:lnTo>
                <a:lnTo>
                  <a:pt x="2013497" y="4174"/>
                </a:lnTo>
                <a:lnTo>
                  <a:pt x="2013497" y="69032"/>
                </a:lnTo>
                <a:close/>
              </a:path>
              <a:path w="2282825" h="314325">
                <a:moveTo>
                  <a:pt x="1921354" y="309528"/>
                </a:moveTo>
                <a:lnTo>
                  <a:pt x="1842183" y="309528"/>
                </a:lnTo>
                <a:lnTo>
                  <a:pt x="1842183" y="69032"/>
                </a:lnTo>
                <a:lnTo>
                  <a:pt x="1921354" y="69032"/>
                </a:lnTo>
                <a:lnTo>
                  <a:pt x="1921354" y="309528"/>
                </a:lnTo>
                <a:close/>
              </a:path>
              <a:path w="2282825" h="314325">
                <a:moveTo>
                  <a:pt x="2276942" y="247056"/>
                </a:moveTo>
                <a:lnTo>
                  <a:pt x="2158433" y="247056"/>
                </a:lnTo>
                <a:lnTo>
                  <a:pt x="2176518" y="245057"/>
                </a:lnTo>
                <a:lnTo>
                  <a:pt x="2189725" y="239452"/>
                </a:lnTo>
                <a:lnTo>
                  <a:pt x="2197872" y="230827"/>
                </a:lnTo>
                <a:lnTo>
                  <a:pt x="2200777" y="219771"/>
                </a:lnTo>
                <a:lnTo>
                  <a:pt x="2198119" y="209769"/>
                </a:lnTo>
                <a:lnTo>
                  <a:pt x="2190023" y="201599"/>
                </a:lnTo>
                <a:lnTo>
                  <a:pt x="2175637" y="194799"/>
                </a:lnTo>
                <a:lnTo>
                  <a:pt x="2154109" y="188907"/>
                </a:lnTo>
                <a:lnTo>
                  <a:pt x="2123245" y="182049"/>
                </a:lnTo>
                <a:lnTo>
                  <a:pt x="2087005" y="170377"/>
                </a:lnTo>
                <a:lnTo>
                  <a:pt x="2059767" y="152639"/>
                </a:lnTo>
                <a:lnTo>
                  <a:pt x="2042648" y="128247"/>
                </a:lnTo>
                <a:lnTo>
                  <a:pt x="2036768" y="96615"/>
                </a:lnTo>
                <a:lnTo>
                  <a:pt x="2045598" y="57114"/>
                </a:lnTo>
                <a:lnTo>
                  <a:pt x="2070837" y="26614"/>
                </a:lnTo>
                <a:lnTo>
                  <a:pt x="2109608" y="6961"/>
                </a:lnTo>
                <a:lnTo>
                  <a:pt x="2159029" y="0"/>
                </a:lnTo>
                <a:lnTo>
                  <a:pt x="2208555" y="7075"/>
                </a:lnTo>
                <a:lnTo>
                  <a:pt x="2246159" y="27080"/>
                </a:lnTo>
                <a:lnTo>
                  <a:pt x="2270091" y="58183"/>
                </a:lnTo>
                <a:lnTo>
                  <a:pt x="2271751" y="66050"/>
                </a:lnTo>
                <a:lnTo>
                  <a:pt x="2159029" y="66050"/>
                </a:lnTo>
                <a:lnTo>
                  <a:pt x="2141820" y="67905"/>
                </a:lnTo>
                <a:lnTo>
                  <a:pt x="2129824" y="73058"/>
                </a:lnTo>
                <a:lnTo>
                  <a:pt x="2122777" y="80895"/>
                </a:lnTo>
                <a:lnTo>
                  <a:pt x="2120413" y="90800"/>
                </a:lnTo>
                <a:lnTo>
                  <a:pt x="2122663" y="101298"/>
                </a:lnTo>
                <a:lnTo>
                  <a:pt x="2130477" y="109587"/>
                </a:lnTo>
                <a:lnTo>
                  <a:pt x="2143770" y="116087"/>
                </a:lnTo>
                <a:lnTo>
                  <a:pt x="2162458" y="121217"/>
                </a:lnTo>
                <a:lnTo>
                  <a:pt x="2187954" y="126733"/>
                </a:lnTo>
                <a:lnTo>
                  <a:pt x="2230280" y="140644"/>
                </a:lnTo>
                <a:lnTo>
                  <a:pt x="2259745" y="160970"/>
                </a:lnTo>
                <a:lnTo>
                  <a:pt x="2277022" y="187475"/>
                </a:lnTo>
                <a:lnTo>
                  <a:pt x="2282781" y="219920"/>
                </a:lnTo>
                <a:lnTo>
                  <a:pt x="2276942" y="247056"/>
                </a:lnTo>
                <a:close/>
              </a:path>
              <a:path w="2282825" h="314325">
                <a:moveTo>
                  <a:pt x="2278606" y="98554"/>
                </a:moveTo>
                <a:lnTo>
                  <a:pt x="2201671" y="98554"/>
                </a:lnTo>
                <a:lnTo>
                  <a:pt x="2198112" y="84858"/>
                </a:lnTo>
                <a:lnTo>
                  <a:pt x="2189967" y="74642"/>
                </a:lnTo>
                <a:lnTo>
                  <a:pt x="2177014" y="68256"/>
                </a:lnTo>
                <a:lnTo>
                  <a:pt x="2159029" y="66050"/>
                </a:lnTo>
                <a:lnTo>
                  <a:pt x="2271751" y="66050"/>
                </a:lnTo>
                <a:lnTo>
                  <a:pt x="2278606" y="98554"/>
                </a:lnTo>
                <a:close/>
              </a:path>
              <a:path w="2282825" h="314325">
                <a:moveTo>
                  <a:pt x="2159476" y="313255"/>
                </a:moveTo>
                <a:lnTo>
                  <a:pt x="2105878" y="306723"/>
                </a:lnTo>
                <a:lnTo>
                  <a:pt x="2064817" y="286716"/>
                </a:lnTo>
                <a:lnTo>
                  <a:pt x="2038434" y="252619"/>
                </a:lnTo>
                <a:lnTo>
                  <a:pt x="2028866" y="203817"/>
                </a:lnTo>
                <a:lnTo>
                  <a:pt x="2105354" y="203817"/>
                </a:lnTo>
                <a:lnTo>
                  <a:pt x="2109768" y="222524"/>
                </a:lnTo>
                <a:lnTo>
                  <a:pt x="2120431" y="236060"/>
                </a:lnTo>
                <a:lnTo>
                  <a:pt x="2136825" y="244283"/>
                </a:lnTo>
                <a:lnTo>
                  <a:pt x="2158433" y="247056"/>
                </a:lnTo>
                <a:lnTo>
                  <a:pt x="2276942" y="247056"/>
                </a:lnTo>
                <a:lnTo>
                  <a:pt x="2274229" y="259664"/>
                </a:lnTo>
                <a:lnTo>
                  <a:pt x="2249923" y="288952"/>
                </a:lnTo>
                <a:lnTo>
                  <a:pt x="2211221" y="307059"/>
                </a:lnTo>
                <a:lnTo>
                  <a:pt x="2159476" y="313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43254" y="6623530"/>
            <a:ext cx="1203960" cy="1259205"/>
          </a:xfrm>
          <a:custGeom>
            <a:avLst/>
            <a:gdLst/>
            <a:ahLst/>
            <a:cxnLst/>
            <a:rect l="l" t="t" r="r" b="b"/>
            <a:pathLst>
              <a:path w="1203959" h="1259204">
                <a:moveTo>
                  <a:pt x="277278" y="297843"/>
                </a:moveTo>
                <a:lnTo>
                  <a:pt x="180748" y="213391"/>
                </a:lnTo>
                <a:lnTo>
                  <a:pt x="172214" y="192779"/>
                </a:lnTo>
                <a:lnTo>
                  <a:pt x="174348" y="181809"/>
                </a:lnTo>
                <a:lnTo>
                  <a:pt x="180748" y="172168"/>
                </a:lnTo>
                <a:lnTo>
                  <a:pt x="190390" y="165767"/>
                </a:lnTo>
                <a:lnTo>
                  <a:pt x="201360" y="163634"/>
                </a:lnTo>
                <a:lnTo>
                  <a:pt x="212330" y="165767"/>
                </a:lnTo>
                <a:lnTo>
                  <a:pt x="221972" y="172168"/>
                </a:lnTo>
                <a:lnTo>
                  <a:pt x="297890" y="248086"/>
                </a:lnTo>
                <a:lnTo>
                  <a:pt x="304290" y="257727"/>
                </a:lnTo>
                <a:lnTo>
                  <a:pt x="306424" y="268698"/>
                </a:lnTo>
                <a:lnTo>
                  <a:pt x="304290" y="279668"/>
                </a:lnTo>
                <a:lnTo>
                  <a:pt x="297890" y="289309"/>
                </a:lnTo>
                <a:lnTo>
                  <a:pt x="288248" y="295710"/>
                </a:lnTo>
                <a:lnTo>
                  <a:pt x="277278" y="297843"/>
                </a:lnTo>
                <a:close/>
              </a:path>
              <a:path w="1203959" h="1259204">
                <a:moveTo>
                  <a:pt x="926756" y="297843"/>
                </a:moveTo>
                <a:lnTo>
                  <a:pt x="915731" y="295710"/>
                </a:lnTo>
                <a:lnTo>
                  <a:pt x="905981" y="289309"/>
                </a:lnTo>
                <a:lnTo>
                  <a:pt x="899581" y="279668"/>
                </a:lnTo>
                <a:lnTo>
                  <a:pt x="897448" y="268698"/>
                </a:lnTo>
                <a:lnTo>
                  <a:pt x="899581" y="257727"/>
                </a:lnTo>
                <a:lnTo>
                  <a:pt x="905981" y="248086"/>
                </a:lnTo>
                <a:lnTo>
                  <a:pt x="982086" y="172168"/>
                </a:lnTo>
                <a:lnTo>
                  <a:pt x="991727" y="165767"/>
                </a:lnTo>
                <a:lnTo>
                  <a:pt x="1002698" y="163634"/>
                </a:lnTo>
                <a:lnTo>
                  <a:pt x="1013668" y="165767"/>
                </a:lnTo>
                <a:lnTo>
                  <a:pt x="1023309" y="172168"/>
                </a:lnTo>
                <a:lnTo>
                  <a:pt x="1029710" y="181809"/>
                </a:lnTo>
                <a:lnTo>
                  <a:pt x="1031843" y="192779"/>
                </a:lnTo>
                <a:lnTo>
                  <a:pt x="1029710" y="203750"/>
                </a:lnTo>
                <a:lnTo>
                  <a:pt x="1023309" y="213391"/>
                </a:lnTo>
                <a:lnTo>
                  <a:pt x="947391" y="289309"/>
                </a:lnTo>
                <a:lnTo>
                  <a:pt x="937747" y="295710"/>
                </a:lnTo>
                <a:lnTo>
                  <a:pt x="926756" y="297843"/>
                </a:lnTo>
                <a:close/>
              </a:path>
              <a:path w="1203959" h="1259204">
                <a:moveTo>
                  <a:pt x="704155" y="1155933"/>
                </a:moveTo>
                <a:lnTo>
                  <a:pt x="499903" y="1155933"/>
                </a:lnTo>
                <a:lnTo>
                  <a:pt x="482550" y="1154304"/>
                </a:lnTo>
                <a:lnTo>
                  <a:pt x="438534" y="1132244"/>
                </a:lnTo>
                <a:lnTo>
                  <a:pt x="413720" y="1089671"/>
                </a:lnTo>
                <a:lnTo>
                  <a:pt x="411860" y="1072554"/>
                </a:lnTo>
                <a:lnTo>
                  <a:pt x="411860" y="1015662"/>
                </a:lnTo>
                <a:lnTo>
                  <a:pt x="405145" y="1011745"/>
                </a:lnTo>
                <a:lnTo>
                  <a:pt x="398990" y="1007081"/>
                </a:lnTo>
                <a:lnTo>
                  <a:pt x="393394" y="1001485"/>
                </a:lnTo>
                <a:lnTo>
                  <a:pt x="393207" y="1001485"/>
                </a:lnTo>
                <a:lnTo>
                  <a:pt x="382496" y="988501"/>
                </a:lnTo>
                <a:lnTo>
                  <a:pt x="374391" y="973576"/>
                </a:lnTo>
                <a:lnTo>
                  <a:pt x="369258" y="957076"/>
                </a:lnTo>
                <a:lnTo>
                  <a:pt x="367466" y="939370"/>
                </a:lnTo>
                <a:lnTo>
                  <a:pt x="367466" y="864571"/>
                </a:lnTo>
                <a:lnTo>
                  <a:pt x="341031" y="839285"/>
                </a:lnTo>
                <a:lnTo>
                  <a:pt x="296428" y="781052"/>
                </a:lnTo>
                <a:lnTo>
                  <a:pt x="263725" y="712365"/>
                </a:lnTo>
                <a:lnTo>
                  <a:pt x="252609" y="674193"/>
                </a:lnTo>
                <a:lnTo>
                  <a:pt x="245760" y="634447"/>
                </a:lnTo>
                <a:lnTo>
                  <a:pt x="243433" y="593542"/>
                </a:lnTo>
                <a:lnTo>
                  <a:pt x="243531" y="591740"/>
                </a:lnTo>
                <a:lnTo>
                  <a:pt x="246695" y="544688"/>
                </a:lnTo>
                <a:lnTo>
                  <a:pt x="256224" y="498038"/>
                </a:lnTo>
                <a:lnTo>
                  <a:pt x="271589" y="453807"/>
                </a:lnTo>
                <a:lnTo>
                  <a:pt x="292363" y="412420"/>
                </a:lnTo>
                <a:lnTo>
                  <a:pt x="318121" y="374298"/>
                </a:lnTo>
                <a:lnTo>
                  <a:pt x="348440" y="339859"/>
                </a:lnTo>
                <a:lnTo>
                  <a:pt x="382878" y="309541"/>
                </a:lnTo>
                <a:lnTo>
                  <a:pt x="421000" y="283782"/>
                </a:lnTo>
                <a:lnTo>
                  <a:pt x="462387" y="263008"/>
                </a:lnTo>
                <a:lnTo>
                  <a:pt x="506618" y="247644"/>
                </a:lnTo>
                <a:lnTo>
                  <a:pt x="553274" y="238113"/>
                </a:lnTo>
                <a:lnTo>
                  <a:pt x="601936" y="234842"/>
                </a:lnTo>
                <a:lnTo>
                  <a:pt x="650597" y="238113"/>
                </a:lnTo>
                <a:lnTo>
                  <a:pt x="697253" y="247644"/>
                </a:lnTo>
                <a:lnTo>
                  <a:pt x="741484" y="263008"/>
                </a:lnTo>
                <a:lnTo>
                  <a:pt x="782871" y="283782"/>
                </a:lnTo>
                <a:lnTo>
                  <a:pt x="797124" y="293413"/>
                </a:lnTo>
                <a:lnTo>
                  <a:pt x="601749" y="293413"/>
                </a:lnTo>
                <a:lnTo>
                  <a:pt x="553081" y="297339"/>
                </a:lnTo>
                <a:lnTo>
                  <a:pt x="506884" y="308706"/>
                </a:lnTo>
                <a:lnTo>
                  <a:pt x="463794" y="326895"/>
                </a:lnTo>
                <a:lnTo>
                  <a:pt x="424446" y="351288"/>
                </a:lnTo>
                <a:lnTo>
                  <a:pt x="389477" y="381269"/>
                </a:lnTo>
                <a:lnTo>
                  <a:pt x="359496" y="416148"/>
                </a:lnTo>
                <a:lnTo>
                  <a:pt x="335102" y="455440"/>
                </a:lnTo>
                <a:lnTo>
                  <a:pt x="316913" y="498502"/>
                </a:lnTo>
                <a:lnTo>
                  <a:pt x="305547" y="544688"/>
                </a:lnTo>
                <a:lnTo>
                  <a:pt x="301620" y="593355"/>
                </a:lnTo>
                <a:lnTo>
                  <a:pt x="303576" y="627916"/>
                </a:lnTo>
                <a:lnTo>
                  <a:pt x="318539" y="693190"/>
                </a:lnTo>
                <a:lnTo>
                  <a:pt x="347277" y="752900"/>
                </a:lnTo>
                <a:lnTo>
                  <a:pt x="388669" y="804949"/>
                </a:lnTo>
                <a:lnTo>
                  <a:pt x="418424" y="831809"/>
                </a:lnTo>
                <a:lnTo>
                  <a:pt x="422306" y="837454"/>
                </a:lnTo>
                <a:lnTo>
                  <a:pt x="424789" y="843974"/>
                </a:lnTo>
                <a:lnTo>
                  <a:pt x="425664" y="851141"/>
                </a:lnTo>
                <a:lnTo>
                  <a:pt x="425664" y="947764"/>
                </a:lnTo>
                <a:lnTo>
                  <a:pt x="429021" y="955226"/>
                </a:lnTo>
                <a:lnTo>
                  <a:pt x="434431" y="960448"/>
                </a:lnTo>
                <a:lnTo>
                  <a:pt x="439840" y="965858"/>
                </a:lnTo>
                <a:lnTo>
                  <a:pt x="447301" y="969029"/>
                </a:lnTo>
                <a:lnTo>
                  <a:pt x="734000" y="969029"/>
                </a:lnTo>
                <a:lnTo>
                  <a:pt x="734000" y="969215"/>
                </a:lnTo>
                <a:lnTo>
                  <a:pt x="830837" y="969215"/>
                </a:lnTo>
                <a:lnTo>
                  <a:pt x="805255" y="1006895"/>
                </a:lnTo>
                <a:lnTo>
                  <a:pt x="792197" y="1015662"/>
                </a:lnTo>
                <a:lnTo>
                  <a:pt x="792197" y="1037113"/>
                </a:lnTo>
                <a:lnTo>
                  <a:pt x="470058" y="1037113"/>
                </a:lnTo>
                <a:lnTo>
                  <a:pt x="470058" y="1078896"/>
                </a:lnTo>
                <a:lnTo>
                  <a:pt x="473043" y="1084865"/>
                </a:lnTo>
                <a:lnTo>
                  <a:pt x="478246" y="1089671"/>
                </a:lnTo>
                <a:lnTo>
                  <a:pt x="483302" y="1094378"/>
                </a:lnTo>
                <a:lnTo>
                  <a:pt x="491136" y="1097549"/>
                </a:lnTo>
                <a:lnTo>
                  <a:pt x="787656" y="1097549"/>
                </a:lnTo>
                <a:lnTo>
                  <a:pt x="785016" y="1105407"/>
                </a:lnTo>
                <a:lnTo>
                  <a:pt x="752603" y="1142083"/>
                </a:lnTo>
                <a:lnTo>
                  <a:pt x="721587" y="1154278"/>
                </a:lnTo>
                <a:lnTo>
                  <a:pt x="704155" y="1155933"/>
                </a:lnTo>
                <a:close/>
              </a:path>
              <a:path w="1203959" h="1259204">
                <a:moveTo>
                  <a:pt x="830837" y="969215"/>
                </a:moveTo>
                <a:lnTo>
                  <a:pt x="756383" y="969215"/>
                </a:lnTo>
                <a:lnTo>
                  <a:pt x="763845" y="965858"/>
                </a:lnTo>
                <a:lnTo>
                  <a:pt x="769067" y="960448"/>
                </a:lnTo>
                <a:lnTo>
                  <a:pt x="774477" y="955039"/>
                </a:lnTo>
                <a:lnTo>
                  <a:pt x="777751" y="947764"/>
                </a:lnTo>
                <a:lnTo>
                  <a:pt x="777834" y="842561"/>
                </a:lnTo>
                <a:lnTo>
                  <a:pt x="781752" y="834167"/>
                </a:lnTo>
                <a:lnTo>
                  <a:pt x="813911" y="805974"/>
                </a:lnTo>
                <a:lnTo>
                  <a:pt x="855939" y="753390"/>
                </a:lnTo>
                <a:lnTo>
                  <a:pt x="884959" y="693455"/>
                </a:lnTo>
                <a:lnTo>
                  <a:pt x="899922" y="628129"/>
                </a:lnTo>
                <a:lnTo>
                  <a:pt x="901878" y="593542"/>
                </a:lnTo>
                <a:lnTo>
                  <a:pt x="897952" y="544802"/>
                </a:lnTo>
                <a:lnTo>
                  <a:pt x="886585" y="498596"/>
                </a:lnTo>
                <a:lnTo>
                  <a:pt x="868396" y="455532"/>
                </a:lnTo>
                <a:lnTo>
                  <a:pt x="844002" y="416221"/>
                </a:lnTo>
                <a:lnTo>
                  <a:pt x="814022" y="381269"/>
                </a:lnTo>
                <a:lnTo>
                  <a:pt x="779052" y="351288"/>
                </a:lnTo>
                <a:lnTo>
                  <a:pt x="739705" y="326895"/>
                </a:lnTo>
                <a:lnTo>
                  <a:pt x="696614" y="308706"/>
                </a:lnTo>
                <a:lnTo>
                  <a:pt x="650417" y="297339"/>
                </a:lnTo>
                <a:lnTo>
                  <a:pt x="601749" y="293413"/>
                </a:lnTo>
                <a:lnTo>
                  <a:pt x="797124" y="293413"/>
                </a:lnTo>
                <a:lnTo>
                  <a:pt x="855431" y="339859"/>
                </a:lnTo>
                <a:lnTo>
                  <a:pt x="885750" y="374311"/>
                </a:lnTo>
                <a:lnTo>
                  <a:pt x="911508" y="412461"/>
                </a:lnTo>
                <a:lnTo>
                  <a:pt x="932282" y="453876"/>
                </a:lnTo>
                <a:lnTo>
                  <a:pt x="947618" y="498038"/>
                </a:lnTo>
                <a:lnTo>
                  <a:pt x="957180" y="544802"/>
                </a:lnTo>
                <a:lnTo>
                  <a:pt x="960340" y="591740"/>
                </a:lnTo>
                <a:lnTo>
                  <a:pt x="960438" y="593542"/>
                </a:lnTo>
                <a:lnTo>
                  <a:pt x="958111" y="634474"/>
                </a:lnTo>
                <a:lnTo>
                  <a:pt x="951262" y="674263"/>
                </a:lnTo>
                <a:lnTo>
                  <a:pt x="940146" y="712444"/>
                </a:lnTo>
                <a:lnTo>
                  <a:pt x="925008" y="748736"/>
                </a:lnTo>
                <a:lnTo>
                  <a:pt x="886442" y="811270"/>
                </a:lnTo>
                <a:lnTo>
                  <a:pt x="836405" y="864571"/>
                </a:lnTo>
                <a:lnTo>
                  <a:pt x="836405" y="939370"/>
                </a:lnTo>
                <a:lnTo>
                  <a:pt x="834613" y="957076"/>
                </a:lnTo>
                <a:lnTo>
                  <a:pt x="830837" y="969215"/>
                </a:lnTo>
                <a:close/>
              </a:path>
              <a:path w="1203959" h="1259204">
                <a:moveTo>
                  <a:pt x="528069" y="969029"/>
                </a:moveTo>
                <a:lnTo>
                  <a:pt x="469685" y="969029"/>
                </a:lnTo>
                <a:lnTo>
                  <a:pt x="469685" y="603055"/>
                </a:lnTo>
                <a:lnTo>
                  <a:pt x="471976" y="591740"/>
                </a:lnTo>
                <a:lnTo>
                  <a:pt x="478219" y="582490"/>
                </a:lnTo>
                <a:lnTo>
                  <a:pt x="487470" y="576247"/>
                </a:lnTo>
                <a:lnTo>
                  <a:pt x="498784" y="573956"/>
                </a:lnTo>
                <a:lnTo>
                  <a:pt x="510098" y="576247"/>
                </a:lnTo>
                <a:lnTo>
                  <a:pt x="519349" y="582490"/>
                </a:lnTo>
                <a:lnTo>
                  <a:pt x="525592" y="591740"/>
                </a:lnTo>
                <a:lnTo>
                  <a:pt x="527883" y="603055"/>
                </a:lnTo>
                <a:lnTo>
                  <a:pt x="527883" y="622267"/>
                </a:lnTo>
                <a:lnTo>
                  <a:pt x="734000" y="622267"/>
                </a:lnTo>
                <a:lnTo>
                  <a:pt x="734000" y="680465"/>
                </a:lnTo>
                <a:lnTo>
                  <a:pt x="528069" y="680465"/>
                </a:lnTo>
                <a:lnTo>
                  <a:pt x="528069" y="969029"/>
                </a:lnTo>
                <a:close/>
              </a:path>
              <a:path w="1203959" h="1259204">
                <a:moveTo>
                  <a:pt x="630848" y="622267"/>
                </a:moveTo>
                <a:lnTo>
                  <a:pt x="572650" y="622267"/>
                </a:lnTo>
                <a:lnTo>
                  <a:pt x="572650" y="603055"/>
                </a:lnTo>
                <a:lnTo>
                  <a:pt x="574941" y="591740"/>
                </a:lnTo>
                <a:lnTo>
                  <a:pt x="581184" y="582490"/>
                </a:lnTo>
                <a:lnTo>
                  <a:pt x="590435" y="576247"/>
                </a:lnTo>
                <a:lnTo>
                  <a:pt x="601749" y="573956"/>
                </a:lnTo>
                <a:lnTo>
                  <a:pt x="613063" y="576247"/>
                </a:lnTo>
                <a:lnTo>
                  <a:pt x="622314" y="582490"/>
                </a:lnTo>
                <a:lnTo>
                  <a:pt x="628557" y="591740"/>
                </a:lnTo>
                <a:lnTo>
                  <a:pt x="630848" y="603055"/>
                </a:lnTo>
                <a:lnTo>
                  <a:pt x="630848" y="622267"/>
                </a:lnTo>
                <a:close/>
              </a:path>
              <a:path w="1203959" h="1259204">
                <a:moveTo>
                  <a:pt x="734000" y="622267"/>
                </a:moveTo>
                <a:lnTo>
                  <a:pt x="675802" y="622267"/>
                </a:lnTo>
                <a:lnTo>
                  <a:pt x="675802" y="603055"/>
                </a:lnTo>
                <a:lnTo>
                  <a:pt x="678093" y="591740"/>
                </a:lnTo>
                <a:lnTo>
                  <a:pt x="684336" y="582490"/>
                </a:lnTo>
                <a:lnTo>
                  <a:pt x="693586" y="576247"/>
                </a:lnTo>
                <a:lnTo>
                  <a:pt x="704901" y="573956"/>
                </a:lnTo>
                <a:lnTo>
                  <a:pt x="716215" y="576247"/>
                </a:lnTo>
                <a:lnTo>
                  <a:pt x="725466" y="582490"/>
                </a:lnTo>
                <a:lnTo>
                  <a:pt x="731709" y="591740"/>
                </a:lnTo>
                <a:lnTo>
                  <a:pt x="734000" y="603055"/>
                </a:lnTo>
                <a:lnTo>
                  <a:pt x="734000" y="622267"/>
                </a:lnTo>
                <a:close/>
              </a:path>
              <a:path w="1203959" h="1259204">
                <a:moveTo>
                  <a:pt x="601936" y="728777"/>
                </a:moveTo>
                <a:lnTo>
                  <a:pt x="590621" y="726486"/>
                </a:lnTo>
                <a:lnTo>
                  <a:pt x="581371" y="720243"/>
                </a:lnTo>
                <a:lnTo>
                  <a:pt x="575128" y="710992"/>
                </a:lnTo>
                <a:lnTo>
                  <a:pt x="572837" y="699678"/>
                </a:lnTo>
                <a:lnTo>
                  <a:pt x="572837" y="680465"/>
                </a:lnTo>
                <a:lnTo>
                  <a:pt x="734000" y="680465"/>
                </a:lnTo>
                <a:lnTo>
                  <a:pt x="734000" y="680652"/>
                </a:lnTo>
                <a:lnTo>
                  <a:pt x="631221" y="680652"/>
                </a:lnTo>
                <a:lnTo>
                  <a:pt x="631221" y="699678"/>
                </a:lnTo>
                <a:lnTo>
                  <a:pt x="631034" y="699678"/>
                </a:lnTo>
                <a:lnTo>
                  <a:pt x="628744" y="710992"/>
                </a:lnTo>
                <a:lnTo>
                  <a:pt x="622501" y="720243"/>
                </a:lnTo>
                <a:lnTo>
                  <a:pt x="613250" y="726486"/>
                </a:lnTo>
                <a:lnTo>
                  <a:pt x="601936" y="728777"/>
                </a:lnTo>
                <a:close/>
              </a:path>
              <a:path w="1203959" h="1259204">
                <a:moveTo>
                  <a:pt x="734000" y="969029"/>
                </a:moveTo>
                <a:lnTo>
                  <a:pt x="675988" y="969029"/>
                </a:lnTo>
                <a:lnTo>
                  <a:pt x="675988" y="680652"/>
                </a:lnTo>
                <a:lnTo>
                  <a:pt x="734000" y="680652"/>
                </a:lnTo>
                <a:lnTo>
                  <a:pt x="734000" y="969029"/>
                </a:lnTo>
                <a:close/>
              </a:path>
              <a:path w="1203959" h="1259204">
                <a:moveTo>
                  <a:pt x="787656" y="1097549"/>
                </a:moveTo>
                <a:lnTo>
                  <a:pt x="712735" y="1097549"/>
                </a:lnTo>
                <a:lnTo>
                  <a:pt x="720383" y="1094378"/>
                </a:lnTo>
                <a:lnTo>
                  <a:pt x="725551" y="1089566"/>
                </a:lnTo>
                <a:lnTo>
                  <a:pt x="730642" y="1084865"/>
                </a:lnTo>
                <a:lnTo>
                  <a:pt x="733627" y="1078896"/>
                </a:lnTo>
                <a:lnTo>
                  <a:pt x="733627" y="1037113"/>
                </a:lnTo>
                <a:lnTo>
                  <a:pt x="792197" y="1037113"/>
                </a:lnTo>
                <a:lnTo>
                  <a:pt x="792197" y="1072554"/>
                </a:lnTo>
                <a:lnTo>
                  <a:pt x="790362" y="1089342"/>
                </a:lnTo>
                <a:lnTo>
                  <a:pt x="790303" y="1089671"/>
                </a:lnTo>
                <a:lnTo>
                  <a:pt x="787656" y="1097549"/>
                </a:lnTo>
                <a:close/>
              </a:path>
              <a:path w="1203959" h="1259204">
                <a:moveTo>
                  <a:pt x="665356" y="1258712"/>
                </a:moveTo>
                <a:lnTo>
                  <a:pt x="538702" y="1258712"/>
                </a:lnTo>
                <a:lnTo>
                  <a:pt x="527387" y="1256421"/>
                </a:lnTo>
                <a:lnTo>
                  <a:pt x="518136" y="1250178"/>
                </a:lnTo>
                <a:lnTo>
                  <a:pt x="511893" y="1240927"/>
                </a:lnTo>
                <a:lnTo>
                  <a:pt x="509603" y="1229613"/>
                </a:lnTo>
                <a:lnTo>
                  <a:pt x="509603" y="1155933"/>
                </a:lnTo>
                <a:lnTo>
                  <a:pt x="567800" y="1155933"/>
                </a:lnTo>
                <a:lnTo>
                  <a:pt x="567800" y="1200328"/>
                </a:lnTo>
                <a:lnTo>
                  <a:pt x="694455" y="1200328"/>
                </a:lnTo>
                <a:lnTo>
                  <a:pt x="694455" y="1229613"/>
                </a:lnTo>
                <a:lnTo>
                  <a:pt x="692164" y="1240927"/>
                </a:lnTo>
                <a:lnTo>
                  <a:pt x="685921" y="1250178"/>
                </a:lnTo>
                <a:lnTo>
                  <a:pt x="676670" y="1256421"/>
                </a:lnTo>
                <a:lnTo>
                  <a:pt x="665356" y="1258712"/>
                </a:lnTo>
                <a:close/>
              </a:path>
              <a:path w="1203959" h="1259204">
                <a:moveTo>
                  <a:pt x="694455" y="1200328"/>
                </a:moveTo>
                <a:lnTo>
                  <a:pt x="636071" y="1200328"/>
                </a:lnTo>
                <a:lnTo>
                  <a:pt x="636071" y="1155933"/>
                </a:lnTo>
                <a:lnTo>
                  <a:pt x="694455" y="1155933"/>
                </a:lnTo>
                <a:lnTo>
                  <a:pt x="694455" y="1200328"/>
                </a:lnTo>
                <a:close/>
              </a:path>
              <a:path w="1203959" h="1259204">
                <a:moveTo>
                  <a:pt x="142696" y="622454"/>
                </a:moveTo>
                <a:lnTo>
                  <a:pt x="29098" y="622454"/>
                </a:lnTo>
                <a:lnTo>
                  <a:pt x="17784" y="620163"/>
                </a:lnTo>
                <a:lnTo>
                  <a:pt x="8533" y="613920"/>
                </a:lnTo>
                <a:lnTo>
                  <a:pt x="2290" y="604669"/>
                </a:lnTo>
                <a:lnTo>
                  <a:pt x="0" y="593355"/>
                </a:lnTo>
                <a:lnTo>
                  <a:pt x="2290" y="582041"/>
                </a:lnTo>
                <a:lnTo>
                  <a:pt x="8533" y="572790"/>
                </a:lnTo>
                <a:lnTo>
                  <a:pt x="17784" y="566547"/>
                </a:lnTo>
                <a:lnTo>
                  <a:pt x="29098" y="564256"/>
                </a:lnTo>
                <a:lnTo>
                  <a:pt x="142696" y="564256"/>
                </a:lnTo>
                <a:lnTo>
                  <a:pt x="154010" y="566547"/>
                </a:lnTo>
                <a:lnTo>
                  <a:pt x="163261" y="572790"/>
                </a:lnTo>
                <a:lnTo>
                  <a:pt x="169504" y="582041"/>
                </a:lnTo>
                <a:lnTo>
                  <a:pt x="171795" y="593355"/>
                </a:lnTo>
                <a:lnTo>
                  <a:pt x="169504" y="604669"/>
                </a:lnTo>
                <a:lnTo>
                  <a:pt x="163261" y="613920"/>
                </a:lnTo>
                <a:lnTo>
                  <a:pt x="154010" y="620163"/>
                </a:lnTo>
                <a:lnTo>
                  <a:pt x="142696" y="622454"/>
                </a:lnTo>
                <a:close/>
              </a:path>
              <a:path w="1203959" h="1259204">
                <a:moveTo>
                  <a:pt x="1174586" y="622641"/>
                </a:moveTo>
                <a:lnTo>
                  <a:pt x="1061175" y="622641"/>
                </a:lnTo>
                <a:lnTo>
                  <a:pt x="1049861" y="620350"/>
                </a:lnTo>
                <a:lnTo>
                  <a:pt x="1040610" y="614107"/>
                </a:lnTo>
                <a:lnTo>
                  <a:pt x="1034367" y="604856"/>
                </a:lnTo>
                <a:lnTo>
                  <a:pt x="1032076" y="593542"/>
                </a:lnTo>
                <a:lnTo>
                  <a:pt x="1034367" y="582227"/>
                </a:lnTo>
                <a:lnTo>
                  <a:pt x="1040610" y="572977"/>
                </a:lnTo>
                <a:lnTo>
                  <a:pt x="1049861" y="566734"/>
                </a:lnTo>
                <a:lnTo>
                  <a:pt x="1061175" y="564443"/>
                </a:lnTo>
                <a:lnTo>
                  <a:pt x="1174586" y="564443"/>
                </a:lnTo>
                <a:lnTo>
                  <a:pt x="1185901" y="566734"/>
                </a:lnTo>
                <a:lnTo>
                  <a:pt x="1195151" y="572977"/>
                </a:lnTo>
                <a:lnTo>
                  <a:pt x="1201394" y="582227"/>
                </a:lnTo>
                <a:lnTo>
                  <a:pt x="1203685" y="593542"/>
                </a:lnTo>
                <a:lnTo>
                  <a:pt x="1201394" y="604856"/>
                </a:lnTo>
                <a:lnTo>
                  <a:pt x="1195151" y="614107"/>
                </a:lnTo>
                <a:lnTo>
                  <a:pt x="1185901" y="620350"/>
                </a:lnTo>
                <a:lnTo>
                  <a:pt x="1174586" y="622641"/>
                </a:lnTo>
                <a:close/>
              </a:path>
              <a:path w="1203959" h="1259204">
                <a:moveTo>
                  <a:pt x="601936" y="163214"/>
                </a:moveTo>
                <a:lnTo>
                  <a:pt x="590621" y="160923"/>
                </a:lnTo>
                <a:lnTo>
                  <a:pt x="581371" y="154680"/>
                </a:lnTo>
                <a:lnTo>
                  <a:pt x="575128" y="145430"/>
                </a:lnTo>
                <a:lnTo>
                  <a:pt x="572837" y="134115"/>
                </a:lnTo>
                <a:lnTo>
                  <a:pt x="572837" y="29098"/>
                </a:lnTo>
                <a:lnTo>
                  <a:pt x="575128" y="17784"/>
                </a:lnTo>
                <a:lnTo>
                  <a:pt x="581371" y="8533"/>
                </a:lnTo>
                <a:lnTo>
                  <a:pt x="590621" y="2290"/>
                </a:lnTo>
                <a:lnTo>
                  <a:pt x="601936" y="0"/>
                </a:lnTo>
                <a:lnTo>
                  <a:pt x="613250" y="2290"/>
                </a:lnTo>
                <a:lnTo>
                  <a:pt x="622501" y="8533"/>
                </a:lnTo>
                <a:lnTo>
                  <a:pt x="628744" y="17784"/>
                </a:lnTo>
                <a:lnTo>
                  <a:pt x="631034" y="29098"/>
                </a:lnTo>
                <a:lnTo>
                  <a:pt x="631034" y="134115"/>
                </a:lnTo>
                <a:lnTo>
                  <a:pt x="628744" y="145430"/>
                </a:lnTo>
                <a:lnTo>
                  <a:pt x="622501" y="154680"/>
                </a:lnTo>
                <a:lnTo>
                  <a:pt x="613250" y="160923"/>
                </a:lnTo>
                <a:lnTo>
                  <a:pt x="601936" y="163214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89680" y="2948064"/>
            <a:ext cx="401320" cy="288290"/>
          </a:xfrm>
          <a:custGeom>
            <a:avLst/>
            <a:gdLst/>
            <a:ahLst/>
            <a:cxnLst/>
            <a:rect l="l" t="t" r="r" b="b"/>
            <a:pathLst>
              <a:path w="401319" h="288289">
                <a:moveTo>
                  <a:pt x="28961" y="287677"/>
                </a:moveTo>
                <a:lnTo>
                  <a:pt x="24173" y="287677"/>
                </a:lnTo>
                <a:lnTo>
                  <a:pt x="16301" y="287677"/>
                </a:lnTo>
                <a:lnTo>
                  <a:pt x="8592" y="283863"/>
                </a:lnTo>
                <a:lnTo>
                  <a:pt x="3804" y="276883"/>
                </a:lnTo>
                <a:lnTo>
                  <a:pt x="26" y="267893"/>
                </a:lnTo>
                <a:lnTo>
                  <a:pt x="0" y="258462"/>
                </a:lnTo>
                <a:lnTo>
                  <a:pt x="3518" y="249700"/>
                </a:lnTo>
                <a:lnTo>
                  <a:pt x="10377" y="242718"/>
                </a:lnTo>
                <a:lnTo>
                  <a:pt x="362743" y="3804"/>
                </a:lnTo>
                <a:lnTo>
                  <a:pt x="371768" y="26"/>
                </a:lnTo>
                <a:lnTo>
                  <a:pt x="381195" y="0"/>
                </a:lnTo>
                <a:lnTo>
                  <a:pt x="389938" y="3518"/>
                </a:lnTo>
                <a:lnTo>
                  <a:pt x="396909" y="10377"/>
                </a:lnTo>
                <a:lnTo>
                  <a:pt x="400686" y="19367"/>
                </a:lnTo>
                <a:lnTo>
                  <a:pt x="400713" y="28799"/>
                </a:lnTo>
                <a:lnTo>
                  <a:pt x="397194" y="37561"/>
                </a:lnTo>
                <a:lnTo>
                  <a:pt x="390335" y="44542"/>
                </a:lnTo>
                <a:lnTo>
                  <a:pt x="37969" y="283457"/>
                </a:lnTo>
                <a:lnTo>
                  <a:pt x="33749" y="286297"/>
                </a:lnTo>
                <a:lnTo>
                  <a:pt x="28961" y="287677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672634" y="3046745"/>
            <a:ext cx="369570" cy="194945"/>
          </a:xfrm>
          <a:custGeom>
            <a:avLst/>
            <a:gdLst/>
            <a:ahLst/>
            <a:cxnLst/>
            <a:rect l="l" t="t" r="r" b="b"/>
            <a:pathLst>
              <a:path w="369569" h="194944">
                <a:moveTo>
                  <a:pt x="344566" y="194352"/>
                </a:moveTo>
                <a:lnTo>
                  <a:pt x="341158" y="194352"/>
                </a:lnTo>
                <a:lnTo>
                  <a:pt x="337749" y="193622"/>
                </a:lnTo>
                <a:lnTo>
                  <a:pt x="14436" y="46978"/>
                </a:lnTo>
                <a:lnTo>
                  <a:pt x="0" y="23937"/>
                </a:lnTo>
                <a:lnTo>
                  <a:pt x="2182" y="14436"/>
                </a:lnTo>
                <a:lnTo>
                  <a:pt x="7883" y="6530"/>
                </a:lnTo>
                <a:lnTo>
                  <a:pt x="15897" y="1583"/>
                </a:lnTo>
                <a:lnTo>
                  <a:pt x="25189" y="0"/>
                </a:lnTo>
                <a:lnTo>
                  <a:pt x="34724" y="2182"/>
                </a:lnTo>
                <a:lnTo>
                  <a:pt x="354710" y="147364"/>
                </a:lnTo>
                <a:lnTo>
                  <a:pt x="362616" y="153077"/>
                </a:lnTo>
                <a:lnTo>
                  <a:pt x="367563" y="161110"/>
                </a:lnTo>
                <a:lnTo>
                  <a:pt x="369147" y="170406"/>
                </a:lnTo>
                <a:lnTo>
                  <a:pt x="366964" y="179907"/>
                </a:lnTo>
                <a:lnTo>
                  <a:pt x="363077" y="185998"/>
                </a:lnTo>
                <a:lnTo>
                  <a:pt x="357774" y="190538"/>
                </a:lnTo>
                <a:lnTo>
                  <a:pt x="351467" y="193373"/>
                </a:lnTo>
                <a:lnTo>
                  <a:pt x="344566" y="194352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26215" y="3050786"/>
            <a:ext cx="496570" cy="294640"/>
          </a:xfrm>
          <a:custGeom>
            <a:avLst/>
            <a:gdLst/>
            <a:ahLst/>
            <a:cxnLst/>
            <a:rect l="l" t="t" r="r" b="b"/>
            <a:pathLst>
              <a:path w="496569" h="294639">
                <a:moveTo>
                  <a:pt x="28492" y="294593"/>
                </a:moveTo>
                <a:lnTo>
                  <a:pt x="24515" y="294593"/>
                </a:lnTo>
                <a:lnTo>
                  <a:pt x="15832" y="294593"/>
                </a:lnTo>
                <a:lnTo>
                  <a:pt x="7392" y="289967"/>
                </a:lnTo>
                <a:lnTo>
                  <a:pt x="2929" y="281851"/>
                </a:lnTo>
                <a:lnTo>
                  <a:pt x="0" y="272520"/>
                </a:lnTo>
                <a:lnTo>
                  <a:pt x="859" y="263136"/>
                </a:lnTo>
                <a:lnTo>
                  <a:pt x="5188" y="254770"/>
                </a:lnTo>
                <a:lnTo>
                  <a:pt x="12667" y="248498"/>
                </a:lnTo>
                <a:lnTo>
                  <a:pt x="459739" y="2929"/>
                </a:lnTo>
                <a:lnTo>
                  <a:pt x="469070" y="0"/>
                </a:lnTo>
                <a:lnTo>
                  <a:pt x="478455" y="859"/>
                </a:lnTo>
                <a:lnTo>
                  <a:pt x="486820" y="5188"/>
                </a:lnTo>
                <a:lnTo>
                  <a:pt x="493093" y="12667"/>
                </a:lnTo>
                <a:lnTo>
                  <a:pt x="496022" y="21998"/>
                </a:lnTo>
                <a:lnTo>
                  <a:pt x="495162" y="31383"/>
                </a:lnTo>
                <a:lnTo>
                  <a:pt x="490833" y="39748"/>
                </a:lnTo>
                <a:lnTo>
                  <a:pt x="483354" y="46021"/>
                </a:lnTo>
                <a:lnTo>
                  <a:pt x="36282" y="291590"/>
                </a:lnTo>
                <a:lnTo>
                  <a:pt x="32549" y="293619"/>
                </a:lnTo>
                <a:lnTo>
                  <a:pt x="28492" y="294593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32298" y="2862356"/>
            <a:ext cx="158410" cy="15841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24294" y="3269095"/>
            <a:ext cx="158491" cy="15849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67451" y="2971669"/>
            <a:ext cx="158410" cy="15841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87742" y="3159863"/>
            <a:ext cx="158410" cy="15841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4078991" y="3476441"/>
            <a:ext cx="49530" cy="412115"/>
          </a:xfrm>
          <a:custGeom>
            <a:avLst/>
            <a:gdLst/>
            <a:ahLst/>
            <a:cxnLst/>
            <a:rect l="l" t="t" r="r" b="b"/>
            <a:pathLst>
              <a:path w="49530" h="412114">
                <a:moveTo>
                  <a:pt x="24589" y="411851"/>
                </a:moveTo>
                <a:lnTo>
                  <a:pt x="15029" y="409915"/>
                </a:lnTo>
                <a:lnTo>
                  <a:pt x="7212" y="404639"/>
                </a:lnTo>
                <a:lnTo>
                  <a:pt x="1936" y="396821"/>
                </a:lnTo>
                <a:lnTo>
                  <a:pt x="0" y="387262"/>
                </a:lnTo>
                <a:lnTo>
                  <a:pt x="0" y="24589"/>
                </a:lnTo>
                <a:lnTo>
                  <a:pt x="1936" y="15029"/>
                </a:lnTo>
                <a:lnTo>
                  <a:pt x="7212" y="7212"/>
                </a:lnTo>
                <a:lnTo>
                  <a:pt x="15029" y="1936"/>
                </a:lnTo>
                <a:lnTo>
                  <a:pt x="24589" y="0"/>
                </a:lnTo>
                <a:lnTo>
                  <a:pt x="34148" y="1936"/>
                </a:lnTo>
                <a:lnTo>
                  <a:pt x="41966" y="7212"/>
                </a:lnTo>
                <a:lnTo>
                  <a:pt x="47242" y="15029"/>
                </a:lnTo>
                <a:lnTo>
                  <a:pt x="49178" y="24589"/>
                </a:lnTo>
                <a:lnTo>
                  <a:pt x="49178" y="387262"/>
                </a:lnTo>
                <a:lnTo>
                  <a:pt x="47242" y="396855"/>
                </a:lnTo>
                <a:lnTo>
                  <a:pt x="41966" y="404669"/>
                </a:lnTo>
                <a:lnTo>
                  <a:pt x="34148" y="409926"/>
                </a:lnTo>
                <a:lnTo>
                  <a:pt x="24589" y="411851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55174" y="3322412"/>
            <a:ext cx="49530" cy="566420"/>
          </a:xfrm>
          <a:custGeom>
            <a:avLst/>
            <a:gdLst/>
            <a:ahLst/>
            <a:cxnLst/>
            <a:rect l="l" t="t" r="r" b="b"/>
            <a:pathLst>
              <a:path w="49530" h="566420">
                <a:moveTo>
                  <a:pt x="24589" y="565879"/>
                </a:moveTo>
                <a:lnTo>
                  <a:pt x="15029" y="563943"/>
                </a:lnTo>
                <a:lnTo>
                  <a:pt x="7212" y="558667"/>
                </a:lnTo>
                <a:lnTo>
                  <a:pt x="1936" y="550850"/>
                </a:lnTo>
                <a:lnTo>
                  <a:pt x="0" y="541290"/>
                </a:lnTo>
                <a:lnTo>
                  <a:pt x="0" y="24589"/>
                </a:lnTo>
                <a:lnTo>
                  <a:pt x="1936" y="15029"/>
                </a:lnTo>
                <a:lnTo>
                  <a:pt x="7212" y="7212"/>
                </a:lnTo>
                <a:lnTo>
                  <a:pt x="15029" y="1936"/>
                </a:lnTo>
                <a:lnTo>
                  <a:pt x="24589" y="0"/>
                </a:lnTo>
                <a:lnTo>
                  <a:pt x="34148" y="1936"/>
                </a:lnTo>
                <a:lnTo>
                  <a:pt x="41966" y="7212"/>
                </a:lnTo>
                <a:lnTo>
                  <a:pt x="47242" y="15029"/>
                </a:lnTo>
                <a:lnTo>
                  <a:pt x="49178" y="24589"/>
                </a:lnTo>
                <a:lnTo>
                  <a:pt x="49178" y="541290"/>
                </a:lnTo>
                <a:lnTo>
                  <a:pt x="47242" y="550884"/>
                </a:lnTo>
                <a:lnTo>
                  <a:pt x="41966" y="558697"/>
                </a:lnTo>
                <a:lnTo>
                  <a:pt x="34148" y="563955"/>
                </a:lnTo>
                <a:lnTo>
                  <a:pt x="24589" y="565879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31438" y="3240691"/>
            <a:ext cx="49530" cy="647700"/>
          </a:xfrm>
          <a:custGeom>
            <a:avLst/>
            <a:gdLst/>
            <a:ahLst/>
            <a:cxnLst/>
            <a:rect l="l" t="t" r="r" b="b"/>
            <a:pathLst>
              <a:path w="49530" h="647700">
                <a:moveTo>
                  <a:pt x="24589" y="647600"/>
                </a:moveTo>
                <a:lnTo>
                  <a:pt x="15029" y="645664"/>
                </a:lnTo>
                <a:lnTo>
                  <a:pt x="7212" y="640388"/>
                </a:lnTo>
                <a:lnTo>
                  <a:pt x="1936" y="632571"/>
                </a:lnTo>
                <a:lnTo>
                  <a:pt x="0" y="623011"/>
                </a:lnTo>
                <a:lnTo>
                  <a:pt x="0" y="24589"/>
                </a:lnTo>
                <a:lnTo>
                  <a:pt x="1936" y="15029"/>
                </a:lnTo>
                <a:lnTo>
                  <a:pt x="7212" y="7212"/>
                </a:lnTo>
                <a:lnTo>
                  <a:pt x="15029" y="1936"/>
                </a:lnTo>
                <a:lnTo>
                  <a:pt x="24589" y="0"/>
                </a:lnTo>
                <a:lnTo>
                  <a:pt x="34148" y="1936"/>
                </a:lnTo>
                <a:lnTo>
                  <a:pt x="41966" y="7212"/>
                </a:lnTo>
                <a:lnTo>
                  <a:pt x="47242" y="15029"/>
                </a:lnTo>
                <a:lnTo>
                  <a:pt x="49178" y="24589"/>
                </a:lnTo>
                <a:lnTo>
                  <a:pt x="49178" y="623011"/>
                </a:lnTo>
                <a:lnTo>
                  <a:pt x="47242" y="632605"/>
                </a:lnTo>
                <a:lnTo>
                  <a:pt x="41966" y="640418"/>
                </a:lnTo>
                <a:lnTo>
                  <a:pt x="34148" y="645676"/>
                </a:lnTo>
                <a:lnTo>
                  <a:pt x="24589" y="64760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607703" y="3171224"/>
            <a:ext cx="49530" cy="717550"/>
          </a:xfrm>
          <a:custGeom>
            <a:avLst/>
            <a:gdLst/>
            <a:ahLst/>
            <a:cxnLst/>
            <a:rect l="l" t="t" r="r" b="b"/>
            <a:pathLst>
              <a:path w="49530" h="717550">
                <a:moveTo>
                  <a:pt x="24589" y="717067"/>
                </a:moveTo>
                <a:lnTo>
                  <a:pt x="15029" y="715131"/>
                </a:lnTo>
                <a:lnTo>
                  <a:pt x="7212" y="709855"/>
                </a:lnTo>
                <a:lnTo>
                  <a:pt x="1936" y="702038"/>
                </a:lnTo>
                <a:lnTo>
                  <a:pt x="0" y="692478"/>
                </a:lnTo>
                <a:lnTo>
                  <a:pt x="0" y="24589"/>
                </a:lnTo>
                <a:lnTo>
                  <a:pt x="1936" y="15029"/>
                </a:lnTo>
                <a:lnTo>
                  <a:pt x="7212" y="7212"/>
                </a:lnTo>
                <a:lnTo>
                  <a:pt x="15029" y="1936"/>
                </a:lnTo>
                <a:lnTo>
                  <a:pt x="24589" y="0"/>
                </a:lnTo>
                <a:lnTo>
                  <a:pt x="34148" y="1936"/>
                </a:lnTo>
                <a:lnTo>
                  <a:pt x="41966" y="7212"/>
                </a:lnTo>
                <a:lnTo>
                  <a:pt x="47242" y="15029"/>
                </a:lnTo>
                <a:lnTo>
                  <a:pt x="49178" y="24589"/>
                </a:lnTo>
                <a:lnTo>
                  <a:pt x="49178" y="692478"/>
                </a:lnTo>
                <a:lnTo>
                  <a:pt x="47208" y="702072"/>
                </a:lnTo>
                <a:lnTo>
                  <a:pt x="41935" y="709885"/>
                </a:lnTo>
                <a:lnTo>
                  <a:pt x="34137" y="715143"/>
                </a:lnTo>
                <a:lnTo>
                  <a:pt x="24589" y="717067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783967" y="3234848"/>
            <a:ext cx="49530" cy="654050"/>
          </a:xfrm>
          <a:custGeom>
            <a:avLst/>
            <a:gdLst/>
            <a:ahLst/>
            <a:cxnLst/>
            <a:rect l="l" t="t" r="r" b="b"/>
            <a:pathLst>
              <a:path w="49530" h="654050">
                <a:moveTo>
                  <a:pt x="24589" y="653443"/>
                </a:moveTo>
                <a:lnTo>
                  <a:pt x="15029" y="651507"/>
                </a:lnTo>
                <a:lnTo>
                  <a:pt x="7212" y="646231"/>
                </a:lnTo>
                <a:lnTo>
                  <a:pt x="1936" y="638414"/>
                </a:lnTo>
                <a:lnTo>
                  <a:pt x="0" y="628854"/>
                </a:lnTo>
                <a:lnTo>
                  <a:pt x="0" y="24589"/>
                </a:lnTo>
                <a:lnTo>
                  <a:pt x="1936" y="15029"/>
                </a:lnTo>
                <a:lnTo>
                  <a:pt x="7212" y="7212"/>
                </a:lnTo>
                <a:lnTo>
                  <a:pt x="15029" y="1936"/>
                </a:lnTo>
                <a:lnTo>
                  <a:pt x="24589" y="0"/>
                </a:lnTo>
                <a:lnTo>
                  <a:pt x="34148" y="1936"/>
                </a:lnTo>
                <a:lnTo>
                  <a:pt x="41966" y="7212"/>
                </a:lnTo>
                <a:lnTo>
                  <a:pt x="47242" y="15029"/>
                </a:lnTo>
                <a:lnTo>
                  <a:pt x="49178" y="24589"/>
                </a:lnTo>
                <a:lnTo>
                  <a:pt x="49178" y="628854"/>
                </a:lnTo>
                <a:lnTo>
                  <a:pt x="47208" y="638448"/>
                </a:lnTo>
                <a:lnTo>
                  <a:pt x="41935" y="646261"/>
                </a:lnTo>
                <a:lnTo>
                  <a:pt x="34137" y="651519"/>
                </a:lnTo>
                <a:lnTo>
                  <a:pt x="24589" y="653443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960150" y="3315027"/>
            <a:ext cx="49530" cy="573405"/>
          </a:xfrm>
          <a:custGeom>
            <a:avLst/>
            <a:gdLst/>
            <a:ahLst/>
            <a:cxnLst/>
            <a:rect l="l" t="t" r="r" b="b"/>
            <a:pathLst>
              <a:path w="49530" h="573404">
                <a:moveTo>
                  <a:pt x="24589" y="573264"/>
                </a:moveTo>
                <a:lnTo>
                  <a:pt x="15029" y="571328"/>
                </a:lnTo>
                <a:lnTo>
                  <a:pt x="7212" y="566052"/>
                </a:lnTo>
                <a:lnTo>
                  <a:pt x="1936" y="558235"/>
                </a:lnTo>
                <a:lnTo>
                  <a:pt x="0" y="548675"/>
                </a:lnTo>
                <a:lnTo>
                  <a:pt x="0" y="24589"/>
                </a:lnTo>
                <a:lnTo>
                  <a:pt x="1936" y="15029"/>
                </a:lnTo>
                <a:lnTo>
                  <a:pt x="7212" y="7212"/>
                </a:lnTo>
                <a:lnTo>
                  <a:pt x="15029" y="1936"/>
                </a:lnTo>
                <a:lnTo>
                  <a:pt x="24589" y="0"/>
                </a:lnTo>
                <a:lnTo>
                  <a:pt x="34148" y="1936"/>
                </a:lnTo>
                <a:lnTo>
                  <a:pt x="41966" y="7212"/>
                </a:lnTo>
                <a:lnTo>
                  <a:pt x="47242" y="15029"/>
                </a:lnTo>
                <a:lnTo>
                  <a:pt x="49178" y="24589"/>
                </a:lnTo>
                <a:lnTo>
                  <a:pt x="49178" y="548675"/>
                </a:lnTo>
                <a:lnTo>
                  <a:pt x="47242" y="558269"/>
                </a:lnTo>
                <a:lnTo>
                  <a:pt x="41966" y="566082"/>
                </a:lnTo>
                <a:lnTo>
                  <a:pt x="34148" y="571339"/>
                </a:lnTo>
                <a:lnTo>
                  <a:pt x="24589" y="573264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36415" y="3344810"/>
            <a:ext cx="49530" cy="543560"/>
          </a:xfrm>
          <a:custGeom>
            <a:avLst/>
            <a:gdLst/>
            <a:ahLst/>
            <a:cxnLst/>
            <a:rect l="l" t="t" r="r" b="b"/>
            <a:pathLst>
              <a:path w="49530" h="543560">
                <a:moveTo>
                  <a:pt x="24589" y="543481"/>
                </a:moveTo>
                <a:lnTo>
                  <a:pt x="15029" y="541545"/>
                </a:lnTo>
                <a:lnTo>
                  <a:pt x="7212" y="536269"/>
                </a:lnTo>
                <a:lnTo>
                  <a:pt x="1936" y="528451"/>
                </a:lnTo>
                <a:lnTo>
                  <a:pt x="0" y="518892"/>
                </a:lnTo>
                <a:lnTo>
                  <a:pt x="0" y="24589"/>
                </a:lnTo>
                <a:lnTo>
                  <a:pt x="1936" y="15029"/>
                </a:lnTo>
                <a:lnTo>
                  <a:pt x="7212" y="7212"/>
                </a:lnTo>
                <a:lnTo>
                  <a:pt x="15029" y="1936"/>
                </a:lnTo>
                <a:lnTo>
                  <a:pt x="24589" y="0"/>
                </a:lnTo>
                <a:lnTo>
                  <a:pt x="34148" y="1936"/>
                </a:lnTo>
                <a:lnTo>
                  <a:pt x="41966" y="7212"/>
                </a:lnTo>
                <a:lnTo>
                  <a:pt x="47242" y="15029"/>
                </a:lnTo>
                <a:lnTo>
                  <a:pt x="49178" y="24589"/>
                </a:lnTo>
                <a:lnTo>
                  <a:pt x="49178" y="518892"/>
                </a:lnTo>
                <a:lnTo>
                  <a:pt x="47253" y="528486"/>
                </a:lnTo>
                <a:lnTo>
                  <a:pt x="41996" y="536299"/>
                </a:lnTo>
                <a:lnTo>
                  <a:pt x="34183" y="541556"/>
                </a:lnTo>
                <a:lnTo>
                  <a:pt x="24589" y="543481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12679" y="3199628"/>
            <a:ext cx="49530" cy="688975"/>
          </a:xfrm>
          <a:custGeom>
            <a:avLst/>
            <a:gdLst/>
            <a:ahLst/>
            <a:cxnLst/>
            <a:rect l="l" t="t" r="r" b="b"/>
            <a:pathLst>
              <a:path w="49530" h="688975">
                <a:moveTo>
                  <a:pt x="24589" y="688664"/>
                </a:moveTo>
                <a:lnTo>
                  <a:pt x="15029" y="686728"/>
                </a:lnTo>
                <a:lnTo>
                  <a:pt x="7212" y="681451"/>
                </a:lnTo>
                <a:lnTo>
                  <a:pt x="1936" y="673634"/>
                </a:lnTo>
                <a:lnTo>
                  <a:pt x="0" y="664075"/>
                </a:lnTo>
                <a:lnTo>
                  <a:pt x="0" y="24589"/>
                </a:lnTo>
                <a:lnTo>
                  <a:pt x="1936" y="15029"/>
                </a:lnTo>
                <a:lnTo>
                  <a:pt x="7212" y="7212"/>
                </a:lnTo>
                <a:lnTo>
                  <a:pt x="15029" y="1936"/>
                </a:lnTo>
                <a:lnTo>
                  <a:pt x="24589" y="0"/>
                </a:lnTo>
                <a:lnTo>
                  <a:pt x="34148" y="1936"/>
                </a:lnTo>
                <a:lnTo>
                  <a:pt x="41966" y="7212"/>
                </a:lnTo>
                <a:lnTo>
                  <a:pt x="47242" y="15029"/>
                </a:lnTo>
                <a:lnTo>
                  <a:pt x="49178" y="24589"/>
                </a:lnTo>
                <a:lnTo>
                  <a:pt x="49178" y="664075"/>
                </a:lnTo>
                <a:lnTo>
                  <a:pt x="47242" y="673668"/>
                </a:lnTo>
                <a:lnTo>
                  <a:pt x="41966" y="681482"/>
                </a:lnTo>
                <a:lnTo>
                  <a:pt x="34148" y="686739"/>
                </a:lnTo>
                <a:lnTo>
                  <a:pt x="24589" y="688664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488862" y="3093317"/>
            <a:ext cx="49530" cy="795020"/>
          </a:xfrm>
          <a:custGeom>
            <a:avLst/>
            <a:gdLst/>
            <a:ahLst/>
            <a:cxnLst/>
            <a:rect l="l" t="t" r="r" b="b"/>
            <a:pathLst>
              <a:path w="49530" h="795020">
                <a:moveTo>
                  <a:pt x="24589" y="794974"/>
                </a:moveTo>
                <a:lnTo>
                  <a:pt x="15029" y="793038"/>
                </a:lnTo>
                <a:lnTo>
                  <a:pt x="7212" y="787762"/>
                </a:lnTo>
                <a:lnTo>
                  <a:pt x="1936" y="779945"/>
                </a:lnTo>
                <a:lnTo>
                  <a:pt x="0" y="770385"/>
                </a:lnTo>
                <a:lnTo>
                  <a:pt x="0" y="24589"/>
                </a:lnTo>
                <a:lnTo>
                  <a:pt x="1936" y="15029"/>
                </a:lnTo>
                <a:lnTo>
                  <a:pt x="7212" y="7212"/>
                </a:lnTo>
                <a:lnTo>
                  <a:pt x="15029" y="1936"/>
                </a:lnTo>
                <a:lnTo>
                  <a:pt x="24589" y="0"/>
                </a:lnTo>
                <a:lnTo>
                  <a:pt x="34148" y="1936"/>
                </a:lnTo>
                <a:lnTo>
                  <a:pt x="41966" y="7212"/>
                </a:lnTo>
                <a:lnTo>
                  <a:pt x="47242" y="15029"/>
                </a:lnTo>
                <a:lnTo>
                  <a:pt x="49178" y="24589"/>
                </a:lnTo>
                <a:lnTo>
                  <a:pt x="49178" y="770385"/>
                </a:lnTo>
                <a:lnTo>
                  <a:pt x="47253" y="779979"/>
                </a:lnTo>
                <a:lnTo>
                  <a:pt x="41996" y="787792"/>
                </a:lnTo>
                <a:lnTo>
                  <a:pt x="34183" y="793049"/>
                </a:lnTo>
                <a:lnTo>
                  <a:pt x="24589" y="794974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21196" y="8171503"/>
            <a:ext cx="2821940" cy="312420"/>
          </a:xfrm>
          <a:custGeom>
            <a:avLst/>
            <a:gdLst/>
            <a:ahLst/>
            <a:cxnLst/>
            <a:rect l="l" t="t" r="r" b="b"/>
            <a:pathLst>
              <a:path w="2821940" h="312420">
                <a:moveTo>
                  <a:pt x="267586" y="157473"/>
                </a:moveTo>
                <a:lnTo>
                  <a:pt x="214069" y="157473"/>
                </a:lnTo>
                <a:lnTo>
                  <a:pt x="214069" y="82762"/>
                </a:lnTo>
                <a:lnTo>
                  <a:pt x="162920" y="82762"/>
                </a:lnTo>
                <a:lnTo>
                  <a:pt x="162920" y="40848"/>
                </a:lnTo>
                <a:lnTo>
                  <a:pt x="214069" y="40848"/>
                </a:lnTo>
                <a:lnTo>
                  <a:pt x="214069" y="1302"/>
                </a:lnTo>
                <a:lnTo>
                  <a:pt x="267586" y="1302"/>
                </a:lnTo>
                <a:lnTo>
                  <a:pt x="267586" y="157473"/>
                </a:lnTo>
                <a:close/>
              </a:path>
              <a:path w="2821940" h="312420">
                <a:moveTo>
                  <a:pt x="27705" y="160907"/>
                </a:moveTo>
                <a:lnTo>
                  <a:pt x="0" y="118282"/>
                </a:lnTo>
                <a:lnTo>
                  <a:pt x="34271" y="103430"/>
                </a:lnTo>
                <a:lnTo>
                  <a:pt x="56344" y="82318"/>
                </a:lnTo>
                <a:lnTo>
                  <a:pt x="68182" y="57076"/>
                </a:lnTo>
                <a:lnTo>
                  <a:pt x="71751" y="29837"/>
                </a:lnTo>
                <a:lnTo>
                  <a:pt x="71751" y="11840"/>
                </a:lnTo>
                <a:lnTo>
                  <a:pt x="126689" y="11840"/>
                </a:lnTo>
                <a:lnTo>
                  <a:pt x="126689" y="29837"/>
                </a:lnTo>
                <a:lnTo>
                  <a:pt x="129745" y="55626"/>
                </a:lnTo>
                <a:lnTo>
                  <a:pt x="140482" y="79506"/>
                </a:lnTo>
                <a:lnTo>
                  <a:pt x="160988" y="99567"/>
                </a:lnTo>
                <a:lnTo>
                  <a:pt x="170093" y="103601"/>
                </a:lnTo>
                <a:lnTo>
                  <a:pt x="99220" y="103601"/>
                </a:lnTo>
                <a:lnTo>
                  <a:pt x="87296" y="122195"/>
                </a:lnTo>
                <a:lnTo>
                  <a:pt x="71588" y="138248"/>
                </a:lnTo>
                <a:lnTo>
                  <a:pt x="51817" y="151303"/>
                </a:lnTo>
                <a:lnTo>
                  <a:pt x="27705" y="160907"/>
                </a:lnTo>
                <a:close/>
              </a:path>
              <a:path w="2821940" h="312420">
                <a:moveTo>
                  <a:pt x="165288" y="155105"/>
                </a:moveTo>
                <a:lnTo>
                  <a:pt x="143409" y="146275"/>
                </a:lnTo>
                <a:lnTo>
                  <a:pt x="125238" y="134548"/>
                </a:lnTo>
                <a:lnTo>
                  <a:pt x="110575" y="120223"/>
                </a:lnTo>
                <a:lnTo>
                  <a:pt x="99220" y="103601"/>
                </a:lnTo>
                <a:lnTo>
                  <a:pt x="170093" y="103601"/>
                </a:lnTo>
                <a:lnTo>
                  <a:pt x="193349" y="113901"/>
                </a:lnTo>
                <a:lnTo>
                  <a:pt x="165288" y="155105"/>
                </a:lnTo>
                <a:close/>
              </a:path>
              <a:path w="2821940" h="312420">
                <a:moveTo>
                  <a:pt x="274690" y="308079"/>
                </a:moveTo>
                <a:lnTo>
                  <a:pt x="58726" y="308079"/>
                </a:lnTo>
                <a:lnTo>
                  <a:pt x="58726" y="218331"/>
                </a:lnTo>
                <a:lnTo>
                  <a:pt x="214306" y="218331"/>
                </a:lnTo>
                <a:lnTo>
                  <a:pt x="214306" y="209096"/>
                </a:lnTo>
                <a:lnTo>
                  <a:pt x="58490" y="209096"/>
                </a:lnTo>
                <a:lnTo>
                  <a:pt x="58490" y="168129"/>
                </a:lnTo>
                <a:lnTo>
                  <a:pt x="267586" y="168129"/>
                </a:lnTo>
                <a:lnTo>
                  <a:pt x="267586" y="257048"/>
                </a:lnTo>
                <a:lnTo>
                  <a:pt x="111652" y="257048"/>
                </a:lnTo>
                <a:lnTo>
                  <a:pt x="111652" y="266284"/>
                </a:lnTo>
                <a:lnTo>
                  <a:pt x="274690" y="266284"/>
                </a:lnTo>
                <a:lnTo>
                  <a:pt x="274690" y="308079"/>
                </a:lnTo>
                <a:close/>
              </a:path>
              <a:path w="2821940" h="312420">
                <a:moveTo>
                  <a:pt x="574240" y="311039"/>
                </a:moveTo>
                <a:lnTo>
                  <a:pt x="523802" y="311039"/>
                </a:lnTo>
                <a:lnTo>
                  <a:pt x="523802" y="1302"/>
                </a:lnTo>
                <a:lnTo>
                  <a:pt x="574240" y="1302"/>
                </a:lnTo>
                <a:lnTo>
                  <a:pt x="574240" y="311039"/>
                </a:lnTo>
                <a:close/>
              </a:path>
              <a:path w="2821940" h="312420">
                <a:moveTo>
                  <a:pt x="508291" y="80157"/>
                </a:moveTo>
                <a:lnTo>
                  <a:pt x="457852" y="80157"/>
                </a:lnTo>
                <a:lnTo>
                  <a:pt x="457852" y="7577"/>
                </a:lnTo>
                <a:lnTo>
                  <a:pt x="508291" y="7577"/>
                </a:lnTo>
                <a:lnTo>
                  <a:pt x="508291" y="80157"/>
                </a:lnTo>
                <a:close/>
              </a:path>
              <a:path w="2821940" h="312420">
                <a:moveTo>
                  <a:pt x="327492" y="248168"/>
                </a:moveTo>
                <a:lnTo>
                  <a:pt x="296353" y="210754"/>
                </a:lnTo>
                <a:lnTo>
                  <a:pt x="334769" y="183388"/>
                </a:lnTo>
                <a:lnTo>
                  <a:pt x="361429" y="153270"/>
                </a:lnTo>
                <a:lnTo>
                  <a:pt x="377989" y="118978"/>
                </a:lnTo>
                <a:lnTo>
                  <a:pt x="386101" y="79091"/>
                </a:lnTo>
                <a:lnTo>
                  <a:pt x="316955" y="79091"/>
                </a:lnTo>
                <a:lnTo>
                  <a:pt x="316955" y="36467"/>
                </a:lnTo>
                <a:lnTo>
                  <a:pt x="439263" y="36467"/>
                </a:lnTo>
                <a:lnTo>
                  <a:pt x="439130" y="47723"/>
                </a:lnTo>
                <a:lnTo>
                  <a:pt x="438730" y="58756"/>
                </a:lnTo>
                <a:lnTo>
                  <a:pt x="438064" y="69568"/>
                </a:lnTo>
                <a:lnTo>
                  <a:pt x="437132" y="80157"/>
                </a:lnTo>
                <a:lnTo>
                  <a:pt x="508291" y="80157"/>
                </a:lnTo>
                <a:lnTo>
                  <a:pt x="508291" y="123374"/>
                </a:lnTo>
                <a:lnTo>
                  <a:pt x="428962" y="123374"/>
                </a:lnTo>
                <a:lnTo>
                  <a:pt x="415272" y="159207"/>
                </a:lnTo>
                <a:lnTo>
                  <a:pt x="394478" y="191854"/>
                </a:lnTo>
                <a:lnTo>
                  <a:pt x="365558" y="221460"/>
                </a:lnTo>
                <a:lnTo>
                  <a:pt x="327492" y="248168"/>
                </a:lnTo>
                <a:close/>
              </a:path>
              <a:path w="2821940" h="312420">
                <a:moveTo>
                  <a:pt x="508291" y="298607"/>
                </a:moveTo>
                <a:lnTo>
                  <a:pt x="457852" y="298607"/>
                </a:lnTo>
                <a:lnTo>
                  <a:pt x="457852" y="199979"/>
                </a:lnTo>
                <a:lnTo>
                  <a:pt x="422569" y="199979"/>
                </a:lnTo>
                <a:lnTo>
                  <a:pt x="422569" y="156999"/>
                </a:lnTo>
                <a:lnTo>
                  <a:pt x="457852" y="156999"/>
                </a:lnTo>
                <a:lnTo>
                  <a:pt x="457852" y="123374"/>
                </a:lnTo>
                <a:lnTo>
                  <a:pt x="508291" y="123374"/>
                </a:lnTo>
                <a:lnTo>
                  <a:pt x="508291" y="298607"/>
                </a:lnTo>
                <a:close/>
              </a:path>
              <a:path w="2821940" h="312420">
                <a:moveTo>
                  <a:pt x="721882" y="21430"/>
                </a:moveTo>
                <a:lnTo>
                  <a:pt x="668128" y="21430"/>
                </a:lnTo>
                <a:lnTo>
                  <a:pt x="668128" y="0"/>
                </a:lnTo>
                <a:lnTo>
                  <a:pt x="721882" y="0"/>
                </a:lnTo>
                <a:lnTo>
                  <a:pt x="721882" y="21430"/>
                </a:lnTo>
                <a:close/>
              </a:path>
              <a:path w="2821940" h="312420">
                <a:moveTo>
                  <a:pt x="786411" y="61450"/>
                </a:moveTo>
                <a:lnTo>
                  <a:pt x="603244" y="61450"/>
                </a:lnTo>
                <a:lnTo>
                  <a:pt x="603244" y="21430"/>
                </a:lnTo>
                <a:lnTo>
                  <a:pt x="786411" y="21430"/>
                </a:lnTo>
                <a:lnTo>
                  <a:pt x="786411" y="61450"/>
                </a:lnTo>
                <a:close/>
              </a:path>
              <a:path w="2821940" h="312420">
                <a:moveTo>
                  <a:pt x="851650" y="166708"/>
                </a:moveTo>
                <a:lnTo>
                  <a:pt x="797659" y="166708"/>
                </a:lnTo>
                <a:lnTo>
                  <a:pt x="797659" y="1420"/>
                </a:lnTo>
                <a:lnTo>
                  <a:pt x="851650" y="1420"/>
                </a:lnTo>
                <a:lnTo>
                  <a:pt x="851650" y="63226"/>
                </a:lnTo>
                <a:lnTo>
                  <a:pt x="890367" y="63226"/>
                </a:lnTo>
                <a:lnTo>
                  <a:pt x="890367" y="105732"/>
                </a:lnTo>
                <a:lnTo>
                  <a:pt x="851650" y="105732"/>
                </a:lnTo>
                <a:lnTo>
                  <a:pt x="851650" y="166708"/>
                </a:lnTo>
                <a:close/>
              </a:path>
              <a:path w="2821940" h="312420">
                <a:moveTo>
                  <a:pt x="695005" y="165998"/>
                </a:moveTo>
                <a:lnTo>
                  <a:pt x="662946" y="162511"/>
                </a:lnTo>
                <a:lnTo>
                  <a:pt x="638246" y="152574"/>
                </a:lnTo>
                <a:lnTo>
                  <a:pt x="622360" y="136710"/>
                </a:lnTo>
                <a:lnTo>
                  <a:pt x="616742" y="115441"/>
                </a:lnTo>
                <a:lnTo>
                  <a:pt x="622360" y="94621"/>
                </a:lnTo>
                <a:lnTo>
                  <a:pt x="638246" y="78707"/>
                </a:lnTo>
                <a:lnTo>
                  <a:pt x="662946" y="68520"/>
                </a:lnTo>
                <a:lnTo>
                  <a:pt x="695005" y="64883"/>
                </a:lnTo>
                <a:lnTo>
                  <a:pt x="726966" y="68520"/>
                </a:lnTo>
                <a:lnTo>
                  <a:pt x="751334" y="78707"/>
                </a:lnTo>
                <a:lnTo>
                  <a:pt x="766867" y="94621"/>
                </a:lnTo>
                <a:lnTo>
                  <a:pt x="768785" y="101943"/>
                </a:lnTo>
                <a:lnTo>
                  <a:pt x="695005" y="101943"/>
                </a:lnTo>
                <a:lnTo>
                  <a:pt x="684097" y="102720"/>
                </a:lnTo>
                <a:lnTo>
                  <a:pt x="676031" y="105140"/>
                </a:lnTo>
                <a:lnTo>
                  <a:pt x="671029" y="109336"/>
                </a:lnTo>
                <a:lnTo>
                  <a:pt x="669312" y="115441"/>
                </a:lnTo>
                <a:lnTo>
                  <a:pt x="671029" y="121568"/>
                </a:lnTo>
                <a:lnTo>
                  <a:pt x="676031" y="125475"/>
                </a:lnTo>
                <a:lnTo>
                  <a:pt x="684097" y="127562"/>
                </a:lnTo>
                <a:lnTo>
                  <a:pt x="695005" y="128228"/>
                </a:lnTo>
                <a:lnTo>
                  <a:pt x="769042" y="128228"/>
                </a:lnTo>
                <a:lnTo>
                  <a:pt x="766867" y="136710"/>
                </a:lnTo>
                <a:lnTo>
                  <a:pt x="751334" y="152574"/>
                </a:lnTo>
                <a:lnTo>
                  <a:pt x="726966" y="162511"/>
                </a:lnTo>
                <a:lnTo>
                  <a:pt x="695005" y="165998"/>
                </a:lnTo>
                <a:close/>
              </a:path>
              <a:path w="2821940" h="312420">
                <a:moveTo>
                  <a:pt x="769042" y="128228"/>
                </a:moveTo>
                <a:lnTo>
                  <a:pt x="695005" y="128228"/>
                </a:lnTo>
                <a:lnTo>
                  <a:pt x="706038" y="127562"/>
                </a:lnTo>
                <a:lnTo>
                  <a:pt x="714275" y="125475"/>
                </a:lnTo>
                <a:lnTo>
                  <a:pt x="719447" y="121568"/>
                </a:lnTo>
                <a:lnTo>
                  <a:pt x="721290" y="115441"/>
                </a:lnTo>
                <a:lnTo>
                  <a:pt x="719447" y="109336"/>
                </a:lnTo>
                <a:lnTo>
                  <a:pt x="714275" y="105140"/>
                </a:lnTo>
                <a:lnTo>
                  <a:pt x="706038" y="102720"/>
                </a:lnTo>
                <a:lnTo>
                  <a:pt x="695005" y="101943"/>
                </a:lnTo>
                <a:lnTo>
                  <a:pt x="768785" y="101943"/>
                </a:lnTo>
                <a:lnTo>
                  <a:pt x="772321" y="115441"/>
                </a:lnTo>
                <a:lnTo>
                  <a:pt x="769042" y="128228"/>
                </a:lnTo>
                <a:close/>
              </a:path>
              <a:path w="2821940" h="312420">
                <a:moveTo>
                  <a:pt x="858991" y="309737"/>
                </a:moveTo>
                <a:lnTo>
                  <a:pt x="641488" y="309737"/>
                </a:lnTo>
                <a:lnTo>
                  <a:pt x="641488" y="225435"/>
                </a:lnTo>
                <a:lnTo>
                  <a:pt x="797896" y="225435"/>
                </a:lnTo>
                <a:lnTo>
                  <a:pt x="797896" y="214779"/>
                </a:lnTo>
                <a:lnTo>
                  <a:pt x="641132" y="214779"/>
                </a:lnTo>
                <a:lnTo>
                  <a:pt x="641132" y="177009"/>
                </a:lnTo>
                <a:lnTo>
                  <a:pt x="851650" y="177009"/>
                </a:lnTo>
                <a:lnTo>
                  <a:pt x="851650" y="260956"/>
                </a:lnTo>
                <a:lnTo>
                  <a:pt x="694531" y="260956"/>
                </a:lnTo>
                <a:lnTo>
                  <a:pt x="694531" y="270783"/>
                </a:lnTo>
                <a:lnTo>
                  <a:pt x="858991" y="270783"/>
                </a:lnTo>
                <a:lnTo>
                  <a:pt x="858991" y="309737"/>
                </a:lnTo>
                <a:close/>
              </a:path>
              <a:path w="2821940" h="312420">
                <a:moveTo>
                  <a:pt x="1252073" y="311039"/>
                </a:moveTo>
                <a:lnTo>
                  <a:pt x="1201634" y="311039"/>
                </a:lnTo>
                <a:lnTo>
                  <a:pt x="1201634" y="1302"/>
                </a:lnTo>
                <a:lnTo>
                  <a:pt x="1252073" y="1302"/>
                </a:lnTo>
                <a:lnTo>
                  <a:pt x="1252073" y="311039"/>
                </a:lnTo>
                <a:close/>
              </a:path>
              <a:path w="2821940" h="312420">
                <a:moveTo>
                  <a:pt x="1185532" y="115914"/>
                </a:moveTo>
                <a:lnTo>
                  <a:pt x="1135566" y="115914"/>
                </a:lnTo>
                <a:lnTo>
                  <a:pt x="1135566" y="7577"/>
                </a:lnTo>
                <a:lnTo>
                  <a:pt x="1185532" y="7577"/>
                </a:lnTo>
                <a:lnTo>
                  <a:pt x="1185532" y="115914"/>
                </a:lnTo>
                <a:close/>
              </a:path>
              <a:path w="2821940" h="312420">
                <a:moveTo>
                  <a:pt x="1005325" y="248168"/>
                </a:moveTo>
                <a:lnTo>
                  <a:pt x="975369" y="210754"/>
                </a:lnTo>
                <a:lnTo>
                  <a:pt x="1013646" y="183388"/>
                </a:lnTo>
                <a:lnTo>
                  <a:pt x="1040224" y="153270"/>
                </a:lnTo>
                <a:lnTo>
                  <a:pt x="1056722" y="118978"/>
                </a:lnTo>
                <a:lnTo>
                  <a:pt x="1064762" y="79091"/>
                </a:lnTo>
                <a:lnTo>
                  <a:pt x="994787" y="79091"/>
                </a:lnTo>
                <a:lnTo>
                  <a:pt x="994787" y="36467"/>
                </a:lnTo>
                <a:lnTo>
                  <a:pt x="1118043" y="36467"/>
                </a:lnTo>
                <a:lnTo>
                  <a:pt x="1117582" y="57539"/>
                </a:lnTo>
                <a:lnTo>
                  <a:pt x="1116134" y="77789"/>
                </a:lnTo>
                <a:lnTo>
                  <a:pt x="1113597" y="97240"/>
                </a:lnTo>
                <a:lnTo>
                  <a:pt x="1109873" y="115914"/>
                </a:lnTo>
                <a:lnTo>
                  <a:pt x="1185532" y="115914"/>
                </a:lnTo>
                <a:lnTo>
                  <a:pt x="1185532" y="158183"/>
                </a:lnTo>
                <a:lnTo>
                  <a:pt x="1094836" y="158183"/>
                </a:lnTo>
                <a:lnTo>
                  <a:pt x="1079901" y="183433"/>
                </a:lnTo>
                <a:lnTo>
                  <a:pt x="1060337" y="206817"/>
                </a:lnTo>
                <a:lnTo>
                  <a:pt x="1035645" y="228381"/>
                </a:lnTo>
                <a:lnTo>
                  <a:pt x="1005325" y="248168"/>
                </a:lnTo>
                <a:close/>
              </a:path>
              <a:path w="2821940" h="312420">
                <a:moveTo>
                  <a:pt x="1185532" y="298607"/>
                </a:moveTo>
                <a:lnTo>
                  <a:pt x="1135566" y="298607"/>
                </a:lnTo>
                <a:lnTo>
                  <a:pt x="1135566" y="158183"/>
                </a:lnTo>
                <a:lnTo>
                  <a:pt x="1185532" y="158183"/>
                </a:lnTo>
                <a:lnTo>
                  <a:pt x="1185532" y="298607"/>
                </a:lnTo>
                <a:close/>
              </a:path>
              <a:path w="2821940" h="312420">
                <a:moveTo>
                  <a:pt x="1542980" y="175352"/>
                </a:moveTo>
                <a:lnTo>
                  <a:pt x="1488989" y="175352"/>
                </a:lnTo>
                <a:lnTo>
                  <a:pt x="1488989" y="1776"/>
                </a:lnTo>
                <a:lnTo>
                  <a:pt x="1542980" y="1776"/>
                </a:lnTo>
                <a:lnTo>
                  <a:pt x="1542980" y="175352"/>
                </a:lnTo>
                <a:close/>
              </a:path>
              <a:path w="2821940" h="312420">
                <a:moveTo>
                  <a:pt x="1371653" y="165761"/>
                </a:moveTo>
                <a:lnTo>
                  <a:pt x="1337328" y="159921"/>
                </a:lnTo>
                <a:lnTo>
                  <a:pt x="1309730" y="144079"/>
                </a:lnTo>
                <a:lnTo>
                  <a:pt x="1291366" y="120223"/>
                </a:lnTo>
                <a:lnTo>
                  <a:pt x="1284747" y="90340"/>
                </a:lnTo>
                <a:lnTo>
                  <a:pt x="1291366" y="59700"/>
                </a:lnTo>
                <a:lnTo>
                  <a:pt x="1309730" y="35697"/>
                </a:lnTo>
                <a:lnTo>
                  <a:pt x="1337328" y="20043"/>
                </a:lnTo>
                <a:lnTo>
                  <a:pt x="1371653" y="14444"/>
                </a:lnTo>
                <a:lnTo>
                  <a:pt x="1405844" y="20043"/>
                </a:lnTo>
                <a:lnTo>
                  <a:pt x="1433385" y="35697"/>
                </a:lnTo>
                <a:lnTo>
                  <a:pt x="1451466" y="59318"/>
                </a:lnTo>
                <a:lnTo>
                  <a:pt x="1371653" y="59318"/>
                </a:lnTo>
                <a:lnTo>
                  <a:pt x="1357712" y="61218"/>
                </a:lnTo>
                <a:lnTo>
                  <a:pt x="1346789" y="66970"/>
                </a:lnTo>
                <a:lnTo>
                  <a:pt x="1339685" y="76651"/>
                </a:lnTo>
                <a:lnTo>
                  <a:pt x="1337199" y="90340"/>
                </a:lnTo>
                <a:lnTo>
                  <a:pt x="1339685" y="103366"/>
                </a:lnTo>
                <a:lnTo>
                  <a:pt x="1346789" y="112851"/>
                </a:lnTo>
                <a:lnTo>
                  <a:pt x="1357712" y="118628"/>
                </a:lnTo>
                <a:lnTo>
                  <a:pt x="1371653" y="120532"/>
                </a:lnTo>
                <a:lnTo>
                  <a:pt x="1451519" y="120532"/>
                </a:lnTo>
                <a:lnTo>
                  <a:pt x="1433385" y="144079"/>
                </a:lnTo>
                <a:lnTo>
                  <a:pt x="1405844" y="159921"/>
                </a:lnTo>
                <a:lnTo>
                  <a:pt x="1371653" y="165761"/>
                </a:lnTo>
                <a:close/>
              </a:path>
              <a:path w="2821940" h="312420">
                <a:moveTo>
                  <a:pt x="1451519" y="120532"/>
                </a:moveTo>
                <a:lnTo>
                  <a:pt x="1371653" y="120532"/>
                </a:lnTo>
                <a:lnTo>
                  <a:pt x="1385099" y="118628"/>
                </a:lnTo>
                <a:lnTo>
                  <a:pt x="1395748" y="112851"/>
                </a:lnTo>
                <a:lnTo>
                  <a:pt x="1402756" y="103366"/>
                </a:lnTo>
                <a:lnTo>
                  <a:pt x="1405279" y="90340"/>
                </a:lnTo>
                <a:lnTo>
                  <a:pt x="1402756" y="76651"/>
                </a:lnTo>
                <a:lnTo>
                  <a:pt x="1395748" y="66970"/>
                </a:lnTo>
                <a:lnTo>
                  <a:pt x="1385099" y="61218"/>
                </a:lnTo>
                <a:lnTo>
                  <a:pt x="1371653" y="59318"/>
                </a:lnTo>
                <a:lnTo>
                  <a:pt x="1451466" y="59318"/>
                </a:lnTo>
                <a:lnTo>
                  <a:pt x="1451757" y="59700"/>
                </a:lnTo>
                <a:lnTo>
                  <a:pt x="1458442" y="90340"/>
                </a:lnTo>
                <a:lnTo>
                  <a:pt x="1451757" y="120223"/>
                </a:lnTo>
                <a:lnTo>
                  <a:pt x="1451519" y="120532"/>
                </a:lnTo>
                <a:close/>
              </a:path>
              <a:path w="2821940" h="312420">
                <a:moveTo>
                  <a:pt x="1542980" y="308079"/>
                </a:moveTo>
                <a:lnTo>
                  <a:pt x="1331634" y="308079"/>
                </a:lnTo>
                <a:lnTo>
                  <a:pt x="1331634" y="187665"/>
                </a:lnTo>
                <a:lnTo>
                  <a:pt x="1542980" y="187665"/>
                </a:lnTo>
                <a:lnTo>
                  <a:pt x="1542980" y="229816"/>
                </a:lnTo>
                <a:lnTo>
                  <a:pt x="1384441" y="229816"/>
                </a:lnTo>
                <a:lnTo>
                  <a:pt x="1384441" y="265337"/>
                </a:lnTo>
                <a:lnTo>
                  <a:pt x="1542980" y="265337"/>
                </a:lnTo>
                <a:lnTo>
                  <a:pt x="1542980" y="308079"/>
                </a:lnTo>
                <a:close/>
              </a:path>
              <a:path w="2821940" h="312420">
                <a:moveTo>
                  <a:pt x="1542980" y="265337"/>
                </a:moveTo>
                <a:lnTo>
                  <a:pt x="1490291" y="265337"/>
                </a:lnTo>
                <a:lnTo>
                  <a:pt x="1490291" y="229816"/>
                </a:lnTo>
                <a:lnTo>
                  <a:pt x="1542980" y="229816"/>
                </a:lnTo>
                <a:lnTo>
                  <a:pt x="1542980" y="265337"/>
                </a:lnTo>
                <a:close/>
              </a:path>
              <a:path w="2821940" h="312420">
                <a:moveTo>
                  <a:pt x="1923157" y="36349"/>
                </a:moveTo>
                <a:lnTo>
                  <a:pt x="1869639" y="36349"/>
                </a:lnTo>
                <a:lnTo>
                  <a:pt x="1869639" y="1302"/>
                </a:lnTo>
                <a:lnTo>
                  <a:pt x="1923157" y="1302"/>
                </a:lnTo>
                <a:lnTo>
                  <a:pt x="1923157" y="36349"/>
                </a:lnTo>
                <a:close/>
              </a:path>
              <a:path w="2821940" h="312420">
                <a:moveTo>
                  <a:pt x="1680079" y="162683"/>
                </a:moveTo>
                <a:lnTo>
                  <a:pt x="1662437" y="119466"/>
                </a:lnTo>
                <a:lnTo>
                  <a:pt x="1705258" y="108351"/>
                </a:lnTo>
                <a:lnTo>
                  <a:pt x="1734780" y="93240"/>
                </a:lnTo>
                <a:lnTo>
                  <a:pt x="1752848" y="74844"/>
                </a:lnTo>
                <a:lnTo>
                  <a:pt x="1761302" y="53872"/>
                </a:lnTo>
                <a:lnTo>
                  <a:pt x="1680908" y="53872"/>
                </a:lnTo>
                <a:lnTo>
                  <a:pt x="1680908" y="11366"/>
                </a:lnTo>
                <a:lnTo>
                  <a:pt x="1820977" y="11366"/>
                </a:lnTo>
                <a:lnTo>
                  <a:pt x="1820977" y="20128"/>
                </a:lnTo>
                <a:lnTo>
                  <a:pt x="1820503" y="28416"/>
                </a:lnTo>
                <a:lnTo>
                  <a:pt x="1819556" y="36349"/>
                </a:lnTo>
                <a:lnTo>
                  <a:pt x="1923157" y="36349"/>
                </a:lnTo>
                <a:lnTo>
                  <a:pt x="1923157" y="76487"/>
                </a:lnTo>
                <a:lnTo>
                  <a:pt x="1809255" y="76487"/>
                </a:lnTo>
                <a:lnTo>
                  <a:pt x="1790719" y="106905"/>
                </a:lnTo>
                <a:lnTo>
                  <a:pt x="1763182" y="131218"/>
                </a:lnTo>
                <a:lnTo>
                  <a:pt x="1726387" y="149714"/>
                </a:lnTo>
                <a:lnTo>
                  <a:pt x="1680079" y="162683"/>
                </a:lnTo>
                <a:close/>
              </a:path>
              <a:path w="2821940" h="312420">
                <a:moveTo>
                  <a:pt x="1923157" y="155815"/>
                </a:moveTo>
                <a:lnTo>
                  <a:pt x="1869639" y="155815"/>
                </a:lnTo>
                <a:lnTo>
                  <a:pt x="1869639" y="137226"/>
                </a:lnTo>
                <a:lnTo>
                  <a:pt x="1806532" y="137226"/>
                </a:lnTo>
                <a:lnTo>
                  <a:pt x="1806532" y="96970"/>
                </a:lnTo>
                <a:lnTo>
                  <a:pt x="1869639" y="96970"/>
                </a:lnTo>
                <a:lnTo>
                  <a:pt x="1869639" y="76487"/>
                </a:lnTo>
                <a:lnTo>
                  <a:pt x="1923157" y="76487"/>
                </a:lnTo>
                <a:lnTo>
                  <a:pt x="1923157" y="155815"/>
                </a:lnTo>
                <a:close/>
              </a:path>
              <a:path w="2821940" h="312420">
                <a:moveTo>
                  <a:pt x="1927538" y="307961"/>
                </a:moveTo>
                <a:lnTo>
                  <a:pt x="1714297" y="307961"/>
                </a:lnTo>
                <a:lnTo>
                  <a:pt x="1714297" y="216555"/>
                </a:lnTo>
                <a:lnTo>
                  <a:pt x="1869166" y="216555"/>
                </a:lnTo>
                <a:lnTo>
                  <a:pt x="1869166" y="206728"/>
                </a:lnTo>
                <a:lnTo>
                  <a:pt x="1714060" y="206728"/>
                </a:lnTo>
                <a:lnTo>
                  <a:pt x="1714060" y="165051"/>
                </a:lnTo>
                <a:lnTo>
                  <a:pt x="1923157" y="165051"/>
                </a:lnTo>
                <a:lnTo>
                  <a:pt x="1923157" y="255864"/>
                </a:lnTo>
                <a:lnTo>
                  <a:pt x="1768051" y="255864"/>
                </a:lnTo>
                <a:lnTo>
                  <a:pt x="1768051" y="265810"/>
                </a:lnTo>
                <a:lnTo>
                  <a:pt x="1927538" y="265810"/>
                </a:lnTo>
                <a:lnTo>
                  <a:pt x="1927538" y="307961"/>
                </a:lnTo>
                <a:close/>
              </a:path>
              <a:path w="2821940" h="312420">
                <a:moveTo>
                  <a:pt x="2223062" y="184942"/>
                </a:moveTo>
                <a:lnTo>
                  <a:pt x="2169545" y="184942"/>
                </a:lnTo>
                <a:lnTo>
                  <a:pt x="2169545" y="116861"/>
                </a:lnTo>
                <a:lnTo>
                  <a:pt x="2130354" y="116861"/>
                </a:lnTo>
                <a:lnTo>
                  <a:pt x="2130354" y="73408"/>
                </a:lnTo>
                <a:lnTo>
                  <a:pt x="2169545" y="73408"/>
                </a:lnTo>
                <a:lnTo>
                  <a:pt x="2169545" y="1302"/>
                </a:lnTo>
                <a:lnTo>
                  <a:pt x="2223062" y="1302"/>
                </a:lnTo>
                <a:lnTo>
                  <a:pt x="2223062" y="184942"/>
                </a:lnTo>
                <a:close/>
              </a:path>
              <a:path w="2821940" h="312420">
                <a:moveTo>
                  <a:pt x="2138997" y="60266"/>
                </a:moveTo>
                <a:lnTo>
                  <a:pt x="1970394" y="60266"/>
                </a:lnTo>
                <a:lnTo>
                  <a:pt x="1970394" y="17760"/>
                </a:lnTo>
                <a:lnTo>
                  <a:pt x="2138997" y="17760"/>
                </a:lnTo>
                <a:lnTo>
                  <a:pt x="2138997" y="60266"/>
                </a:lnTo>
                <a:close/>
              </a:path>
              <a:path w="2821940" h="312420">
                <a:moveTo>
                  <a:pt x="1983181" y="186955"/>
                </a:moveTo>
                <a:lnTo>
                  <a:pt x="1955357" y="144449"/>
                </a:lnTo>
                <a:lnTo>
                  <a:pt x="1986976" y="129414"/>
                </a:lnTo>
                <a:lnTo>
                  <a:pt x="2008416" y="109062"/>
                </a:lnTo>
                <a:lnTo>
                  <a:pt x="2021175" y="85358"/>
                </a:lnTo>
                <a:lnTo>
                  <a:pt x="2026753" y="60266"/>
                </a:lnTo>
                <a:lnTo>
                  <a:pt x="2082875" y="60266"/>
                </a:lnTo>
                <a:lnTo>
                  <a:pt x="2088322" y="83248"/>
                </a:lnTo>
                <a:lnTo>
                  <a:pt x="2100517" y="104799"/>
                </a:lnTo>
                <a:lnTo>
                  <a:pt x="2120704" y="123353"/>
                </a:lnTo>
                <a:lnTo>
                  <a:pt x="2122241" y="124084"/>
                </a:lnTo>
                <a:lnTo>
                  <a:pt x="2055524" y="124084"/>
                </a:lnTo>
                <a:lnTo>
                  <a:pt x="2043621" y="144264"/>
                </a:lnTo>
                <a:lnTo>
                  <a:pt x="2027789" y="161824"/>
                </a:lnTo>
                <a:lnTo>
                  <a:pt x="2007739" y="176232"/>
                </a:lnTo>
                <a:lnTo>
                  <a:pt x="1983181" y="186955"/>
                </a:lnTo>
                <a:close/>
              </a:path>
              <a:path w="2821940" h="312420">
                <a:moveTo>
                  <a:pt x="2124079" y="179377"/>
                </a:moveTo>
                <a:lnTo>
                  <a:pt x="2101329" y="169905"/>
                </a:lnTo>
                <a:lnTo>
                  <a:pt x="2082476" y="157236"/>
                </a:lnTo>
                <a:lnTo>
                  <a:pt x="2067285" y="141815"/>
                </a:lnTo>
                <a:lnTo>
                  <a:pt x="2055524" y="124084"/>
                </a:lnTo>
                <a:lnTo>
                  <a:pt x="2122241" y="124084"/>
                </a:lnTo>
                <a:lnTo>
                  <a:pt x="2150127" y="137345"/>
                </a:lnTo>
                <a:lnTo>
                  <a:pt x="2124079" y="179377"/>
                </a:lnTo>
                <a:close/>
              </a:path>
              <a:path w="2821940" h="312420">
                <a:moveTo>
                  <a:pt x="2115199" y="311868"/>
                </a:moveTo>
                <a:lnTo>
                  <a:pt x="2070154" y="307735"/>
                </a:lnTo>
                <a:lnTo>
                  <a:pt x="2036166" y="295766"/>
                </a:lnTo>
                <a:lnTo>
                  <a:pt x="2014698" y="276603"/>
                </a:lnTo>
                <a:lnTo>
                  <a:pt x="2007217" y="250892"/>
                </a:lnTo>
                <a:lnTo>
                  <a:pt x="2014698" y="225247"/>
                </a:lnTo>
                <a:lnTo>
                  <a:pt x="2036166" y="206106"/>
                </a:lnTo>
                <a:lnTo>
                  <a:pt x="2070154" y="194115"/>
                </a:lnTo>
                <a:lnTo>
                  <a:pt x="2115199" y="189915"/>
                </a:lnTo>
                <a:lnTo>
                  <a:pt x="2160569" y="194115"/>
                </a:lnTo>
                <a:lnTo>
                  <a:pt x="2194705" y="206106"/>
                </a:lnTo>
                <a:lnTo>
                  <a:pt x="2216232" y="225247"/>
                </a:lnTo>
                <a:lnTo>
                  <a:pt x="2217750" y="230408"/>
                </a:lnTo>
                <a:lnTo>
                  <a:pt x="2115199" y="230408"/>
                </a:lnTo>
                <a:lnTo>
                  <a:pt x="2091137" y="231544"/>
                </a:lnTo>
                <a:lnTo>
                  <a:pt x="2074113" y="235144"/>
                </a:lnTo>
                <a:lnTo>
                  <a:pt x="2064016" y="241497"/>
                </a:lnTo>
                <a:lnTo>
                  <a:pt x="2060734" y="250892"/>
                </a:lnTo>
                <a:lnTo>
                  <a:pt x="2064016" y="260286"/>
                </a:lnTo>
                <a:lnTo>
                  <a:pt x="2074113" y="266639"/>
                </a:lnTo>
                <a:lnTo>
                  <a:pt x="2091137" y="270239"/>
                </a:lnTo>
                <a:lnTo>
                  <a:pt x="2115199" y="271375"/>
                </a:lnTo>
                <a:lnTo>
                  <a:pt x="2217765" y="271375"/>
                </a:lnTo>
                <a:lnTo>
                  <a:pt x="2216232" y="276603"/>
                </a:lnTo>
                <a:lnTo>
                  <a:pt x="2194705" y="295766"/>
                </a:lnTo>
                <a:lnTo>
                  <a:pt x="2160569" y="307735"/>
                </a:lnTo>
                <a:lnTo>
                  <a:pt x="2115199" y="311868"/>
                </a:lnTo>
                <a:close/>
              </a:path>
              <a:path w="2821940" h="312420">
                <a:moveTo>
                  <a:pt x="2217765" y="271375"/>
                </a:moveTo>
                <a:lnTo>
                  <a:pt x="2115199" y="271375"/>
                </a:lnTo>
                <a:lnTo>
                  <a:pt x="2139539" y="270239"/>
                </a:lnTo>
                <a:lnTo>
                  <a:pt x="2156743" y="266639"/>
                </a:lnTo>
                <a:lnTo>
                  <a:pt x="2166997" y="260286"/>
                </a:lnTo>
                <a:lnTo>
                  <a:pt x="2170492" y="250892"/>
                </a:lnTo>
                <a:lnTo>
                  <a:pt x="2166997" y="241497"/>
                </a:lnTo>
                <a:lnTo>
                  <a:pt x="2156743" y="235144"/>
                </a:lnTo>
                <a:lnTo>
                  <a:pt x="2139539" y="231544"/>
                </a:lnTo>
                <a:lnTo>
                  <a:pt x="2115199" y="230408"/>
                </a:lnTo>
                <a:lnTo>
                  <a:pt x="2217750" y="230408"/>
                </a:lnTo>
                <a:lnTo>
                  <a:pt x="2223773" y="250892"/>
                </a:lnTo>
                <a:lnTo>
                  <a:pt x="2217765" y="271375"/>
                </a:lnTo>
                <a:close/>
              </a:path>
              <a:path w="2821940" h="312420">
                <a:moveTo>
                  <a:pt x="2506391" y="311039"/>
                </a:moveTo>
                <a:lnTo>
                  <a:pt x="2453348" y="311039"/>
                </a:lnTo>
                <a:lnTo>
                  <a:pt x="2453348" y="1302"/>
                </a:lnTo>
                <a:lnTo>
                  <a:pt x="2506391" y="1302"/>
                </a:lnTo>
                <a:lnTo>
                  <a:pt x="2506391" y="118637"/>
                </a:lnTo>
                <a:lnTo>
                  <a:pt x="2548305" y="118637"/>
                </a:lnTo>
                <a:lnTo>
                  <a:pt x="2548305" y="162564"/>
                </a:lnTo>
                <a:lnTo>
                  <a:pt x="2506391" y="162564"/>
                </a:lnTo>
                <a:lnTo>
                  <a:pt x="2506391" y="311039"/>
                </a:lnTo>
                <a:close/>
              </a:path>
              <a:path w="2821940" h="312420">
                <a:moveTo>
                  <a:pt x="2375321" y="45347"/>
                </a:moveTo>
                <a:lnTo>
                  <a:pt x="2321804" y="45347"/>
                </a:lnTo>
                <a:lnTo>
                  <a:pt x="2321804" y="6867"/>
                </a:lnTo>
                <a:lnTo>
                  <a:pt x="2375321" y="6867"/>
                </a:lnTo>
                <a:lnTo>
                  <a:pt x="2375321" y="45347"/>
                </a:lnTo>
                <a:close/>
              </a:path>
              <a:path w="2821940" h="312420">
                <a:moveTo>
                  <a:pt x="2438311" y="87853"/>
                </a:moveTo>
                <a:lnTo>
                  <a:pt x="2257749" y="87853"/>
                </a:lnTo>
                <a:lnTo>
                  <a:pt x="2257749" y="45347"/>
                </a:lnTo>
                <a:lnTo>
                  <a:pt x="2438311" y="45347"/>
                </a:lnTo>
                <a:lnTo>
                  <a:pt x="2438311" y="87853"/>
                </a:lnTo>
                <a:close/>
              </a:path>
              <a:path w="2821940" h="312420">
                <a:moveTo>
                  <a:pt x="2348444" y="251010"/>
                </a:moveTo>
                <a:lnTo>
                  <a:pt x="2315919" y="245349"/>
                </a:lnTo>
                <a:lnTo>
                  <a:pt x="2290087" y="229698"/>
                </a:lnTo>
                <a:lnTo>
                  <a:pt x="2273069" y="205788"/>
                </a:lnTo>
                <a:lnTo>
                  <a:pt x="2266984" y="175352"/>
                </a:lnTo>
                <a:lnTo>
                  <a:pt x="2273069" y="144967"/>
                </a:lnTo>
                <a:lnTo>
                  <a:pt x="2290087" y="121065"/>
                </a:lnTo>
                <a:lnTo>
                  <a:pt x="2315919" y="105421"/>
                </a:lnTo>
                <a:lnTo>
                  <a:pt x="2348444" y="99812"/>
                </a:lnTo>
                <a:lnTo>
                  <a:pt x="2380363" y="105421"/>
                </a:lnTo>
                <a:lnTo>
                  <a:pt x="2406032" y="121065"/>
                </a:lnTo>
                <a:lnTo>
                  <a:pt x="2421765" y="143028"/>
                </a:lnTo>
                <a:lnTo>
                  <a:pt x="2348444" y="143028"/>
                </a:lnTo>
                <a:lnTo>
                  <a:pt x="2336354" y="145248"/>
                </a:lnTo>
                <a:lnTo>
                  <a:pt x="2326851" y="151464"/>
                </a:lnTo>
                <a:lnTo>
                  <a:pt x="2320655" y="161543"/>
                </a:lnTo>
                <a:lnTo>
                  <a:pt x="2318489" y="175352"/>
                </a:lnTo>
                <a:lnTo>
                  <a:pt x="2320655" y="189456"/>
                </a:lnTo>
                <a:lnTo>
                  <a:pt x="2326851" y="199476"/>
                </a:lnTo>
                <a:lnTo>
                  <a:pt x="2336354" y="205455"/>
                </a:lnTo>
                <a:lnTo>
                  <a:pt x="2348444" y="207438"/>
                </a:lnTo>
                <a:lnTo>
                  <a:pt x="2421972" y="207438"/>
                </a:lnTo>
                <a:lnTo>
                  <a:pt x="2406032" y="229698"/>
                </a:lnTo>
                <a:lnTo>
                  <a:pt x="2380363" y="245349"/>
                </a:lnTo>
                <a:lnTo>
                  <a:pt x="2348444" y="251010"/>
                </a:lnTo>
                <a:close/>
              </a:path>
              <a:path w="2821940" h="312420">
                <a:moveTo>
                  <a:pt x="2421972" y="207438"/>
                </a:moveTo>
                <a:lnTo>
                  <a:pt x="2348444" y="207438"/>
                </a:lnTo>
                <a:lnTo>
                  <a:pt x="2360227" y="205455"/>
                </a:lnTo>
                <a:lnTo>
                  <a:pt x="2369534" y="199476"/>
                </a:lnTo>
                <a:lnTo>
                  <a:pt x="2375667" y="189456"/>
                </a:lnTo>
                <a:lnTo>
                  <a:pt x="2377926" y="175352"/>
                </a:lnTo>
                <a:lnTo>
                  <a:pt x="2375667" y="161543"/>
                </a:lnTo>
                <a:lnTo>
                  <a:pt x="2369534" y="151464"/>
                </a:lnTo>
                <a:lnTo>
                  <a:pt x="2360227" y="145248"/>
                </a:lnTo>
                <a:lnTo>
                  <a:pt x="2348444" y="143028"/>
                </a:lnTo>
                <a:lnTo>
                  <a:pt x="2421765" y="143028"/>
                </a:lnTo>
                <a:lnTo>
                  <a:pt x="2423154" y="144967"/>
                </a:lnTo>
                <a:lnTo>
                  <a:pt x="2429431" y="175352"/>
                </a:lnTo>
                <a:lnTo>
                  <a:pt x="2423154" y="205788"/>
                </a:lnTo>
                <a:lnTo>
                  <a:pt x="2421972" y="207438"/>
                </a:lnTo>
                <a:close/>
              </a:path>
              <a:path w="2821940" h="312420">
                <a:moveTo>
                  <a:pt x="2821926" y="311039"/>
                </a:moveTo>
                <a:lnTo>
                  <a:pt x="2767461" y="311039"/>
                </a:lnTo>
                <a:lnTo>
                  <a:pt x="2767461" y="1302"/>
                </a:lnTo>
                <a:lnTo>
                  <a:pt x="2821926" y="1302"/>
                </a:lnTo>
                <a:lnTo>
                  <a:pt x="2821926" y="311039"/>
                </a:lnTo>
                <a:close/>
              </a:path>
              <a:path w="2821940" h="312420">
                <a:moveTo>
                  <a:pt x="2586071" y="261193"/>
                </a:moveTo>
                <a:lnTo>
                  <a:pt x="2558483" y="218805"/>
                </a:lnTo>
                <a:lnTo>
                  <a:pt x="2608121" y="189913"/>
                </a:lnTo>
                <a:lnTo>
                  <a:pt x="2642474" y="157281"/>
                </a:lnTo>
                <a:lnTo>
                  <a:pt x="2663662" y="119387"/>
                </a:lnTo>
                <a:lnTo>
                  <a:pt x="2673806" y="74711"/>
                </a:lnTo>
                <a:lnTo>
                  <a:pt x="2576480" y="74711"/>
                </a:lnTo>
                <a:lnTo>
                  <a:pt x="2576480" y="33033"/>
                </a:lnTo>
                <a:lnTo>
                  <a:pt x="2728507" y="33033"/>
                </a:lnTo>
                <a:lnTo>
                  <a:pt x="2725932" y="79880"/>
                </a:lnTo>
                <a:lnTo>
                  <a:pt x="2717101" y="123365"/>
                </a:lnTo>
                <a:lnTo>
                  <a:pt x="2700357" y="163364"/>
                </a:lnTo>
                <a:lnTo>
                  <a:pt x="2674043" y="199751"/>
                </a:lnTo>
                <a:lnTo>
                  <a:pt x="2636500" y="232402"/>
                </a:lnTo>
                <a:lnTo>
                  <a:pt x="2586071" y="261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903524" y="6600773"/>
            <a:ext cx="1292225" cy="1201420"/>
          </a:xfrm>
          <a:custGeom>
            <a:avLst/>
            <a:gdLst/>
            <a:ahLst/>
            <a:cxnLst/>
            <a:rect l="l" t="t" r="r" b="b"/>
            <a:pathLst>
              <a:path w="1292225" h="1201420">
                <a:moveTo>
                  <a:pt x="910551" y="595515"/>
                </a:moveTo>
                <a:lnTo>
                  <a:pt x="903084" y="580707"/>
                </a:lnTo>
                <a:lnTo>
                  <a:pt x="892530" y="571944"/>
                </a:lnTo>
                <a:lnTo>
                  <a:pt x="836574" y="525119"/>
                </a:lnTo>
                <a:lnTo>
                  <a:pt x="897623" y="491020"/>
                </a:lnTo>
                <a:lnTo>
                  <a:pt x="906322" y="481507"/>
                </a:lnTo>
                <a:lnTo>
                  <a:pt x="907910" y="469468"/>
                </a:lnTo>
                <a:lnTo>
                  <a:pt x="902893" y="458457"/>
                </a:lnTo>
                <a:lnTo>
                  <a:pt x="891781" y="452018"/>
                </a:lnTo>
                <a:lnTo>
                  <a:pt x="623849" y="393979"/>
                </a:lnTo>
                <a:lnTo>
                  <a:pt x="612292" y="394779"/>
                </a:lnTo>
                <a:lnTo>
                  <a:pt x="603338" y="401167"/>
                </a:lnTo>
                <a:lnTo>
                  <a:pt x="598652" y="411124"/>
                </a:lnTo>
                <a:lnTo>
                  <a:pt x="599922" y="422617"/>
                </a:lnTo>
                <a:lnTo>
                  <a:pt x="704113" y="676046"/>
                </a:lnTo>
                <a:lnTo>
                  <a:pt x="707504" y="684707"/>
                </a:lnTo>
                <a:lnTo>
                  <a:pt x="715606" y="688848"/>
                </a:lnTo>
                <a:lnTo>
                  <a:pt x="723519" y="688848"/>
                </a:lnTo>
                <a:lnTo>
                  <a:pt x="731812" y="688848"/>
                </a:lnTo>
                <a:lnTo>
                  <a:pt x="740105" y="684149"/>
                </a:lnTo>
                <a:lnTo>
                  <a:pt x="743305" y="674916"/>
                </a:lnTo>
                <a:lnTo>
                  <a:pt x="746975" y="664527"/>
                </a:lnTo>
                <a:lnTo>
                  <a:pt x="766292" y="608965"/>
                </a:lnTo>
                <a:lnTo>
                  <a:pt x="832802" y="664552"/>
                </a:lnTo>
                <a:lnTo>
                  <a:pt x="848753" y="669340"/>
                </a:lnTo>
                <a:lnTo>
                  <a:pt x="861885" y="661504"/>
                </a:lnTo>
                <a:lnTo>
                  <a:pt x="867219" y="647141"/>
                </a:lnTo>
                <a:lnTo>
                  <a:pt x="859751" y="632333"/>
                </a:lnTo>
                <a:lnTo>
                  <a:pt x="845540" y="620420"/>
                </a:lnTo>
                <a:lnTo>
                  <a:pt x="769874" y="557149"/>
                </a:lnTo>
                <a:lnTo>
                  <a:pt x="760628" y="552767"/>
                </a:lnTo>
                <a:lnTo>
                  <a:pt x="750798" y="553148"/>
                </a:lnTo>
                <a:lnTo>
                  <a:pt x="742162" y="557834"/>
                </a:lnTo>
                <a:lnTo>
                  <a:pt x="736523" y="566381"/>
                </a:lnTo>
                <a:lnTo>
                  <a:pt x="734225" y="573087"/>
                </a:lnTo>
                <a:lnTo>
                  <a:pt x="721829" y="608774"/>
                </a:lnTo>
                <a:lnTo>
                  <a:pt x="653999" y="443725"/>
                </a:lnTo>
                <a:lnTo>
                  <a:pt x="828471" y="481406"/>
                </a:lnTo>
                <a:lnTo>
                  <a:pt x="789470" y="503262"/>
                </a:lnTo>
                <a:lnTo>
                  <a:pt x="782078" y="510349"/>
                </a:lnTo>
                <a:lnTo>
                  <a:pt x="778967" y="519658"/>
                </a:lnTo>
                <a:lnTo>
                  <a:pt x="780300" y="529386"/>
                </a:lnTo>
                <a:lnTo>
                  <a:pt x="786269" y="537743"/>
                </a:lnTo>
                <a:lnTo>
                  <a:pt x="876134" y="612927"/>
                </a:lnTo>
                <a:lnTo>
                  <a:pt x="892086" y="617715"/>
                </a:lnTo>
                <a:lnTo>
                  <a:pt x="905230" y="609879"/>
                </a:lnTo>
                <a:lnTo>
                  <a:pt x="910551" y="595515"/>
                </a:lnTo>
                <a:close/>
              </a:path>
              <a:path w="1292225" h="1201420">
                <a:moveTo>
                  <a:pt x="1052868" y="111544"/>
                </a:moveTo>
                <a:lnTo>
                  <a:pt x="1051217" y="103314"/>
                </a:lnTo>
                <a:lnTo>
                  <a:pt x="1046708" y="96608"/>
                </a:lnTo>
                <a:lnTo>
                  <a:pt x="1040003" y="92100"/>
                </a:lnTo>
                <a:lnTo>
                  <a:pt x="1031773" y="90436"/>
                </a:lnTo>
                <a:lnTo>
                  <a:pt x="113614" y="90436"/>
                </a:lnTo>
                <a:lnTo>
                  <a:pt x="105397" y="92100"/>
                </a:lnTo>
                <a:lnTo>
                  <a:pt x="98691" y="96608"/>
                </a:lnTo>
                <a:lnTo>
                  <a:pt x="94170" y="103314"/>
                </a:lnTo>
                <a:lnTo>
                  <a:pt x="92519" y="111544"/>
                </a:lnTo>
                <a:lnTo>
                  <a:pt x="92519" y="717677"/>
                </a:lnTo>
                <a:lnTo>
                  <a:pt x="99085" y="732942"/>
                </a:lnTo>
                <a:lnTo>
                  <a:pt x="113525" y="738035"/>
                </a:lnTo>
                <a:lnTo>
                  <a:pt x="127965" y="732942"/>
                </a:lnTo>
                <a:lnTo>
                  <a:pt x="134531" y="717677"/>
                </a:lnTo>
                <a:lnTo>
                  <a:pt x="134531" y="132651"/>
                </a:lnTo>
                <a:lnTo>
                  <a:pt x="1010475" y="132651"/>
                </a:lnTo>
                <a:lnTo>
                  <a:pt x="1010475" y="717677"/>
                </a:lnTo>
                <a:lnTo>
                  <a:pt x="1012291" y="726579"/>
                </a:lnTo>
                <a:lnTo>
                  <a:pt x="1017079" y="732942"/>
                </a:lnTo>
                <a:lnTo>
                  <a:pt x="1023835" y="736752"/>
                </a:lnTo>
                <a:lnTo>
                  <a:pt x="1031582" y="738035"/>
                </a:lnTo>
                <a:lnTo>
                  <a:pt x="1039304" y="736752"/>
                </a:lnTo>
                <a:lnTo>
                  <a:pt x="1046048" y="732942"/>
                </a:lnTo>
                <a:lnTo>
                  <a:pt x="1050874" y="726579"/>
                </a:lnTo>
                <a:lnTo>
                  <a:pt x="1052868" y="717677"/>
                </a:lnTo>
                <a:lnTo>
                  <a:pt x="1052868" y="111544"/>
                </a:lnTo>
                <a:close/>
              </a:path>
              <a:path w="1292225" h="1201420">
                <a:moveTo>
                  <a:pt x="1106576" y="1173276"/>
                </a:moveTo>
                <a:lnTo>
                  <a:pt x="1103185" y="1167053"/>
                </a:lnTo>
                <a:lnTo>
                  <a:pt x="1097902" y="1163281"/>
                </a:lnTo>
                <a:lnTo>
                  <a:pt x="1093927" y="1159332"/>
                </a:lnTo>
                <a:lnTo>
                  <a:pt x="1034034" y="1099794"/>
                </a:lnTo>
                <a:lnTo>
                  <a:pt x="1034034" y="1159332"/>
                </a:lnTo>
                <a:lnTo>
                  <a:pt x="110604" y="1159332"/>
                </a:lnTo>
                <a:lnTo>
                  <a:pt x="200850" y="1069454"/>
                </a:lnTo>
                <a:lnTo>
                  <a:pt x="943597" y="1069454"/>
                </a:lnTo>
                <a:lnTo>
                  <a:pt x="1034034" y="1159332"/>
                </a:lnTo>
                <a:lnTo>
                  <a:pt x="1034034" y="1099794"/>
                </a:lnTo>
                <a:lnTo>
                  <a:pt x="1003528" y="1069454"/>
                </a:lnTo>
                <a:lnTo>
                  <a:pt x="967333" y="1033462"/>
                </a:lnTo>
                <a:lnTo>
                  <a:pt x="963371" y="1029703"/>
                </a:lnTo>
                <a:lnTo>
                  <a:pt x="958100" y="1027442"/>
                </a:lnTo>
                <a:lnTo>
                  <a:pt x="186728" y="1027442"/>
                </a:lnTo>
                <a:lnTo>
                  <a:pt x="44843" y="1165364"/>
                </a:lnTo>
                <a:lnTo>
                  <a:pt x="38646" y="1182268"/>
                </a:lnTo>
                <a:lnTo>
                  <a:pt x="40132" y="1188351"/>
                </a:lnTo>
                <a:lnTo>
                  <a:pt x="43345" y="1196263"/>
                </a:lnTo>
                <a:lnTo>
                  <a:pt x="51066" y="1201343"/>
                </a:lnTo>
                <a:lnTo>
                  <a:pt x="1085469" y="1201343"/>
                </a:lnTo>
                <a:lnTo>
                  <a:pt x="1093673" y="1199692"/>
                </a:lnTo>
                <a:lnTo>
                  <a:pt x="1100328" y="1195171"/>
                </a:lnTo>
                <a:lnTo>
                  <a:pt x="1104836" y="1188466"/>
                </a:lnTo>
                <a:lnTo>
                  <a:pt x="1106576" y="1180249"/>
                </a:lnTo>
                <a:lnTo>
                  <a:pt x="1106576" y="1173276"/>
                </a:lnTo>
                <a:close/>
              </a:path>
              <a:path w="1292225" h="1201420">
                <a:moveTo>
                  <a:pt x="1145006" y="63119"/>
                </a:moveTo>
                <a:lnTo>
                  <a:pt x="1140752" y="42024"/>
                </a:lnTo>
                <a:lnTo>
                  <a:pt x="1140053" y="38557"/>
                </a:lnTo>
                <a:lnTo>
                  <a:pt x="1126515" y="18491"/>
                </a:lnTo>
                <a:lnTo>
                  <a:pt x="1106462" y="4965"/>
                </a:lnTo>
                <a:lnTo>
                  <a:pt x="1103185" y="4305"/>
                </a:lnTo>
                <a:lnTo>
                  <a:pt x="1103185" y="63119"/>
                </a:lnTo>
                <a:lnTo>
                  <a:pt x="1103185" y="765911"/>
                </a:lnTo>
                <a:lnTo>
                  <a:pt x="1102995" y="765911"/>
                </a:lnTo>
                <a:lnTo>
                  <a:pt x="1101344" y="774141"/>
                </a:lnTo>
                <a:lnTo>
                  <a:pt x="1096822" y="780846"/>
                </a:lnTo>
                <a:lnTo>
                  <a:pt x="1090117" y="785368"/>
                </a:lnTo>
                <a:lnTo>
                  <a:pt x="1081887" y="787019"/>
                </a:lnTo>
                <a:lnTo>
                  <a:pt x="622909" y="787019"/>
                </a:lnTo>
                <a:lnTo>
                  <a:pt x="622909" y="829030"/>
                </a:lnTo>
                <a:lnTo>
                  <a:pt x="622909" y="943025"/>
                </a:lnTo>
                <a:lnTo>
                  <a:pt x="521919" y="943025"/>
                </a:lnTo>
                <a:lnTo>
                  <a:pt x="521919" y="829030"/>
                </a:lnTo>
                <a:lnTo>
                  <a:pt x="622909" y="829030"/>
                </a:lnTo>
                <a:lnTo>
                  <a:pt x="622909" y="787019"/>
                </a:lnTo>
                <a:lnTo>
                  <a:pt x="63119" y="787019"/>
                </a:lnTo>
                <a:lnTo>
                  <a:pt x="54902" y="785368"/>
                </a:lnTo>
                <a:lnTo>
                  <a:pt x="48196" y="780846"/>
                </a:lnTo>
                <a:lnTo>
                  <a:pt x="43675" y="774141"/>
                </a:lnTo>
                <a:lnTo>
                  <a:pt x="42024" y="765911"/>
                </a:lnTo>
                <a:lnTo>
                  <a:pt x="42024" y="63119"/>
                </a:lnTo>
                <a:lnTo>
                  <a:pt x="43675" y="54902"/>
                </a:lnTo>
                <a:lnTo>
                  <a:pt x="48196" y="48196"/>
                </a:lnTo>
                <a:lnTo>
                  <a:pt x="54902" y="43675"/>
                </a:lnTo>
                <a:lnTo>
                  <a:pt x="63119" y="42024"/>
                </a:lnTo>
                <a:lnTo>
                  <a:pt x="1082078" y="42024"/>
                </a:lnTo>
                <a:lnTo>
                  <a:pt x="1090307" y="43675"/>
                </a:lnTo>
                <a:lnTo>
                  <a:pt x="1097013" y="48196"/>
                </a:lnTo>
                <a:lnTo>
                  <a:pt x="1101521" y="54902"/>
                </a:lnTo>
                <a:lnTo>
                  <a:pt x="1103185" y="63119"/>
                </a:lnTo>
                <a:lnTo>
                  <a:pt x="1103185" y="4305"/>
                </a:lnTo>
                <a:lnTo>
                  <a:pt x="1081887" y="0"/>
                </a:lnTo>
                <a:lnTo>
                  <a:pt x="63119" y="0"/>
                </a:lnTo>
                <a:lnTo>
                  <a:pt x="38557" y="4965"/>
                </a:lnTo>
                <a:lnTo>
                  <a:pt x="18491" y="18491"/>
                </a:lnTo>
                <a:lnTo>
                  <a:pt x="4965" y="38557"/>
                </a:lnTo>
                <a:lnTo>
                  <a:pt x="0" y="63119"/>
                </a:lnTo>
                <a:lnTo>
                  <a:pt x="0" y="765911"/>
                </a:lnTo>
                <a:lnTo>
                  <a:pt x="4965" y="790486"/>
                </a:lnTo>
                <a:lnTo>
                  <a:pt x="18491" y="810552"/>
                </a:lnTo>
                <a:lnTo>
                  <a:pt x="38557" y="824077"/>
                </a:lnTo>
                <a:lnTo>
                  <a:pt x="63119" y="829030"/>
                </a:lnTo>
                <a:lnTo>
                  <a:pt x="479894" y="829030"/>
                </a:lnTo>
                <a:lnTo>
                  <a:pt x="479894" y="943025"/>
                </a:lnTo>
                <a:lnTo>
                  <a:pt x="322757" y="943025"/>
                </a:lnTo>
                <a:lnTo>
                  <a:pt x="307467" y="949591"/>
                </a:lnTo>
                <a:lnTo>
                  <a:pt x="302336" y="964031"/>
                </a:lnTo>
                <a:lnTo>
                  <a:pt x="307416" y="978484"/>
                </a:lnTo>
                <a:lnTo>
                  <a:pt x="322757" y="985050"/>
                </a:lnTo>
                <a:lnTo>
                  <a:pt x="822248" y="985050"/>
                </a:lnTo>
                <a:lnTo>
                  <a:pt x="837539" y="978484"/>
                </a:lnTo>
                <a:lnTo>
                  <a:pt x="842670" y="964031"/>
                </a:lnTo>
                <a:lnTo>
                  <a:pt x="837590" y="949591"/>
                </a:lnTo>
                <a:lnTo>
                  <a:pt x="822248" y="943025"/>
                </a:lnTo>
                <a:lnTo>
                  <a:pt x="664921" y="943025"/>
                </a:lnTo>
                <a:lnTo>
                  <a:pt x="664921" y="829030"/>
                </a:lnTo>
                <a:lnTo>
                  <a:pt x="1081887" y="829030"/>
                </a:lnTo>
                <a:lnTo>
                  <a:pt x="1106462" y="824077"/>
                </a:lnTo>
                <a:lnTo>
                  <a:pt x="1126515" y="810552"/>
                </a:lnTo>
                <a:lnTo>
                  <a:pt x="1140053" y="790486"/>
                </a:lnTo>
                <a:lnTo>
                  <a:pt x="1140752" y="787019"/>
                </a:lnTo>
                <a:lnTo>
                  <a:pt x="1145006" y="765911"/>
                </a:lnTo>
                <a:lnTo>
                  <a:pt x="1145006" y="63119"/>
                </a:lnTo>
                <a:close/>
              </a:path>
              <a:path w="1292225" h="1201420">
                <a:moveTo>
                  <a:pt x="1291971" y="1062863"/>
                </a:moveTo>
                <a:lnTo>
                  <a:pt x="1278331" y="1020749"/>
                </a:lnTo>
                <a:lnTo>
                  <a:pt x="1250784" y="977226"/>
                </a:lnTo>
                <a:lnTo>
                  <a:pt x="1249934" y="976325"/>
                </a:lnTo>
                <a:lnTo>
                  <a:pt x="1249934" y="1060386"/>
                </a:lnTo>
                <a:lnTo>
                  <a:pt x="1247889" y="1080198"/>
                </a:lnTo>
                <a:lnTo>
                  <a:pt x="1238567" y="1090803"/>
                </a:lnTo>
                <a:lnTo>
                  <a:pt x="1225232" y="1096518"/>
                </a:lnTo>
                <a:lnTo>
                  <a:pt x="1210259" y="1098880"/>
                </a:lnTo>
                <a:lnTo>
                  <a:pt x="1196073" y="1099413"/>
                </a:lnTo>
                <a:lnTo>
                  <a:pt x="1179144" y="1098461"/>
                </a:lnTo>
                <a:lnTo>
                  <a:pt x="1130503" y="1079436"/>
                </a:lnTo>
                <a:lnTo>
                  <a:pt x="1023480" y="982027"/>
                </a:lnTo>
                <a:lnTo>
                  <a:pt x="1019721" y="975677"/>
                </a:lnTo>
                <a:lnTo>
                  <a:pt x="1020965" y="969619"/>
                </a:lnTo>
                <a:lnTo>
                  <a:pt x="1025626" y="964730"/>
                </a:lnTo>
                <a:lnTo>
                  <a:pt x="1032154" y="961872"/>
                </a:lnTo>
                <a:lnTo>
                  <a:pt x="1038745" y="960247"/>
                </a:lnTo>
                <a:lnTo>
                  <a:pt x="1045502" y="958507"/>
                </a:lnTo>
                <a:lnTo>
                  <a:pt x="1052360" y="956652"/>
                </a:lnTo>
                <a:lnTo>
                  <a:pt x="1059281" y="954709"/>
                </a:lnTo>
                <a:lnTo>
                  <a:pt x="1060970" y="956589"/>
                </a:lnTo>
                <a:lnTo>
                  <a:pt x="1063231" y="958100"/>
                </a:lnTo>
                <a:lnTo>
                  <a:pt x="1065682" y="959040"/>
                </a:lnTo>
                <a:lnTo>
                  <a:pt x="1079525" y="967384"/>
                </a:lnTo>
                <a:lnTo>
                  <a:pt x="1095387" y="980262"/>
                </a:lnTo>
                <a:lnTo>
                  <a:pt x="1110856" y="994727"/>
                </a:lnTo>
                <a:lnTo>
                  <a:pt x="1123530" y="1007846"/>
                </a:lnTo>
                <a:lnTo>
                  <a:pt x="1138643" y="1014691"/>
                </a:lnTo>
                <a:lnTo>
                  <a:pt x="1152855" y="1008761"/>
                </a:lnTo>
                <a:lnTo>
                  <a:pt x="1160170" y="995311"/>
                </a:lnTo>
                <a:lnTo>
                  <a:pt x="1154620" y="979576"/>
                </a:lnTo>
                <a:lnTo>
                  <a:pt x="1150073" y="974521"/>
                </a:lnTo>
                <a:lnTo>
                  <a:pt x="1141120" y="965301"/>
                </a:lnTo>
                <a:lnTo>
                  <a:pt x="1130033" y="954709"/>
                </a:lnTo>
                <a:lnTo>
                  <a:pt x="1128890" y="953617"/>
                </a:lnTo>
                <a:lnTo>
                  <a:pt x="1114488" y="941146"/>
                </a:lnTo>
                <a:lnTo>
                  <a:pt x="1123061" y="939952"/>
                </a:lnTo>
                <a:lnTo>
                  <a:pt x="1132217" y="939406"/>
                </a:lnTo>
                <a:lnTo>
                  <a:pt x="1168679" y="955040"/>
                </a:lnTo>
                <a:lnTo>
                  <a:pt x="1203210" y="984440"/>
                </a:lnTo>
                <a:lnTo>
                  <a:pt x="1230160" y="1017739"/>
                </a:lnTo>
                <a:lnTo>
                  <a:pt x="1249934" y="1060386"/>
                </a:lnTo>
                <a:lnTo>
                  <a:pt x="1249934" y="976325"/>
                </a:lnTo>
                <a:lnTo>
                  <a:pt x="1215212" y="939406"/>
                </a:lnTo>
                <a:lnTo>
                  <a:pt x="1213307" y="937374"/>
                </a:lnTo>
                <a:lnTo>
                  <a:pt x="1169885" y="906284"/>
                </a:lnTo>
                <a:lnTo>
                  <a:pt x="1161681" y="902462"/>
                </a:lnTo>
                <a:lnTo>
                  <a:pt x="1152639" y="899756"/>
                </a:lnTo>
                <a:lnTo>
                  <a:pt x="1142746" y="898156"/>
                </a:lnTo>
                <a:lnTo>
                  <a:pt x="1132014" y="897623"/>
                </a:lnTo>
                <a:lnTo>
                  <a:pt x="1112926" y="898969"/>
                </a:lnTo>
                <a:lnTo>
                  <a:pt x="1092987" y="902512"/>
                </a:lnTo>
                <a:lnTo>
                  <a:pt x="1072578" y="907478"/>
                </a:lnTo>
                <a:lnTo>
                  <a:pt x="1029601" y="919111"/>
                </a:lnTo>
                <a:lnTo>
                  <a:pt x="1022350" y="920978"/>
                </a:lnTo>
                <a:lnTo>
                  <a:pt x="995667" y="935355"/>
                </a:lnTo>
                <a:lnTo>
                  <a:pt x="980287" y="959370"/>
                </a:lnTo>
                <a:lnTo>
                  <a:pt x="979106" y="987272"/>
                </a:lnTo>
                <a:lnTo>
                  <a:pt x="995032" y="1013307"/>
                </a:lnTo>
                <a:lnTo>
                  <a:pt x="1088644" y="1098461"/>
                </a:lnTo>
                <a:lnTo>
                  <a:pt x="1142276" y="1132814"/>
                </a:lnTo>
                <a:lnTo>
                  <a:pt x="1194371" y="1141806"/>
                </a:lnTo>
                <a:lnTo>
                  <a:pt x="1230287" y="1137158"/>
                </a:lnTo>
                <a:lnTo>
                  <a:pt x="1263383" y="1122959"/>
                </a:lnTo>
                <a:lnTo>
                  <a:pt x="1285468" y="1099413"/>
                </a:lnTo>
                <a:lnTo>
                  <a:pt x="1286357" y="1098461"/>
                </a:lnTo>
                <a:lnTo>
                  <a:pt x="1291971" y="1062863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그래픽 38" descr="체크리스트 단색으로 채워진">
            <a:extLst>
              <a:ext uri="{FF2B5EF4-FFF2-40B4-BE49-F238E27FC236}">
                <a16:creationId xmlns:a16="http://schemas.microsoft.com/office/drawing/2014/main" id="{453105B1-B42A-4E19-0E8A-7638398E7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6113" y="2681533"/>
            <a:ext cx="1492106" cy="1492106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2DCC35FE-826A-55C7-B7B6-DA46833D8993}"/>
              </a:ext>
            </a:extLst>
          </p:cNvPr>
          <p:cNvSpPr/>
          <p:nvPr/>
        </p:nvSpPr>
        <p:spPr>
          <a:xfrm>
            <a:off x="2428272" y="5143500"/>
            <a:ext cx="2132965" cy="288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물음표 단색으로 채워진">
            <a:extLst>
              <a:ext uri="{FF2B5EF4-FFF2-40B4-BE49-F238E27FC236}">
                <a16:creationId xmlns:a16="http://schemas.microsoft.com/office/drawing/2014/main" id="{6A91B256-FECC-000E-EA13-CB4BD5BC3B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42811" y="6731159"/>
            <a:ext cx="1236787" cy="1236787"/>
          </a:xfrm>
          <a:prstGeom prst="rect">
            <a:avLst/>
          </a:prstGeom>
        </p:spPr>
      </p:pic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1D4153CC-8CF3-27C5-994C-60FD55F97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93291"/>
              </p:ext>
            </p:extLst>
          </p:nvPr>
        </p:nvGraphicFramePr>
        <p:xfrm>
          <a:off x="13499104" y="8083873"/>
          <a:ext cx="31242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688057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>
                          <a:solidFill>
                            <a:schemeClr val="tx1"/>
                          </a:solidFill>
                        </a:rPr>
                        <a:t>보완할 점</a:t>
                      </a:r>
                      <a:r>
                        <a:rPr lang="en-US" altLang="ko-KR" sz="260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270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3815" y="793447"/>
            <a:ext cx="3105150" cy="368300"/>
          </a:xfrm>
          <a:custGeom>
            <a:avLst/>
            <a:gdLst/>
            <a:ahLst/>
            <a:cxnLst/>
            <a:rect l="l" t="t" r="r" b="b"/>
            <a:pathLst>
              <a:path w="3105150" h="368300">
                <a:moveTo>
                  <a:pt x="125453" y="335243"/>
                </a:moveTo>
                <a:lnTo>
                  <a:pt x="82580" y="328595"/>
                </a:lnTo>
                <a:lnTo>
                  <a:pt x="47689" y="309371"/>
                </a:lnTo>
                <a:lnTo>
                  <a:pt x="21689" y="278400"/>
                </a:lnTo>
                <a:lnTo>
                  <a:pt x="5489" y="236510"/>
                </a:lnTo>
                <a:lnTo>
                  <a:pt x="0" y="184531"/>
                </a:lnTo>
                <a:lnTo>
                  <a:pt x="5718" y="132692"/>
                </a:lnTo>
                <a:lnTo>
                  <a:pt x="21971" y="91389"/>
                </a:lnTo>
                <a:lnTo>
                  <a:pt x="47911" y="61186"/>
                </a:lnTo>
                <a:lnTo>
                  <a:pt x="82687" y="42649"/>
                </a:lnTo>
                <a:lnTo>
                  <a:pt x="125453" y="36344"/>
                </a:lnTo>
                <a:lnTo>
                  <a:pt x="168190" y="42676"/>
                </a:lnTo>
                <a:lnTo>
                  <a:pt x="203006" y="61267"/>
                </a:lnTo>
                <a:lnTo>
                  <a:pt x="228984" y="91510"/>
                </a:lnTo>
                <a:lnTo>
                  <a:pt x="231294" y="97387"/>
                </a:lnTo>
                <a:lnTo>
                  <a:pt x="125453" y="97387"/>
                </a:lnTo>
                <a:lnTo>
                  <a:pt x="106403" y="102577"/>
                </a:lnTo>
                <a:lnTo>
                  <a:pt x="91563" y="118489"/>
                </a:lnTo>
                <a:lnTo>
                  <a:pt x="81881" y="145636"/>
                </a:lnTo>
                <a:lnTo>
                  <a:pt x="78302" y="184531"/>
                </a:lnTo>
                <a:lnTo>
                  <a:pt x="81644" y="224265"/>
                </a:lnTo>
                <a:lnTo>
                  <a:pt x="91353" y="252028"/>
                </a:lnTo>
                <a:lnTo>
                  <a:pt x="106324" y="268320"/>
                </a:lnTo>
                <a:lnTo>
                  <a:pt x="125453" y="273639"/>
                </a:lnTo>
                <a:lnTo>
                  <a:pt x="230807" y="273639"/>
                </a:lnTo>
                <a:lnTo>
                  <a:pt x="228863" y="278663"/>
                </a:lnTo>
                <a:lnTo>
                  <a:pt x="202925" y="309613"/>
                </a:lnTo>
                <a:lnTo>
                  <a:pt x="168163" y="328743"/>
                </a:lnTo>
                <a:lnTo>
                  <a:pt x="125453" y="335243"/>
                </a:lnTo>
                <a:close/>
              </a:path>
              <a:path w="3105150" h="368300">
                <a:moveTo>
                  <a:pt x="230807" y="273639"/>
                </a:moveTo>
                <a:lnTo>
                  <a:pt x="125453" y="273639"/>
                </a:lnTo>
                <a:lnTo>
                  <a:pt x="144482" y="268320"/>
                </a:lnTo>
                <a:lnTo>
                  <a:pt x="159394" y="252028"/>
                </a:lnTo>
                <a:lnTo>
                  <a:pt x="169123" y="224265"/>
                </a:lnTo>
                <a:lnTo>
                  <a:pt x="172603" y="184531"/>
                </a:lnTo>
                <a:lnTo>
                  <a:pt x="169064" y="145636"/>
                </a:lnTo>
                <a:lnTo>
                  <a:pt x="159342" y="118489"/>
                </a:lnTo>
                <a:lnTo>
                  <a:pt x="144463" y="102577"/>
                </a:lnTo>
                <a:lnTo>
                  <a:pt x="125453" y="97387"/>
                </a:lnTo>
                <a:lnTo>
                  <a:pt x="231294" y="97387"/>
                </a:lnTo>
                <a:lnTo>
                  <a:pt x="245210" y="132800"/>
                </a:lnTo>
                <a:lnTo>
                  <a:pt x="250765" y="184531"/>
                </a:lnTo>
                <a:lnTo>
                  <a:pt x="245102" y="236699"/>
                </a:lnTo>
                <a:lnTo>
                  <a:pt x="230807" y="273639"/>
                </a:lnTo>
                <a:close/>
              </a:path>
              <a:path w="3105150" h="368300">
                <a:moveTo>
                  <a:pt x="277720" y="148326"/>
                </a:moveTo>
                <a:lnTo>
                  <a:pt x="277720" y="83775"/>
                </a:lnTo>
                <a:lnTo>
                  <a:pt x="348585" y="40274"/>
                </a:lnTo>
                <a:lnTo>
                  <a:pt x="418328" y="40274"/>
                </a:lnTo>
                <a:lnTo>
                  <a:pt x="418328" y="110157"/>
                </a:lnTo>
                <a:lnTo>
                  <a:pt x="341008" y="110157"/>
                </a:lnTo>
                <a:lnTo>
                  <a:pt x="277720" y="148326"/>
                </a:lnTo>
                <a:close/>
              </a:path>
              <a:path w="3105150" h="368300">
                <a:moveTo>
                  <a:pt x="418328" y="327665"/>
                </a:moveTo>
                <a:lnTo>
                  <a:pt x="342692" y="327665"/>
                </a:lnTo>
                <a:lnTo>
                  <a:pt x="342692" y="110157"/>
                </a:lnTo>
                <a:lnTo>
                  <a:pt x="418328" y="110157"/>
                </a:lnTo>
                <a:lnTo>
                  <a:pt x="418328" y="327665"/>
                </a:lnTo>
                <a:close/>
              </a:path>
              <a:path w="3105150" h="368300">
                <a:moveTo>
                  <a:pt x="511798" y="332015"/>
                </a:moveTo>
                <a:lnTo>
                  <a:pt x="496730" y="329007"/>
                </a:lnTo>
                <a:lnTo>
                  <a:pt x="484399" y="320789"/>
                </a:lnTo>
                <a:lnTo>
                  <a:pt x="476120" y="308572"/>
                </a:lnTo>
                <a:lnTo>
                  <a:pt x="473208" y="293566"/>
                </a:lnTo>
                <a:lnTo>
                  <a:pt x="476120" y="278803"/>
                </a:lnTo>
                <a:lnTo>
                  <a:pt x="484399" y="266710"/>
                </a:lnTo>
                <a:lnTo>
                  <a:pt x="496730" y="258538"/>
                </a:lnTo>
                <a:lnTo>
                  <a:pt x="511798" y="255537"/>
                </a:lnTo>
                <a:lnTo>
                  <a:pt x="526291" y="258538"/>
                </a:lnTo>
                <a:lnTo>
                  <a:pt x="538495" y="266710"/>
                </a:lnTo>
                <a:lnTo>
                  <a:pt x="546963" y="278803"/>
                </a:lnTo>
                <a:lnTo>
                  <a:pt x="550248" y="293566"/>
                </a:lnTo>
                <a:lnTo>
                  <a:pt x="546963" y="308572"/>
                </a:lnTo>
                <a:lnTo>
                  <a:pt x="538495" y="320789"/>
                </a:lnTo>
                <a:lnTo>
                  <a:pt x="526291" y="329007"/>
                </a:lnTo>
                <a:lnTo>
                  <a:pt x="511798" y="332015"/>
                </a:lnTo>
                <a:close/>
              </a:path>
              <a:path w="3105150" h="368300">
                <a:moveTo>
                  <a:pt x="973920" y="367097"/>
                </a:moveTo>
                <a:lnTo>
                  <a:pt x="912878" y="367097"/>
                </a:lnTo>
                <a:lnTo>
                  <a:pt x="912878" y="0"/>
                </a:lnTo>
                <a:lnTo>
                  <a:pt x="973920" y="0"/>
                </a:lnTo>
                <a:lnTo>
                  <a:pt x="973920" y="367097"/>
                </a:lnTo>
                <a:close/>
              </a:path>
              <a:path w="3105150" h="368300">
                <a:moveTo>
                  <a:pt x="894354" y="351942"/>
                </a:moveTo>
                <a:lnTo>
                  <a:pt x="835697" y="351942"/>
                </a:lnTo>
                <a:lnTo>
                  <a:pt x="835697" y="181724"/>
                </a:lnTo>
                <a:lnTo>
                  <a:pt x="778864" y="181724"/>
                </a:lnTo>
                <a:lnTo>
                  <a:pt x="778864" y="130224"/>
                </a:lnTo>
                <a:lnTo>
                  <a:pt x="835697" y="130224"/>
                </a:lnTo>
                <a:lnTo>
                  <a:pt x="835697" y="5051"/>
                </a:lnTo>
                <a:lnTo>
                  <a:pt x="894354" y="5051"/>
                </a:lnTo>
                <a:lnTo>
                  <a:pt x="894354" y="351942"/>
                </a:lnTo>
                <a:close/>
              </a:path>
              <a:path w="3105150" h="368300">
                <a:moveTo>
                  <a:pt x="689335" y="289496"/>
                </a:moveTo>
                <a:lnTo>
                  <a:pt x="662673" y="289496"/>
                </a:lnTo>
                <a:lnTo>
                  <a:pt x="662673" y="39291"/>
                </a:lnTo>
                <a:lnTo>
                  <a:pt x="804404" y="39291"/>
                </a:lnTo>
                <a:lnTo>
                  <a:pt x="804404" y="89669"/>
                </a:lnTo>
                <a:lnTo>
                  <a:pt x="724978" y="89669"/>
                </a:lnTo>
                <a:lnTo>
                  <a:pt x="724978" y="237154"/>
                </a:lnTo>
                <a:lnTo>
                  <a:pt x="814693" y="237154"/>
                </a:lnTo>
                <a:lnTo>
                  <a:pt x="818297" y="279813"/>
                </a:lnTo>
                <a:lnTo>
                  <a:pt x="788082" y="284780"/>
                </a:lnTo>
                <a:lnTo>
                  <a:pt x="757499" y="287759"/>
                </a:lnTo>
                <a:lnTo>
                  <a:pt x="725075" y="289187"/>
                </a:lnTo>
                <a:lnTo>
                  <a:pt x="689335" y="289496"/>
                </a:lnTo>
                <a:close/>
              </a:path>
              <a:path w="3105150" h="368300">
                <a:moveTo>
                  <a:pt x="814693" y="237154"/>
                </a:moveTo>
                <a:lnTo>
                  <a:pt x="724978" y="237154"/>
                </a:lnTo>
                <a:lnTo>
                  <a:pt x="747997" y="236325"/>
                </a:lnTo>
                <a:lnTo>
                  <a:pt x="769989" y="234733"/>
                </a:lnTo>
                <a:lnTo>
                  <a:pt x="791718" y="232141"/>
                </a:lnTo>
                <a:lnTo>
                  <a:pt x="813946" y="228313"/>
                </a:lnTo>
                <a:lnTo>
                  <a:pt x="814693" y="237154"/>
                </a:lnTo>
                <a:close/>
              </a:path>
              <a:path w="3105150" h="368300">
                <a:moveTo>
                  <a:pt x="1306649" y="368220"/>
                </a:moveTo>
                <a:lnTo>
                  <a:pt x="1242238" y="368220"/>
                </a:lnTo>
                <a:lnTo>
                  <a:pt x="1242238" y="0"/>
                </a:lnTo>
                <a:lnTo>
                  <a:pt x="1306649" y="0"/>
                </a:lnTo>
                <a:lnTo>
                  <a:pt x="1306649" y="368220"/>
                </a:lnTo>
                <a:close/>
              </a:path>
              <a:path w="3105150" h="368300">
                <a:moveTo>
                  <a:pt x="1104857" y="289777"/>
                </a:moveTo>
                <a:lnTo>
                  <a:pt x="1065219" y="280590"/>
                </a:lnTo>
                <a:lnTo>
                  <a:pt x="1033711" y="254063"/>
                </a:lnTo>
                <a:lnTo>
                  <a:pt x="1012938" y="212066"/>
                </a:lnTo>
                <a:lnTo>
                  <a:pt x="1005505" y="156465"/>
                </a:lnTo>
                <a:lnTo>
                  <a:pt x="1012938" y="101632"/>
                </a:lnTo>
                <a:lnTo>
                  <a:pt x="1033711" y="59955"/>
                </a:lnTo>
                <a:lnTo>
                  <a:pt x="1065219" y="33485"/>
                </a:lnTo>
                <a:lnTo>
                  <a:pt x="1104857" y="24276"/>
                </a:lnTo>
                <a:lnTo>
                  <a:pt x="1143888" y="33485"/>
                </a:lnTo>
                <a:lnTo>
                  <a:pt x="1175039" y="59955"/>
                </a:lnTo>
                <a:lnTo>
                  <a:pt x="1186008" y="82091"/>
                </a:lnTo>
                <a:lnTo>
                  <a:pt x="1104857" y="82091"/>
                </a:lnTo>
                <a:lnTo>
                  <a:pt x="1089092" y="86470"/>
                </a:lnTo>
                <a:lnTo>
                  <a:pt x="1077143" y="100176"/>
                </a:lnTo>
                <a:lnTo>
                  <a:pt x="1069613" y="123433"/>
                </a:lnTo>
                <a:lnTo>
                  <a:pt x="1067109" y="156465"/>
                </a:lnTo>
                <a:lnTo>
                  <a:pt x="1069613" y="190085"/>
                </a:lnTo>
                <a:lnTo>
                  <a:pt x="1077143" y="213561"/>
                </a:lnTo>
                <a:lnTo>
                  <a:pt x="1089092" y="227329"/>
                </a:lnTo>
                <a:lnTo>
                  <a:pt x="1104857" y="231821"/>
                </a:lnTo>
                <a:lnTo>
                  <a:pt x="1185976" y="231821"/>
                </a:lnTo>
                <a:lnTo>
                  <a:pt x="1175039" y="254063"/>
                </a:lnTo>
                <a:lnTo>
                  <a:pt x="1143888" y="280590"/>
                </a:lnTo>
                <a:lnTo>
                  <a:pt x="1104857" y="289777"/>
                </a:lnTo>
                <a:close/>
              </a:path>
              <a:path w="3105150" h="368300">
                <a:moveTo>
                  <a:pt x="1185976" y="231821"/>
                </a:moveTo>
                <a:lnTo>
                  <a:pt x="1104857" y="231821"/>
                </a:lnTo>
                <a:lnTo>
                  <a:pt x="1119980" y="227329"/>
                </a:lnTo>
                <a:lnTo>
                  <a:pt x="1131642" y="213561"/>
                </a:lnTo>
                <a:lnTo>
                  <a:pt x="1139174" y="190085"/>
                </a:lnTo>
                <a:lnTo>
                  <a:pt x="1141904" y="156465"/>
                </a:lnTo>
                <a:lnTo>
                  <a:pt x="1139174" y="123433"/>
                </a:lnTo>
                <a:lnTo>
                  <a:pt x="1131642" y="100176"/>
                </a:lnTo>
                <a:lnTo>
                  <a:pt x="1119980" y="86470"/>
                </a:lnTo>
                <a:lnTo>
                  <a:pt x="1104857" y="82091"/>
                </a:lnTo>
                <a:lnTo>
                  <a:pt x="1186008" y="82091"/>
                </a:lnTo>
                <a:lnTo>
                  <a:pt x="1195691" y="101632"/>
                </a:lnTo>
                <a:lnTo>
                  <a:pt x="1203227" y="156465"/>
                </a:lnTo>
                <a:lnTo>
                  <a:pt x="1195691" y="212066"/>
                </a:lnTo>
                <a:lnTo>
                  <a:pt x="1185976" y="231821"/>
                </a:lnTo>
                <a:close/>
              </a:path>
              <a:path w="3105150" h="368300">
                <a:moveTo>
                  <a:pt x="1652989" y="368220"/>
                </a:moveTo>
                <a:lnTo>
                  <a:pt x="1589982" y="368220"/>
                </a:lnTo>
                <a:lnTo>
                  <a:pt x="1589982" y="174427"/>
                </a:lnTo>
                <a:lnTo>
                  <a:pt x="1533991" y="174427"/>
                </a:lnTo>
                <a:lnTo>
                  <a:pt x="1533991" y="124049"/>
                </a:lnTo>
                <a:lnTo>
                  <a:pt x="1589982" y="124049"/>
                </a:lnTo>
                <a:lnTo>
                  <a:pt x="1589982" y="0"/>
                </a:lnTo>
                <a:lnTo>
                  <a:pt x="1652989" y="0"/>
                </a:lnTo>
                <a:lnTo>
                  <a:pt x="1652989" y="368220"/>
                </a:lnTo>
                <a:close/>
              </a:path>
              <a:path w="3105150" h="368300">
                <a:moveTo>
                  <a:pt x="1386507" y="288373"/>
                </a:moveTo>
                <a:lnTo>
                  <a:pt x="1356617" y="288373"/>
                </a:lnTo>
                <a:lnTo>
                  <a:pt x="1356617" y="29047"/>
                </a:lnTo>
                <a:lnTo>
                  <a:pt x="1528238" y="29047"/>
                </a:lnTo>
                <a:lnTo>
                  <a:pt x="1528238" y="80127"/>
                </a:lnTo>
                <a:lnTo>
                  <a:pt x="1420185" y="80127"/>
                </a:lnTo>
                <a:lnTo>
                  <a:pt x="1420185" y="130785"/>
                </a:lnTo>
                <a:lnTo>
                  <a:pt x="1516871" y="130785"/>
                </a:lnTo>
                <a:lnTo>
                  <a:pt x="1516871" y="180181"/>
                </a:lnTo>
                <a:lnTo>
                  <a:pt x="1420185" y="180181"/>
                </a:lnTo>
                <a:lnTo>
                  <a:pt x="1420185" y="236733"/>
                </a:lnTo>
                <a:lnTo>
                  <a:pt x="1542962" y="236733"/>
                </a:lnTo>
                <a:lnTo>
                  <a:pt x="1548024" y="279112"/>
                </a:lnTo>
                <a:lnTo>
                  <a:pt x="1508243" y="283736"/>
                </a:lnTo>
                <a:lnTo>
                  <a:pt x="1468791" y="286532"/>
                </a:lnTo>
                <a:lnTo>
                  <a:pt x="1428577" y="287933"/>
                </a:lnTo>
                <a:lnTo>
                  <a:pt x="1386507" y="288373"/>
                </a:lnTo>
                <a:close/>
              </a:path>
              <a:path w="3105150" h="368300">
                <a:moveTo>
                  <a:pt x="1542962" y="236733"/>
                </a:moveTo>
                <a:lnTo>
                  <a:pt x="1420185" y="236733"/>
                </a:lnTo>
                <a:lnTo>
                  <a:pt x="1451196" y="236112"/>
                </a:lnTo>
                <a:lnTo>
                  <a:pt x="1481351" y="234715"/>
                </a:lnTo>
                <a:lnTo>
                  <a:pt x="1511374" y="232293"/>
                </a:lnTo>
                <a:lnTo>
                  <a:pt x="1541990" y="228594"/>
                </a:lnTo>
                <a:lnTo>
                  <a:pt x="1542962" y="236733"/>
                </a:lnTo>
                <a:close/>
              </a:path>
              <a:path w="3105150" h="368300">
                <a:moveTo>
                  <a:pt x="2057297" y="213719"/>
                </a:moveTo>
                <a:lnTo>
                  <a:pt x="1993307" y="213719"/>
                </a:lnTo>
                <a:lnTo>
                  <a:pt x="1993307" y="0"/>
                </a:lnTo>
                <a:lnTo>
                  <a:pt x="2057297" y="0"/>
                </a:lnTo>
                <a:lnTo>
                  <a:pt x="2057297" y="82512"/>
                </a:lnTo>
                <a:lnTo>
                  <a:pt x="2102903" y="82512"/>
                </a:lnTo>
                <a:lnTo>
                  <a:pt x="2102903" y="134855"/>
                </a:lnTo>
                <a:lnTo>
                  <a:pt x="2057297" y="134855"/>
                </a:lnTo>
                <a:lnTo>
                  <a:pt x="2057297" y="213719"/>
                </a:lnTo>
                <a:close/>
              </a:path>
              <a:path w="3105150" h="368300">
                <a:moveTo>
                  <a:pt x="2424406" y="85740"/>
                </a:moveTo>
                <a:lnTo>
                  <a:pt x="2363924" y="85740"/>
                </a:lnTo>
                <a:lnTo>
                  <a:pt x="2363924" y="561"/>
                </a:lnTo>
                <a:lnTo>
                  <a:pt x="2424406" y="561"/>
                </a:lnTo>
                <a:lnTo>
                  <a:pt x="2424406" y="85740"/>
                </a:lnTo>
                <a:close/>
              </a:path>
              <a:path w="3105150" h="368300">
                <a:moveTo>
                  <a:pt x="2344840" y="154080"/>
                </a:moveTo>
                <a:lnTo>
                  <a:pt x="2286042" y="154080"/>
                </a:lnTo>
                <a:lnTo>
                  <a:pt x="2286042" y="5893"/>
                </a:lnTo>
                <a:lnTo>
                  <a:pt x="2344840" y="5893"/>
                </a:lnTo>
                <a:lnTo>
                  <a:pt x="2344840" y="85740"/>
                </a:lnTo>
                <a:lnTo>
                  <a:pt x="2424406" y="85740"/>
                </a:lnTo>
                <a:lnTo>
                  <a:pt x="2424406" y="137240"/>
                </a:lnTo>
                <a:lnTo>
                  <a:pt x="2344840" y="137240"/>
                </a:lnTo>
                <a:lnTo>
                  <a:pt x="2344840" y="154080"/>
                </a:lnTo>
                <a:close/>
              </a:path>
              <a:path w="3105150" h="368300">
                <a:moveTo>
                  <a:pt x="2131401" y="215684"/>
                </a:moveTo>
                <a:lnTo>
                  <a:pt x="2097863" y="166990"/>
                </a:lnTo>
                <a:lnTo>
                  <a:pt x="2131386" y="146234"/>
                </a:lnTo>
                <a:lnTo>
                  <a:pt x="2152608" y="119769"/>
                </a:lnTo>
                <a:lnTo>
                  <a:pt x="2163753" y="89831"/>
                </a:lnTo>
                <a:lnTo>
                  <a:pt x="2167044" y="58657"/>
                </a:lnTo>
                <a:lnTo>
                  <a:pt x="2167044" y="20768"/>
                </a:lnTo>
                <a:lnTo>
                  <a:pt x="2229069" y="20768"/>
                </a:lnTo>
                <a:lnTo>
                  <a:pt x="2229069" y="58657"/>
                </a:lnTo>
                <a:lnTo>
                  <a:pt x="2231814" y="86729"/>
                </a:lnTo>
                <a:lnTo>
                  <a:pt x="2241243" y="112841"/>
                </a:lnTo>
                <a:lnTo>
                  <a:pt x="2258828" y="135716"/>
                </a:lnTo>
                <a:lnTo>
                  <a:pt x="2281051" y="150712"/>
                </a:lnTo>
                <a:lnTo>
                  <a:pt x="2198758" y="150712"/>
                </a:lnTo>
                <a:lnTo>
                  <a:pt x="2187247" y="171105"/>
                </a:lnTo>
                <a:lnTo>
                  <a:pt x="2172342" y="189039"/>
                </a:lnTo>
                <a:lnTo>
                  <a:pt x="2153805" y="204052"/>
                </a:lnTo>
                <a:lnTo>
                  <a:pt x="2131401" y="215684"/>
                </a:lnTo>
                <a:close/>
              </a:path>
              <a:path w="3105150" h="368300">
                <a:moveTo>
                  <a:pt x="2424406" y="223121"/>
                </a:moveTo>
                <a:lnTo>
                  <a:pt x="2363924" y="223121"/>
                </a:lnTo>
                <a:lnTo>
                  <a:pt x="2363924" y="137240"/>
                </a:lnTo>
                <a:lnTo>
                  <a:pt x="2424406" y="137240"/>
                </a:lnTo>
                <a:lnTo>
                  <a:pt x="2424406" y="223121"/>
                </a:lnTo>
                <a:close/>
              </a:path>
              <a:path w="3105150" h="368300">
                <a:moveTo>
                  <a:pt x="2259801" y="206001"/>
                </a:moveTo>
                <a:lnTo>
                  <a:pt x="2240041" y="196000"/>
                </a:lnTo>
                <a:lnTo>
                  <a:pt x="2223386" y="183250"/>
                </a:lnTo>
                <a:lnTo>
                  <a:pt x="2209678" y="168053"/>
                </a:lnTo>
                <a:lnTo>
                  <a:pt x="2198758" y="150712"/>
                </a:lnTo>
                <a:lnTo>
                  <a:pt x="2281051" y="150712"/>
                </a:lnTo>
                <a:lnTo>
                  <a:pt x="2286042" y="154080"/>
                </a:lnTo>
                <a:lnTo>
                  <a:pt x="2344840" y="154080"/>
                </a:lnTo>
                <a:lnTo>
                  <a:pt x="2344840" y="168533"/>
                </a:lnTo>
                <a:lnTo>
                  <a:pt x="2286042" y="168533"/>
                </a:lnTo>
                <a:lnTo>
                  <a:pt x="2259801" y="206001"/>
                </a:lnTo>
                <a:close/>
              </a:path>
              <a:path w="3105150" h="368300">
                <a:moveTo>
                  <a:pt x="2344840" y="221437"/>
                </a:moveTo>
                <a:lnTo>
                  <a:pt x="2286042" y="221437"/>
                </a:lnTo>
                <a:lnTo>
                  <a:pt x="2286042" y="168533"/>
                </a:lnTo>
                <a:lnTo>
                  <a:pt x="2344840" y="168533"/>
                </a:lnTo>
                <a:lnTo>
                  <a:pt x="2344840" y="221437"/>
                </a:lnTo>
                <a:close/>
              </a:path>
              <a:path w="3105150" h="368300">
                <a:moveTo>
                  <a:pt x="1807092" y="204878"/>
                </a:moveTo>
                <a:lnTo>
                  <a:pt x="1774957" y="204878"/>
                </a:lnTo>
                <a:lnTo>
                  <a:pt x="1774957" y="19786"/>
                </a:lnTo>
                <a:lnTo>
                  <a:pt x="1951489" y="19786"/>
                </a:lnTo>
                <a:lnTo>
                  <a:pt x="1951489" y="70304"/>
                </a:lnTo>
                <a:lnTo>
                  <a:pt x="1839227" y="70304"/>
                </a:lnTo>
                <a:lnTo>
                  <a:pt x="1839227" y="87845"/>
                </a:lnTo>
                <a:lnTo>
                  <a:pt x="1943070" y="87845"/>
                </a:lnTo>
                <a:lnTo>
                  <a:pt x="1943070" y="137521"/>
                </a:lnTo>
                <a:lnTo>
                  <a:pt x="1839227" y="137521"/>
                </a:lnTo>
                <a:lnTo>
                  <a:pt x="1839227" y="155343"/>
                </a:lnTo>
                <a:lnTo>
                  <a:pt x="1969483" y="155343"/>
                </a:lnTo>
                <a:lnTo>
                  <a:pt x="1975205" y="195055"/>
                </a:lnTo>
                <a:lnTo>
                  <a:pt x="1938656" y="200142"/>
                </a:lnTo>
                <a:lnTo>
                  <a:pt x="1900357" y="203124"/>
                </a:lnTo>
                <a:lnTo>
                  <a:pt x="1857454" y="204527"/>
                </a:lnTo>
                <a:lnTo>
                  <a:pt x="1807092" y="204878"/>
                </a:lnTo>
                <a:close/>
              </a:path>
              <a:path w="3105150" h="368300">
                <a:moveTo>
                  <a:pt x="1969483" y="155343"/>
                </a:moveTo>
                <a:lnTo>
                  <a:pt x="1839227" y="155343"/>
                </a:lnTo>
                <a:lnTo>
                  <a:pt x="1876010" y="154693"/>
                </a:lnTo>
                <a:lnTo>
                  <a:pt x="1908584" y="153097"/>
                </a:lnTo>
                <a:lnTo>
                  <a:pt x="1938684" y="150133"/>
                </a:lnTo>
                <a:lnTo>
                  <a:pt x="1968048" y="145379"/>
                </a:lnTo>
                <a:lnTo>
                  <a:pt x="1969483" y="155343"/>
                </a:lnTo>
                <a:close/>
              </a:path>
              <a:path w="3105150" h="368300">
                <a:moveTo>
                  <a:pt x="2057297" y="363589"/>
                </a:moveTo>
                <a:lnTo>
                  <a:pt x="1812144" y="363589"/>
                </a:lnTo>
                <a:lnTo>
                  <a:pt x="1812144" y="227471"/>
                </a:lnTo>
                <a:lnTo>
                  <a:pt x="2057297" y="227471"/>
                </a:lnTo>
                <a:lnTo>
                  <a:pt x="2057297" y="277147"/>
                </a:lnTo>
                <a:lnTo>
                  <a:pt x="1875151" y="277147"/>
                </a:lnTo>
                <a:lnTo>
                  <a:pt x="1875151" y="312931"/>
                </a:lnTo>
                <a:lnTo>
                  <a:pt x="2057297" y="312931"/>
                </a:lnTo>
                <a:lnTo>
                  <a:pt x="2057297" y="363589"/>
                </a:lnTo>
                <a:close/>
              </a:path>
              <a:path w="3105150" h="368300">
                <a:moveTo>
                  <a:pt x="2057297" y="312931"/>
                </a:moveTo>
                <a:lnTo>
                  <a:pt x="1994430" y="312931"/>
                </a:lnTo>
                <a:lnTo>
                  <a:pt x="1994430" y="277147"/>
                </a:lnTo>
                <a:lnTo>
                  <a:pt x="2057297" y="277147"/>
                </a:lnTo>
                <a:lnTo>
                  <a:pt x="2057297" y="312931"/>
                </a:lnTo>
                <a:close/>
              </a:path>
              <a:path w="3105150" h="368300">
                <a:moveTo>
                  <a:pt x="2424406" y="367097"/>
                </a:moveTo>
                <a:lnTo>
                  <a:pt x="2360697" y="367097"/>
                </a:lnTo>
                <a:lnTo>
                  <a:pt x="2360697" y="287110"/>
                </a:lnTo>
                <a:lnTo>
                  <a:pt x="2166764" y="287110"/>
                </a:lnTo>
                <a:lnTo>
                  <a:pt x="2166764" y="236592"/>
                </a:lnTo>
                <a:lnTo>
                  <a:pt x="2424406" y="236592"/>
                </a:lnTo>
                <a:lnTo>
                  <a:pt x="2424406" y="367097"/>
                </a:lnTo>
                <a:close/>
              </a:path>
              <a:path w="3105150" h="368300">
                <a:moveTo>
                  <a:pt x="2742821" y="367097"/>
                </a:moveTo>
                <a:lnTo>
                  <a:pt x="2679954" y="367097"/>
                </a:lnTo>
                <a:lnTo>
                  <a:pt x="2679954" y="0"/>
                </a:lnTo>
                <a:lnTo>
                  <a:pt x="2742821" y="0"/>
                </a:lnTo>
                <a:lnTo>
                  <a:pt x="2742821" y="139064"/>
                </a:lnTo>
                <a:lnTo>
                  <a:pt x="2792497" y="139064"/>
                </a:lnTo>
                <a:lnTo>
                  <a:pt x="2792497" y="191126"/>
                </a:lnTo>
                <a:lnTo>
                  <a:pt x="2742821" y="191126"/>
                </a:lnTo>
                <a:lnTo>
                  <a:pt x="2742821" y="367097"/>
                </a:lnTo>
                <a:close/>
              </a:path>
              <a:path w="3105150" h="368300">
                <a:moveTo>
                  <a:pt x="2825064" y="308019"/>
                </a:moveTo>
                <a:lnTo>
                  <a:pt x="2792368" y="257782"/>
                </a:lnTo>
                <a:lnTo>
                  <a:pt x="2840962" y="230685"/>
                </a:lnTo>
                <a:lnTo>
                  <a:pt x="2877640" y="200982"/>
                </a:lnTo>
                <a:lnTo>
                  <a:pt x="2903690" y="167749"/>
                </a:lnTo>
                <a:lnTo>
                  <a:pt x="2920396" y="130063"/>
                </a:lnTo>
                <a:lnTo>
                  <a:pt x="2929047" y="87003"/>
                </a:lnTo>
                <a:lnTo>
                  <a:pt x="2813698" y="87003"/>
                </a:lnTo>
                <a:lnTo>
                  <a:pt x="2813698" y="37607"/>
                </a:lnTo>
                <a:lnTo>
                  <a:pt x="2993879" y="37607"/>
                </a:lnTo>
                <a:lnTo>
                  <a:pt x="2991671" y="85438"/>
                </a:lnTo>
                <a:lnTo>
                  <a:pt x="2984222" y="130357"/>
                </a:lnTo>
                <a:lnTo>
                  <a:pt x="2970295" y="172272"/>
                </a:lnTo>
                <a:lnTo>
                  <a:pt x="2948653" y="211089"/>
                </a:lnTo>
                <a:lnTo>
                  <a:pt x="2918059" y="246714"/>
                </a:lnTo>
                <a:lnTo>
                  <a:pt x="2877275" y="279056"/>
                </a:lnTo>
                <a:lnTo>
                  <a:pt x="2825064" y="308019"/>
                </a:lnTo>
                <a:close/>
              </a:path>
              <a:path w="3105150" h="368300">
                <a:moveTo>
                  <a:pt x="2587478" y="52201"/>
                </a:moveTo>
                <a:lnTo>
                  <a:pt x="2524050" y="52201"/>
                </a:lnTo>
                <a:lnTo>
                  <a:pt x="2524050" y="6595"/>
                </a:lnTo>
                <a:lnTo>
                  <a:pt x="2587478" y="6595"/>
                </a:lnTo>
                <a:lnTo>
                  <a:pt x="2587478" y="52201"/>
                </a:lnTo>
                <a:close/>
              </a:path>
              <a:path w="3105150" h="368300">
                <a:moveTo>
                  <a:pt x="2662132" y="102579"/>
                </a:moveTo>
                <a:lnTo>
                  <a:pt x="2448132" y="102579"/>
                </a:lnTo>
                <a:lnTo>
                  <a:pt x="2448132" y="52201"/>
                </a:lnTo>
                <a:lnTo>
                  <a:pt x="2662132" y="52201"/>
                </a:lnTo>
                <a:lnTo>
                  <a:pt x="2662132" y="102579"/>
                </a:lnTo>
                <a:close/>
              </a:path>
              <a:path w="3105150" h="368300">
                <a:moveTo>
                  <a:pt x="2555624" y="295951"/>
                </a:moveTo>
                <a:lnTo>
                  <a:pt x="2517075" y="289242"/>
                </a:lnTo>
                <a:lnTo>
                  <a:pt x="2486459" y="270692"/>
                </a:lnTo>
                <a:lnTo>
                  <a:pt x="2466289" y="242355"/>
                </a:lnTo>
                <a:lnTo>
                  <a:pt x="2459078" y="206282"/>
                </a:lnTo>
                <a:lnTo>
                  <a:pt x="2466289" y="170270"/>
                </a:lnTo>
                <a:lnTo>
                  <a:pt x="2486459" y="141941"/>
                </a:lnTo>
                <a:lnTo>
                  <a:pt x="2517075" y="123400"/>
                </a:lnTo>
                <a:lnTo>
                  <a:pt x="2555624" y="116752"/>
                </a:lnTo>
                <a:lnTo>
                  <a:pt x="2593453" y="123400"/>
                </a:lnTo>
                <a:lnTo>
                  <a:pt x="2623876" y="141941"/>
                </a:lnTo>
                <a:lnTo>
                  <a:pt x="2642522" y="167972"/>
                </a:lnTo>
                <a:lnTo>
                  <a:pt x="2555624" y="167972"/>
                </a:lnTo>
                <a:lnTo>
                  <a:pt x="2541295" y="170603"/>
                </a:lnTo>
                <a:lnTo>
                  <a:pt x="2530031" y="177970"/>
                </a:lnTo>
                <a:lnTo>
                  <a:pt x="2522688" y="189916"/>
                </a:lnTo>
                <a:lnTo>
                  <a:pt x="2520121" y="206282"/>
                </a:lnTo>
                <a:lnTo>
                  <a:pt x="2522688" y="222998"/>
                </a:lnTo>
                <a:lnTo>
                  <a:pt x="2530031" y="234873"/>
                </a:lnTo>
                <a:lnTo>
                  <a:pt x="2541295" y="241960"/>
                </a:lnTo>
                <a:lnTo>
                  <a:pt x="2555624" y="244310"/>
                </a:lnTo>
                <a:lnTo>
                  <a:pt x="2642768" y="244310"/>
                </a:lnTo>
                <a:lnTo>
                  <a:pt x="2623876" y="270692"/>
                </a:lnTo>
                <a:lnTo>
                  <a:pt x="2593453" y="289242"/>
                </a:lnTo>
                <a:lnTo>
                  <a:pt x="2555624" y="295951"/>
                </a:lnTo>
                <a:close/>
              </a:path>
              <a:path w="3105150" h="368300">
                <a:moveTo>
                  <a:pt x="2642768" y="244310"/>
                </a:moveTo>
                <a:lnTo>
                  <a:pt x="2555624" y="244310"/>
                </a:lnTo>
                <a:lnTo>
                  <a:pt x="2569588" y="241960"/>
                </a:lnTo>
                <a:lnTo>
                  <a:pt x="2580619" y="234873"/>
                </a:lnTo>
                <a:lnTo>
                  <a:pt x="2587888" y="222998"/>
                </a:lnTo>
                <a:lnTo>
                  <a:pt x="2590565" y="206282"/>
                </a:lnTo>
                <a:lnTo>
                  <a:pt x="2587888" y="189916"/>
                </a:lnTo>
                <a:lnTo>
                  <a:pt x="2580619" y="177970"/>
                </a:lnTo>
                <a:lnTo>
                  <a:pt x="2569588" y="170603"/>
                </a:lnTo>
                <a:lnTo>
                  <a:pt x="2555624" y="167972"/>
                </a:lnTo>
                <a:lnTo>
                  <a:pt x="2642522" y="167972"/>
                </a:lnTo>
                <a:lnTo>
                  <a:pt x="2644168" y="170270"/>
                </a:lnTo>
                <a:lnTo>
                  <a:pt x="2651608" y="206282"/>
                </a:lnTo>
                <a:lnTo>
                  <a:pt x="2644168" y="242355"/>
                </a:lnTo>
                <a:lnTo>
                  <a:pt x="2642768" y="244310"/>
                </a:lnTo>
                <a:close/>
              </a:path>
              <a:path w="3105150" h="368300">
                <a:moveTo>
                  <a:pt x="3104598" y="367097"/>
                </a:moveTo>
                <a:lnTo>
                  <a:pt x="3040047" y="367097"/>
                </a:lnTo>
                <a:lnTo>
                  <a:pt x="3040047" y="0"/>
                </a:lnTo>
                <a:lnTo>
                  <a:pt x="3104598" y="0"/>
                </a:lnTo>
                <a:lnTo>
                  <a:pt x="3104598" y="367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242676" y="2482830"/>
            <a:ext cx="2331720" cy="2889270"/>
            <a:chOff x="4662918" y="2164061"/>
            <a:chExt cx="2331720" cy="2889270"/>
          </a:xfrm>
        </p:grpSpPr>
        <p:sp>
          <p:nvSpPr>
            <p:cNvPr id="9" name="object 9"/>
            <p:cNvSpPr/>
            <p:nvPr/>
          </p:nvSpPr>
          <p:spPr>
            <a:xfrm>
              <a:off x="5533323" y="2166971"/>
              <a:ext cx="714375" cy="201295"/>
            </a:xfrm>
            <a:custGeom>
              <a:avLst/>
              <a:gdLst/>
              <a:ahLst/>
              <a:cxnLst/>
              <a:rect l="l" t="t" r="r" b="b"/>
              <a:pathLst>
                <a:path w="714375" h="201294">
                  <a:moveTo>
                    <a:pt x="30003" y="197581"/>
                  </a:moveTo>
                  <a:lnTo>
                    <a:pt x="0" y="197581"/>
                  </a:lnTo>
                  <a:lnTo>
                    <a:pt x="0" y="0"/>
                  </a:lnTo>
                  <a:lnTo>
                    <a:pt x="27881" y="0"/>
                  </a:lnTo>
                  <a:lnTo>
                    <a:pt x="64758" y="53254"/>
                  </a:lnTo>
                  <a:lnTo>
                    <a:pt x="30003" y="53254"/>
                  </a:lnTo>
                  <a:lnTo>
                    <a:pt x="30003" y="197581"/>
                  </a:lnTo>
                  <a:close/>
                </a:path>
                <a:path w="714375" h="201294">
                  <a:moveTo>
                    <a:pt x="159570" y="144616"/>
                  </a:moveTo>
                  <a:lnTo>
                    <a:pt x="129855" y="144616"/>
                  </a:lnTo>
                  <a:lnTo>
                    <a:pt x="129855" y="0"/>
                  </a:lnTo>
                  <a:lnTo>
                    <a:pt x="159570" y="0"/>
                  </a:lnTo>
                  <a:lnTo>
                    <a:pt x="159570" y="144616"/>
                  </a:lnTo>
                  <a:close/>
                </a:path>
                <a:path w="714375" h="201294">
                  <a:moveTo>
                    <a:pt x="159570" y="197581"/>
                  </a:moveTo>
                  <a:lnTo>
                    <a:pt x="131978" y="197581"/>
                  </a:lnTo>
                  <a:lnTo>
                    <a:pt x="31836" y="53254"/>
                  </a:lnTo>
                  <a:lnTo>
                    <a:pt x="64758" y="53254"/>
                  </a:lnTo>
                  <a:lnTo>
                    <a:pt x="128022" y="144616"/>
                  </a:lnTo>
                  <a:lnTo>
                    <a:pt x="159570" y="144616"/>
                  </a:lnTo>
                  <a:lnTo>
                    <a:pt x="159570" y="197581"/>
                  </a:lnTo>
                  <a:close/>
                </a:path>
                <a:path w="714375" h="201294">
                  <a:moveTo>
                    <a:pt x="224112" y="89818"/>
                  </a:moveTo>
                  <a:lnTo>
                    <a:pt x="195073" y="89818"/>
                  </a:lnTo>
                  <a:lnTo>
                    <a:pt x="200741" y="72944"/>
                  </a:lnTo>
                  <a:lnTo>
                    <a:pt x="200851" y="72774"/>
                  </a:lnTo>
                  <a:lnTo>
                    <a:pt x="213283" y="59452"/>
                  </a:lnTo>
                  <a:lnTo>
                    <a:pt x="231839" y="50637"/>
                  </a:lnTo>
                  <a:lnTo>
                    <a:pt x="255659" y="47465"/>
                  </a:lnTo>
                  <a:lnTo>
                    <a:pt x="274721" y="49494"/>
                  </a:lnTo>
                  <a:lnTo>
                    <a:pt x="293610" y="57185"/>
                  </a:lnTo>
                  <a:lnTo>
                    <a:pt x="306290" y="71005"/>
                  </a:lnTo>
                  <a:lnTo>
                    <a:pt x="254598" y="71005"/>
                  </a:lnTo>
                  <a:lnTo>
                    <a:pt x="243051" y="72398"/>
                  </a:lnTo>
                  <a:lnTo>
                    <a:pt x="234073" y="76287"/>
                  </a:lnTo>
                  <a:lnTo>
                    <a:pt x="227736" y="82239"/>
                  </a:lnTo>
                  <a:lnTo>
                    <a:pt x="224112" y="89818"/>
                  </a:lnTo>
                  <a:close/>
                </a:path>
                <a:path w="714375" h="201294">
                  <a:moveTo>
                    <a:pt x="240513" y="200861"/>
                  </a:moveTo>
                  <a:lnTo>
                    <a:pt x="220805" y="197890"/>
                  </a:lnTo>
                  <a:lnTo>
                    <a:pt x="204913" y="189176"/>
                  </a:lnTo>
                  <a:lnTo>
                    <a:pt x="194304" y="175017"/>
                  </a:lnTo>
                  <a:lnTo>
                    <a:pt x="190442" y="155711"/>
                  </a:lnTo>
                  <a:lnTo>
                    <a:pt x="195350" y="134859"/>
                  </a:lnTo>
                  <a:lnTo>
                    <a:pt x="245819" y="111429"/>
                  </a:lnTo>
                  <a:lnTo>
                    <a:pt x="284795" y="109403"/>
                  </a:lnTo>
                  <a:lnTo>
                    <a:pt x="284795" y="97343"/>
                  </a:lnTo>
                  <a:lnTo>
                    <a:pt x="282872" y="86187"/>
                  </a:lnTo>
                  <a:lnTo>
                    <a:pt x="277149" y="77915"/>
                  </a:lnTo>
                  <a:lnTo>
                    <a:pt x="267701" y="72774"/>
                  </a:lnTo>
                  <a:lnTo>
                    <a:pt x="254598" y="71005"/>
                  </a:lnTo>
                  <a:lnTo>
                    <a:pt x="306290" y="71005"/>
                  </a:lnTo>
                  <a:lnTo>
                    <a:pt x="308068" y="72944"/>
                  </a:lnTo>
                  <a:lnTo>
                    <a:pt x="313834" y="99176"/>
                  </a:lnTo>
                  <a:lnTo>
                    <a:pt x="313834" y="130627"/>
                  </a:lnTo>
                  <a:lnTo>
                    <a:pt x="284891" y="130627"/>
                  </a:lnTo>
                  <a:lnTo>
                    <a:pt x="249967" y="132943"/>
                  </a:lnTo>
                  <a:lnTo>
                    <a:pt x="237111" y="135082"/>
                  </a:lnTo>
                  <a:lnTo>
                    <a:pt x="227356" y="139563"/>
                  </a:lnTo>
                  <a:lnTo>
                    <a:pt x="221165" y="146523"/>
                  </a:lnTo>
                  <a:lnTo>
                    <a:pt x="218999" y="156097"/>
                  </a:lnTo>
                  <a:lnTo>
                    <a:pt x="221078" y="165482"/>
                  </a:lnTo>
                  <a:lnTo>
                    <a:pt x="226874" y="172208"/>
                  </a:lnTo>
                  <a:lnTo>
                    <a:pt x="235727" y="176257"/>
                  </a:lnTo>
                  <a:lnTo>
                    <a:pt x="246977" y="177611"/>
                  </a:lnTo>
                  <a:lnTo>
                    <a:pt x="284114" y="177611"/>
                  </a:lnTo>
                  <a:lnTo>
                    <a:pt x="278554" y="185721"/>
                  </a:lnTo>
                  <a:lnTo>
                    <a:pt x="269504" y="193288"/>
                  </a:lnTo>
                  <a:lnTo>
                    <a:pt x="256908" y="198757"/>
                  </a:lnTo>
                  <a:lnTo>
                    <a:pt x="240513" y="200861"/>
                  </a:lnTo>
                  <a:close/>
                </a:path>
                <a:path w="714375" h="201294">
                  <a:moveTo>
                    <a:pt x="284114" y="177611"/>
                  </a:moveTo>
                  <a:lnTo>
                    <a:pt x="246977" y="177611"/>
                  </a:lnTo>
                  <a:lnTo>
                    <a:pt x="262954" y="174849"/>
                  </a:lnTo>
                  <a:lnTo>
                    <a:pt x="274870" y="167457"/>
                  </a:lnTo>
                  <a:lnTo>
                    <a:pt x="282318" y="156772"/>
                  </a:lnTo>
                  <a:lnTo>
                    <a:pt x="284891" y="144134"/>
                  </a:lnTo>
                  <a:lnTo>
                    <a:pt x="284891" y="130627"/>
                  </a:lnTo>
                  <a:lnTo>
                    <a:pt x="313834" y="130627"/>
                  </a:lnTo>
                  <a:lnTo>
                    <a:pt x="313834" y="177321"/>
                  </a:lnTo>
                  <a:lnTo>
                    <a:pt x="284313" y="177321"/>
                  </a:lnTo>
                  <a:lnTo>
                    <a:pt x="284114" y="177611"/>
                  </a:lnTo>
                  <a:close/>
                </a:path>
                <a:path w="714375" h="201294">
                  <a:moveTo>
                    <a:pt x="313834" y="197581"/>
                  </a:moveTo>
                  <a:lnTo>
                    <a:pt x="285470" y="197581"/>
                  </a:lnTo>
                  <a:lnTo>
                    <a:pt x="285470" y="177321"/>
                  </a:lnTo>
                  <a:lnTo>
                    <a:pt x="313834" y="177321"/>
                  </a:lnTo>
                  <a:lnTo>
                    <a:pt x="313834" y="197581"/>
                  </a:lnTo>
                  <a:close/>
                </a:path>
                <a:path w="714375" h="201294">
                  <a:moveTo>
                    <a:pt x="403909" y="73610"/>
                  </a:moveTo>
                  <a:lnTo>
                    <a:pt x="378859" y="73610"/>
                  </a:lnTo>
                  <a:lnTo>
                    <a:pt x="385010" y="62606"/>
                  </a:lnTo>
                  <a:lnTo>
                    <a:pt x="393993" y="54388"/>
                  </a:lnTo>
                  <a:lnTo>
                    <a:pt x="405490" y="49244"/>
                  </a:lnTo>
                  <a:lnTo>
                    <a:pt x="419185" y="47465"/>
                  </a:lnTo>
                  <a:lnTo>
                    <a:pt x="432818" y="49244"/>
                  </a:lnTo>
                  <a:lnTo>
                    <a:pt x="444100" y="54388"/>
                  </a:lnTo>
                  <a:lnTo>
                    <a:pt x="452885" y="62606"/>
                  </a:lnTo>
                  <a:lnTo>
                    <a:pt x="458491" y="72646"/>
                  </a:lnTo>
                  <a:lnTo>
                    <a:pt x="408477" y="72646"/>
                  </a:lnTo>
                  <a:lnTo>
                    <a:pt x="403909" y="73610"/>
                  </a:lnTo>
                  <a:close/>
                </a:path>
                <a:path w="714375" h="201294">
                  <a:moveTo>
                    <a:pt x="488697" y="73610"/>
                  </a:moveTo>
                  <a:lnTo>
                    <a:pt x="460573" y="73610"/>
                  </a:lnTo>
                  <a:lnTo>
                    <a:pt x="467482" y="62810"/>
                  </a:lnTo>
                  <a:lnTo>
                    <a:pt x="477420" y="54568"/>
                  </a:lnTo>
                  <a:lnTo>
                    <a:pt x="490054" y="49312"/>
                  </a:lnTo>
                  <a:lnTo>
                    <a:pt x="505048" y="47465"/>
                  </a:lnTo>
                  <a:lnTo>
                    <a:pt x="523524" y="50633"/>
                  </a:lnTo>
                  <a:lnTo>
                    <a:pt x="538019" y="60140"/>
                  </a:lnTo>
                  <a:lnTo>
                    <a:pt x="545485" y="72646"/>
                  </a:lnTo>
                  <a:lnTo>
                    <a:pt x="494050" y="72646"/>
                  </a:lnTo>
                  <a:lnTo>
                    <a:pt x="488697" y="73610"/>
                  </a:lnTo>
                  <a:close/>
                </a:path>
                <a:path w="714375" h="201294">
                  <a:moveTo>
                    <a:pt x="378183" y="197581"/>
                  </a:moveTo>
                  <a:lnTo>
                    <a:pt x="349048" y="197581"/>
                  </a:lnTo>
                  <a:lnTo>
                    <a:pt x="349048" y="49395"/>
                  </a:lnTo>
                  <a:lnTo>
                    <a:pt x="377026" y="49395"/>
                  </a:lnTo>
                  <a:lnTo>
                    <a:pt x="377026" y="73610"/>
                  </a:lnTo>
                  <a:lnTo>
                    <a:pt x="403909" y="73610"/>
                  </a:lnTo>
                  <a:lnTo>
                    <a:pt x="396865" y="75098"/>
                  </a:lnTo>
                  <a:lnTo>
                    <a:pt x="387216" y="81992"/>
                  </a:lnTo>
                  <a:lnTo>
                    <a:pt x="380624" y="92629"/>
                  </a:lnTo>
                  <a:lnTo>
                    <a:pt x="378183" y="106315"/>
                  </a:lnTo>
                  <a:lnTo>
                    <a:pt x="378183" y="197581"/>
                  </a:lnTo>
                  <a:close/>
                </a:path>
                <a:path w="714375" h="201294">
                  <a:moveTo>
                    <a:pt x="464336" y="197581"/>
                  </a:moveTo>
                  <a:lnTo>
                    <a:pt x="435490" y="197581"/>
                  </a:lnTo>
                  <a:lnTo>
                    <a:pt x="435490" y="99273"/>
                  </a:lnTo>
                  <a:lnTo>
                    <a:pt x="433521" y="88315"/>
                  </a:lnTo>
                  <a:lnTo>
                    <a:pt x="427989" y="79917"/>
                  </a:lnTo>
                  <a:lnTo>
                    <a:pt x="419454" y="74540"/>
                  </a:lnTo>
                  <a:lnTo>
                    <a:pt x="408477" y="72646"/>
                  </a:lnTo>
                  <a:lnTo>
                    <a:pt x="458491" y="72646"/>
                  </a:lnTo>
                  <a:lnTo>
                    <a:pt x="459030" y="73610"/>
                  </a:lnTo>
                  <a:lnTo>
                    <a:pt x="488697" y="73610"/>
                  </a:lnTo>
                  <a:lnTo>
                    <a:pt x="481471" y="74913"/>
                  </a:lnTo>
                  <a:lnTo>
                    <a:pt x="472138" y="81232"/>
                  </a:lnTo>
                  <a:lnTo>
                    <a:pt x="466333" y="90879"/>
                  </a:lnTo>
                  <a:lnTo>
                    <a:pt x="464336" y="103132"/>
                  </a:lnTo>
                  <a:lnTo>
                    <a:pt x="464336" y="197581"/>
                  </a:lnTo>
                  <a:close/>
                </a:path>
                <a:path w="714375" h="201294">
                  <a:moveTo>
                    <a:pt x="550874" y="197581"/>
                  </a:moveTo>
                  <a:lnTo>
                    <a:pt x="521739" y="197581"/>
                  </a:lnTo>
                  <a:lnTo>
                    <a:pt x="521739" y="101106"/>
                  </a:lnTo>
                  <a:lnTo>
                    <a:pt x="519556" y="88193"/>
                  </a:lnTo>
                  <a:lnTo>
                    <a:pt x="513611" y="79351"/>
                  </a:lnTo>
                  <a:lnTo>
                    <a:pt x="504807" y="74271"/>
                  </a:lnTo>
                  <a:lnTo>
                    <a:pt x="494050" y="72646"/>
                  </a:lnTo>
                  <a:lnTo>
                    <a:pt x="545485" y="72646"/>
                  </a:lnTo>
                  <a:lnTo>
                    <a:pt x="547486" y="75997"/>
                  </a:lnTo>
                  <a:lnTo>
                    <a:pt x="550874" y="98212"/>
                  </a:lnTo>
                  <a:lnTo>
                    <a:pt x="550874" y="197581"/>
                  </a:lnTo>
                  <a:close/>
                </a:path>
                <a:path w="714375" h="201294">
                  <a:moveTo>
                    <a:pt x="650148" y="200572"/>
                  </a:moveTo>
                  <a:lnTo>
                    <a:pt x="620676" y="195150"/>
                  </a:lnTo>
                  <a:lnTo>
                    <a:pt x="598449" y="179769"/>
                  </a:lnTo>
                  <a:lnTo>
                    <a:pt x="584416" y="155761"/>
                  </a:lnTo>
                  <a:lnTo>
                    <a:pt x="579528" y="124453"/>
                  </a:lnTo>
                  <a:lnTo>
                    <a:pt x="584437" y="93213"/>
                  </a:lnTo>
                  <a:lnTo>
                    <a:pt x="598328" y="68883"/>
                  </a:lnTo>
                  <a:lnTo>
                    <a:pt x="619943" y="53091"/>
                  </a:lnTo>
                  <a:lnTo>
                    <a:pt x="648025" y="47465"/>
                  </a:lnTo>
                  <a:lnTo>
                    <a:pt x="672566" y="51573"/>
                  </a:lnTo>
                  <a:lnTo>
                    <a:pt x="693634" y="64626"/>
                  </a:lnTo>
                  <a:lnTo>
                    <a:pt x="697951" y="71391"/>
                  </a:lnTo>
                  <a:lnTo>
                    <a:pt x="648411" y="71391"/>
                  </a:lnTo>
                  <a:lnTo>
                    <a:pt x="632526" y="74566"/>
                  </a:lnTo>
                  <a:lnTo>
                    <a:pt x="620240" y="83113"/>
                  </a:lnTo>
                  <a:lnTo>
                    <a:pt x="612079" y="95567"/>
                  </a:lnTo>
                  <a:lnTo>
                    <a:pt x="608567" y="110464"/>
                  </a:lnTo>
                  <a:lnTo>
                    <a:pt x="712057" y="110464"/>
                  </a:lnTo>
                  <a:lnTo>
                    <a:pt x="713918" y="121944"/>
                  </a:lnTo>
                  <a:lnTo>
                    <a:pt x="713918" y="132267"/>
                  </a:lnTo>
                  <a:lnTo>
                    <a:pt x="608470" y="132267"/>
                  </a:lnTo>
                  <a:lnTo>
                    <a:pt x="611892" y="151127"/>
                  </a:lnTo>
                  <a:lnTo>
                    <a:pt x="620505" y="165057"/>
                  </a:lnTo>
                  <a:lnTo>
                    <a:pt x="633569" y="173687"/>
                  </a:lnTo>
                  <a:lnTo>
                    <a:pt x="650340" y="176646"/>
                  </a:lnTo>
                  <a:lnTo>
                    <a:pt x="704224" y="176646"/>
                  </a:lnTo>
                  <a:lnTo>
                    <a:pt x="704130" y="176844"/>
                  </a:lnTo>
                  <a:lnTo>
                    <a:pt x="690800" y="189538"/>
                  </a:lnTo>
                  <a:lnTo>
                    <a:pt x="672604" y="197691"/>
                  </a:lnTo>
                  <a:lnTo>
                    <a:pt x="650148" y="200572"/>
                  </a:lnTo>
                  <a:close/>
                </a:path>
                <a:path w="714375" h="201294">
                  <a:moveTo>
                    <a:pt x="712057" y="110464"/>
                  </a:moveTo>
                  <a:lnTo>
                    <a:pt x="685265" y="110464"/>
                  </a:lnTo>
                  <a:lnTo>
                    <a:pt x="682586" y="94876"/>
                  </a:lnTo>
                  <a:lnTo>
                    <a:pt x="675123" y="82498"/>
                  </a:lnTo>
                  <a:lnTo>
                    <a:pt x="663517" y="74335"/>
                  </a:lnTo>
                  <a:lnTo>
                    <a:pt x="648411" y="71391"/>
                  </a:lnTo>
                  <a:lnTo>
                    <a:pt x="697951" y="71391"/>
                  </a:lnTo>
                  <a:lnTo>
                    <a:pt x="708370" y="87718"/>
                  </a:lnTo>
                  <a:lnTo>
                    <a:pt x="712057" y="110464"/>
                  </a:lnTo>
                  <a:close/>
                </a:path>
                <a:path w="714375" h="201294">
                  <a:moveTo>
                    <a:pt x="704224" y="176646"/>
                  </a:moveTo>
                  <a:lnTo>
                    <a:pt x="650340" y="176646"/>
                  </a:lnTo>
                  <a:lnTo>
                    <a:pt x="661628" y="175387"/>
                  </a:lnTo>
                  <a:lnTo>
                    <a:pt x="670745" y="171931"/>
                  </a:lnTo>
                  <a:lnTo>
                    <a:pt x="677691" y="166756"/>
                  </a:lnTo>
                  <a:lnTo>
                    <a:pt x="682467" y="160342"/>
                  </a:lnTo>
                  <a:lnTo>
                    <a:pt x="711988" y="160342"/>
                  </a:lnTo>
                  <a:lnTo>
                    <a:pt x="704224" y="176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0412" y="2164061"/>
              <a:ext cx="165391" cy="20340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0855" y="2211527"/>
              <a:ext cx="129212" cy="1592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9461" y="2211527"/>
              <a:ext cx="207647" cy="1559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9941" y="2211527"/>
              <a:ext cx="140210" cy="1589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62918" y="2668838"/>
              <a:ext cx="2331720" cy="200660"/>
            </a:xfrm>
            <a:custGeom>
              <a:avLst/>
              <a:gdLst/>
              <a:ahLst/>
              <a:cxnLst/>
              <a:rect l="l" t="t" r="r" b="b"/>
              <a:pathLst>
                <a:path w="2331720" h="200660">
                  <a:moveTo>
                    <a:pt x="71830" y="110508"/>
                  </a:moveTo>
                  <a:lnTo>
                    <a:pt x="0" y="110508"/>
                  </a:lnTo>
                  <a:lnTo>
                    <a:pt x="0" y="89985"/>
                  </a:lnTo>
                  <a:lnTo>
                    <a:pt x="71830" y="89985"/>
                  </a:lnTo>
                  <a:lnTo>
                    <a:pt x="71830" y="110508"/>
                  </a:lnTo>
                  <a:close/>
                </a:path>
                <a:path w="2331720" h="200660">
                  <a:moveTo>
                    <a:pt x="376912" y="200020"/>
                  </a:moveTo>
                  <a:lnTo>
                    <a:pt x="356783" y="200020"/>
                  </a:lnTo>
                  <a:lnTo>
                    <a:pt x="356783" y="0"/>
                  </a:lnTo>
                  <a:lnTo>
                    <a:pt x="376912" y="0"/>
                  </a:lnTo>
                  <a:lnTo>
                    <a:pt x="376912" y="200020"/>
                  </a:lnTo>
                  <a:close/>
                </a:path>
                <a:path w="2331720" h="200660">
                  <a:moveTo>
                    <a:pt x="334682" y="80434"/>
                  </a:moveTo>
                  <a:lnTo>
                    <a:pt x="314632" y="80434"/>
                  </a:lnTo>
                  <a:lnTo>
                    <a:pt x="314632" y="5130"/>
                  </a:lnTo>
                  <a:lnTo>
                    <a:pt x="334682" y="5130"/>
                  </a:lnTo>
                  <a:lnTo>
                    <a:pt x="334682" y="80434"/>
                  </a:lnTo>
                  <a:close/>
                </a:path>
                <a:path w="2331720" h="200660">
                  <a:moveTo>
                    <a:pt x="216438" y="157316"/>
                  </a:moveTo>
                  <a:lnTo>
                    <a:pt x="204203" y="142239"/>
                  </a:lnTo>
                  <a:lnTo>
                    <a:pt x="231992" y="121774"/>
                  </a:lnTo>
                  <a:lnTo>
                    <a:pt x="251988" y="98224"/>
                  </a:lnTo>
                  <a:lnTo>
                    <a:pt x="264688" y="71698"/>
                  </a:lnTo>
                  <a:lnTo>
                    <a:pt x="270587" y="42308"/>
                  </a:lnTo>
                  <a:lnTo>
                    <a:pt x="213675" y="42308"/>
                  </a:lnTo>
                  <a:lnTo>
                    <a:pt x="213675" y="24864"/>
                  </a:lnTo>
                  <a:lnTo>
                    <a:pt x="291741" y="24864"/>
                  </a:lnTo>
                  <a:lnTo>
                    <a:pt x="291169" y="39363"/>
                  </a:lnTo>
                  <a:lnTo>
                    <a:pt x="289531" y="53478"/>
                  </a:lnTo>
                  <a:lnTo>
                    <a:pt x="286769" y="67178"/>
                  </a:lnTo>
                  <a:lnTo>
                    <a:pt x="282822" y="80434"/>
                  </a:lnTo>
                  <a:lnTo>
                    <a:pt x="334682" y="80434"/>
                  </a:lnTo>
                  <a:lnTo>
                    <a:pt x="334682" y="97405"/>
                  </a:lnTo>
                  <a:lnTo>
                    <a:pt x="275481" y="97405"/>
                  </a:lnTo>
                  <a:lnTo>
                    <a:pt x="265179" y="114214"/>
                  </a:lnTo>
                  <a:lnTo>
                    <a:pt x="252027" y="129876"/>
                  </a:lnTo>
                  <a:lnTo>
                    <a:pt x="235842" y="144281"/>
                  </a:lnTo>
                  <a:lnTo>
                    <a:pt x="216438" y="157316"/>
                  </a:lnTo>
                  <a:close/>
                </a:path>
                <a:path w="2331720" h="200660">
                  <a:moveTo>
                    <a:pt x="334682" y="190311"/>
                  </a:moveTo>
                  <a:lnTo>
                    <a:pt x="314632" y="190311"/>
                  </a:lnTo>
                  <a:lnTo>
                    <a:pt x="314632" y="97405"/>
                  </a:lnTo>
                  <a:lnTo>
                    <a:pt x="334682" y="97405"/>
                  </a:lnTo>
                  <a:lnTo>
                    <a:pt x="334682" y="190311"/>
                  </a:lnTo>
                  <a:close/>
                </a:path>
                <a:path w="2331720" h="200660">
                  <a:moveTo>
                    <a:pt x="568565" y="113981"/>
                  </a:moveTo>
                  <a:lnTo>
                    <a:pt x="547331" y="113981"/>
                  </a:lnTo>
                  <a:lnTo>
                    <a:pt x="547331" y="157"/>
                  </a:lnTo>
                  <a:lnTo>
                    <a:pt x="568565" y="157"/>
                  </a:lnTo>
                  <a:lnTo>
                    <a:pt x="568565" y="113981"/>
                  </a:lnTo>
                  <a:close/>
                </a:path>
                <a:path w="2331720" h="200660">
                  <a:moveTo>
                    <a:pt x="459951" y="104509"/>
                  </a:moveTo>
                  <a:lnTo>
                    <a:pt x="438672" y="101033"/>
                  </a:lnTo>
                  <a:lnTo>
                    <a:pt x="421796" y="91327"/>
                  </a:lnTo>
                  <a:lnTo>
                    <a:pt x="410677" y="76470"/>
                  </a:lnTo>
                  <a:lnTo>
                    <a:pt x="406670" y="57543"/>
                  </a:lnTo>
                  <a:lnTo>
                    <a:pt x="410677" y="38288"/>
                  </a:lnTo>
                  <a:lnTo>
                    <a:pt x="421796" y="23325"/>
                  </a:lnTo>
                  <a:lnTo>
                    <a:pt x="438672" y="13630"/>
                  </a:lnTo>
                  <a:lnTo>
                    <a:pt x="459951" y="10182"/>
                  </a:lnTo>
                  <a:lnTo>
                    <a:pt x="481172" y="13630"/>
                  </a:lnTo>
                  <a:lnTo>
                    <a:pt x="497997" y="23325"/>
                  </a:lnTo>
                  <a:lnTo>
                    <a:pt x="501593" y="28179"/>
                  </a:lnTo>
                  <a:lnTo>
                    <a:pt x="459951" y="28179"/>
                  </a:lnTo>
                  <a:lnTo>
                    <a:pt x="446822" y="30214"/>
                  </a:lnTo>
                  <a:lnTo>
                    <a:pt x="436497" y="36171"/>
                  </a:lnTo>
                  <a:lnTo>
                    <a:pt x="429769" y="45473"/>
                  </a:lnTo>
                  <a:lnTo>
                    <a:pt x="427430" y="57543"/>
                  </a:lnTo>
                  <a:lnTo>
                    <a:pt x="429769" y="69374"/>
                  </a:lnTo>
                  <a:lnTo>
                    <a:pt x="436497" y="78549"/>
                  </a:lnTo>
                  <a:lnTo>
                    <a:pt x="446822" y="84483"/>
                  </a:lnTo>
                  <a:lnTo>
                    <a:pt x="459951" y="86591"/>
                  </a:lnTo>
                  <a:lnTo>
                    <a:pt x="501530" y="86591"/>
                  </a:lnTo>
                  <a:lnTo>
                    <a:pt x="497997" y="91327"/>
                  </a:lnTo>
                  <a:lnTo>
                    <a:pt x="481172" y="101033"/>
                  </a:lnTo>
                  <a:lnTo>
                    <a:pt x="459951" y="104509"/>
                  </a:lnTo>
                  <a:close/>
                </a:path>
                <a:path w="2331720" h="200660">
                  <a:moveTo>
                    <a:pt x="501530" y="86591"/>
                  </a:moveTo>
                  <a:lnTo>
                    <a:pt x="459951" y="86591"/>
                  </a:lnTo>
                  <a:lnTo>
                    <a:pt x="472933" y="84483"/>
                  </a:lnTo>
                  <a:lnTo>
                    <a:pt x="483177" y="78549"/>
                  </a:lnTo>
                  <a:lnTo>
                    <a:pt x="489899" y="69374"/>
                  </a:lnTo>
                  <a:lnTo>
                    <a:pt x="492314" y="57543"/>
                  </a:lnTo>
                  <a:lnTo>
                    <a:pt x="489899" y="45473"/>
                  </a:lnTo>
                  <a:lnTo>
                    <a:pt x="483177" y="36171"/>
                  </a:lnTo>
                  <a:lnTo>
                    <a:pt x="472933" y="30214"/>
                  </a:lnTo>
                  <a:lnTo>
                    <a:pt x="459951" y="28179"/>
                  </a:lnTo>
                  <a:lnTo>
                    <a:pt x="501593" y="28179"/>
                  </a:lnTo>
                  <a:lnTo>
                    <a:pt x="509080" y="38288"/>
                  </a:lnTo>
                  <a:lnTo>
                    <a:pt x="513074" y="57543"/>
                  </a:lnTo>
                  <a:lnTo>
                    <a:pt x="509080" y="76470"/>
                  </a:lnTo>
                  <a:lnTo>
                    <a:pt x="501530" y="86591"/>
                  </a:lnTo>
                  <a:close/>
                </a:path>
                <a:path w="2331720" h="200660">
                  <a:moveTo>
                    <a:pt x="568565" y="197494"/>
                  </a:moveTo>
                  <a:lnTo>
                    <a:pt x="437060" y="197494"/>
                  </a:lnTo>
                  <a:lnTo>
                    <a:pt x="437060" y="124242"/>
                  </a:lnTo>
                  <a:lnTo>
                    <a:pt x="568565" y="124242"/>
                  </a:lnTo>
                  <a:lnTo>
                    <a:pt x="568565" y="141213"/>
                  </a:lnTo>
                  <a:lnTo>
                    <a:pt x="457977" y="141213"/>
                  </a:lnTo>
                  <a:lnTo>
                    <a:pt x="457977" y="180286"/>
                  </a:lnTo>
                  <a:lnTo>
                    <a:pt x="568565" y="180286"/>
                  </a:lnTo>
                  <a:lnTo>
                    <a:pt x="568565" y="197494"/>
                  </a:lnTo>
                  <a:close/>
                </a:path>
                <a:path w="2331720" h="200660">
                  <a:moveTo>
                    <a:pt x="568565" y="180286"/>
                  </a:moveTo>
                  <a:lnTo>
                    <a:pt x="547726" y="180286"/>
                  </a:lnTo>
                  <a:lnTo>
                    <a:pt x="547726" y="141213"/>
                  </a:lnTo>
                  <a:lnTo>
                    <a:pt x="568565" y="141213"/>
                  </a:lnTo>
                  <a:lnTo>
                    <a:pt x="568565" y="180286"/>
                  </a:lnTo>
                  <a:close/>
                </a:path>
                <a:path w="2331720" h="200660">
                  <a:moveTo>
                    <a:pt x="765664" y="200414"/>
                  </a:moveTo>
                  <a:lnTo>
                    <a:pt x="744510" y="200414"/>
                  </a:lnTo>
                  <a:lnTo>
                    <a:pt x="744510" y="0"/>
                  </a:lnTo>
                  <a:lnTo>
                    <a:pt x="765664" y="0"/>
                  </a:lnTo>
                  <a:lnTo>
                    <a:pt x="765664" y="200414"/>
                  </a:lnTo>
                  <a:close/>
                </a:path>
                <a:path w="2331720" h="200660">
                  <a:moveTo>
                    <a:pt x="665417" y="109561"/>
                  </a:moveTo>
                  <a:lnTo>
                    <a:pt x="643598" y="106074"/>
                  </a:lnTo>
                  <a:lnTo>
                    <a:pt x="626315" y="96290"/>
                  </a:lnTo>
                  <a:lnTo>
                    <a:pt x="614967" y="81222"/>
                  </a:lnTo>
                  <a:lnTo>
                    <a:pt x="610952" y="61884"/>
                  </a:lnTo>
                  <a:lnTo>
                    <a:pt x="614967" y="42580"/>
                  </a:lnTo>
                  <a:lnTo>
                    <a:pt x="626315" y="27508"/>
                  </a:lnTo>
                  <a:lnTo>
                    <a:pt x="643598" y="17705"/>
                  </a:lnTo>
                  <a:lnTo>
                    <a:pt x="665417" y="14208"/>
                  </a:lnTo>
                  <a:lnTo>
                    <a:pt x="687259" y="17705"/>
                  </a:lnTo>
                  <a:lnTo>
                    <a:pt x="704460" y="27508"/>
                  </a:lnTo>
                  <a:lnTo>
                    <a:pt x="708276" y="32599"/>
                  </a:lnTo>
                  <a:lnTo>
                    <a:pt x="665417" y="32599"/>
                  </a:lnTo>
                  <a:lnTo>
                    <a:pt x="651961" y="34700"/>
                  </a:lnTo>
                  <a:lnTo>
                    <a:pt x="641303" y="40641"/>
                  </a:lnTo>
                  <a:lnTo>
                    <a:pt x="634315" y="49882"/>
                  </a:lnTo>
                  <a:lnTo>
                    <a:pt x="631870" y="61884"/>
                  </a:lnTo>
                  <a:lnTo>
                    <a:pt x="634315" y="73919"/>
                  </a:lnTo>
                  <a:lnTo>
                    <a:pt x="641303" y="83157"/>
                  </a:lnTo>
                  <a:lnTo>
                    <a:pt x="651961" y="89080"/>
                  </a:lnTo>
                  <a:lnTo>
                    <a:pt x="665417" y="91169"/>
                  </a:lnTo>
                  <a:lnTo>
                    <a:pt x="708299" y="91169"/>
                  </a:lnTo>
                  <a:lnTo>
                    <a:pt x="704460" y="96290"/>
                  </a:lnTo>
                  <a:lnTo>
                    <a:pt x="687259" y="106074"/>
                  </a:lnTo>
                  <a:lnTo>
                    <a:pt x="665417" y="109561"/>
                  </a:lnTo>
                  <a:close/>
                </a:path>
                <a:path w="2331720" h="200660">
                  <a:moveTo>
                    <a:pt x="708299" y="91169"/>
                  </a:moveTo>
                  <a:lnTo>
                    <a:pt x="665417" y="91169"/>
                  </a:lnTo>
                  <a:lnTo>
                    <a:pt x="678877" y="89080"/>
                  </a:lnTo>
                  <a:lnTo>
                    <a:pt x="689561" y="83157"/>
                  </a:lnTo>
                  <a:lnTo>
                    <a:pt x="696620" y="73919"/>
                  </a:lnTo>
                  <a:lnTo>
                    <a:pt x="699201" y="61884"/>
                  </a:lnTo>
                  <a:lnTo>
                    <a:pt x="696620" y="49882"/>
                  </a:lnTo>
                  <a:lnTo>
                    <a:pt x="689561" y="40641"/>
                  </a:lnTo>
                  <a:lnTo>
                    <a:pt x="678877" y="34700"/>
                  </a:lnTo>
                  <a:lnTo>
                    <a:pt x="665417" y="32599"/>
                  </a:lnTo>
                  <a:lnTo>
                    <a:pt x="708276" y="32599"/>
                  </a:lnTo>
                  <a:lnTo>
                    <a:pt x="715757" y="42580"/>
                  </a:lnTo>
                  <a:lnTo>
                    <a:pt x="719882" y="61884"/>
                  </a:lnTo>
                  <a:lnTo>
                    <a:pt x="715757" y="81222"/>
                  </a:lnTo>
                  <a:lnTo>
                    <a:pt x="708299" y="91169"/>
                  </a:lnTo>
                  <a:close/>
                </a:path>
                <a:path w="2331720" h="200660">
                  <a:moveTo>
                    <a:pt x="603927" y="157395"/>
                  </a:moveTo>
                  <a:lnTo>
                    <a:pt x="601322" y="139714"/>
                  </a:lnTo>
                  <a:lnTo>
                    <a:pt x="630970" y="139599"/>
                  </a:lnTo>
                  <a:lnTo>
                    <a:pt x="663918" y="138796"/>
                  </a:lnTo>
                  <a:lnTo>
                    <a:pt x="698227" y="136794"/>
                  </a:lnTo>
                  <a:lnTo>
                    <a:pt x="731959" y="133083"/>
                  </a:lnTo>
                  <a:lnTo>
                    <a:pt x="733617" y="148554"/>
                  </a:lnTo>
                  <a:lnTo>
                    <a:pt x="699267" y="153565"/>
                  </a:lnTo>
                  <a:lnTo>
                    <a:pt x="665190" y="156201"/>
                  </a:lnTo>
                  <a:lnTo>
                    <a:pt x="632905" y="157223"/>
                  </a:lnTo>
                  <a:lnTo>
                    <a:pt x="603927" y="157395"/>
                  </a:lnTo>
                  <a:close/>
                </a:path>
                <a:path w="2331720" h="200660">
                  <a:moveTo>
                    <a:pt x="1020465" y="119033"/>
                  </a:moveTo>
                  <a:lnTo>
                    <a:pt x="999310" y="119033"/>
                  </a:lnTo>
                  <a:lnTo>
                    <a:pt x="999310" y="68436"/>
                  </a:lnTo>
                  <a:lnTo>
                    <a:pt x="961974" y="68436"/>
                  </a:lnTo>
                  <a:lnTo>
                    <a:pt x="961974" y="50991"/>
                  </a:lnTo>
                  <a:lnTo>
                    <a:pt x="999310" y="50991"/>
                  </a:lnTo>
                  <a:lnTo>
                    <a:pt x="999310" y="0"/>
                  </a:lnTo>
                  <a:lnTo>
                    <a:pt x="1020465" y="0"/>
                  </a:lnTo>
                  <a:lnTo>
                    <a:pt x="1020465" y="119033"/>
                  </a:lnTo>
                  <a:close/>
                </a:path>
                <a:path w="2331720" h="200660">
                  <a:moveTo>
                    <a:pt x="968368" y="31100"/>
                  </a:moveTo>
                  <a:lnTo>
                    <a:pt x="860385" y="31100"/>
                  </a:lnTo>
                  <a:lnTo>
                    <a:pt x="860385" y="13813"/>
                  </a:lnTo>
                  <a:lnTo>
                    <a:pt x="968368" y="13813"/>
                  </a:lnTo>
                  <a:lnTo>
                    <a:pt x="968368" y="31100"/>
                  </a:lnTo>
                  <a:close/>
                </a:path>
                <a:path w="2331720" h="200660">
                  <a:moveTo>
                    <a:pt x="864806" y="117849"/>
                  </a:moveTo>
                  <a:lnTo>
                    <a:pt x="853834" y="101036"/>
                  </a:lnTo>
                  <a:lnTo>
                    <a:pt x="874695" y="90088"/>
                  </a:lnTo>
                  <a:lnTo>
                    <a:pt x="890420" y="74553"/>
                  </a:lnTo>
                  <a:lnTo>
                    <a:pt x="900344" y="55880"/>
                  </a:lnTo>
                  <a:lnTo>
                    <a:pt x="903799" y="35520"/>
                  </a:lnTo>
                  <a:lnTo>
                    <a:pt x="903799" y="31100"/>
                  </a:lnTo>
                  <a:lnTo>
                    <a:pt x="925270" y="31100"/>
                  </a:lnTo>
                  <a:lnTo>
                    <a:pt x="925298" y="35520"/>
                  </a:lnTo>
                  <a:lnTo>
                    <a:pt x="928565" y="54018"/>
                  </a:lnTo>
                  <a:lnTo>
                    <a:pt x="936804" y="68830"/>
                  </a:lnTo>
                  <a:lnTo>
                    <a:pt x="915008" y="68830"/>
                  </a:lnTo>
                  <a:lnTo>
                    <a:pt x="906831" y="84681"/>
                  </a:lnTo>
                  <a:lnTo>
                    <a:pt x="895590" y="98431"/>
                  </a:lnTo>
                  <a:lnTo>
                    <a:pt x="881508" y="109635"/>
                  </a:lnTo>
                  <a:lnTo>
                    <a:pt x="864806" y="117849"/>
                  </a:lnTo>
                  <a:close/>
                </a:path>
                <a:path w="2331720" h="200660">
                  <a:moveTo>
                    <a:pt x="962685" y="112402"/>
                  </a:moveTo>
                  <a:lnTo>
                    <a:pt x="946966" y="105072"/>
                  </a:lnTo>
                  <a:lnTo>
                    <a:pt x="933666" y="95086"/>
                  </a:lnTo>
                  <a:lnTo>
                    <a:pt x="922957" y="82865"/>
                  </a:lnTo>
                  <a:lnTo>
                    <a:pt x="915008" y="68830"/>
                  </a:lnTo>
                  <a:lnTo>
                    <a:pt x="936804" y="68830"/>
                  </a:lnTo>
                  <a:lnTo>
                    <a:pt x="938077" y="71119"/>
                  </a:lnTo>
                  <a:lnTo>
                    <a:pt x="953242" y="85379"/>
                  </a:lnTo>
                  <a:lnTo>
                    <a:pt x="973499" y="95510"/>
                  </a:lnTo>
                  <a:lnTo>
                    <a:pt x="962685" y="112402"/>
                  </a:lnTo>
                  <a:close/>
                </a:path>
                <a:path w="2331720" h="200660">
                  <a:moveTo>
                    <a:pt x="953449" y="200020"/>
                  </a:moveTo>
                  <a:lnTo>
                    <a:pt x="925154" y="197411"/>
                  </a:lnTo>
                  <a:lnTo>
                    <a:pt x="903859" y="190044"/>
                  </a:lnTo>
                  <a:lnTo>
                    <a:pt x="890467" y="178252"/>
                  </a:lnTo>
                  <a:lnTo>
                    <a:pt x="885881" y="162368"/>
                  </a:lnTo>
                  <a:lnTo>
                    <a:pt x="890467" y="146416"/>
                  </a:lnTo>
                  <a:lnTo>
                    <a:pt x="903859" y="134563"/>
                  </a:lnTo>
                  <a:lnTo>
                    <a:pt x="925154" y="127180"/>
                  </a:lnTo>
                  <a:lnTo>
                    <a:pt x="953449" y="124637"/>
                  </a:lnTo>
                  <a:lnTo>
                    <a:pt x="981691" y="127180"/>
                  </a:lnTo>
                  <a:lnTo>
                    <a:pt x="1002961" y="134563"/>
                  </a:lnTo>
                  <a:lnTo>
                    <a:pt x="1010315" y="141055"/>
                  </a:lnTo>
                  <a:lnTo>
                    <a:pt x="953449" y="141055"/>
                  </a:lnTo>
                  <a:lnTo>
                    <a:pt x="933796" y="142476"/>
                  </a:lnTo>
                  <a:lnTo>
                    <a:pt x="919123" y="146620"/>
                  </a:lnTo>
                  <a:lnTo>
                    <a:pt x="909970" y="153310"/>
                  </a:lnTo>
                  <a:lnTo>
                    <a:pt x="906878" y="162368"/>
                  </a:lnTo>
                  <a:lnTo>
                    <a:pt x="909970" y="171332"/>
                  </a:lnTo>
                  <a:lnTo>
                    <a:pt x="919123" y="177957"/>
                  </a:lnTo>
                  <a:lnTo>
                    <a:pt x="933796" y="182037"/>
                  </a:lnTo>
                  <a:lnTo>
                    <a:pt x="953449" y="183364"/>
                  </a:lnTo>
                  <a:lnTo>
                    <a:pt x="1010566" y="183364"/>
                  </a:lnTo>
                  <a:lnTo>
                    <a:pt x="1002961" y="190044"/>
                  </a:lnTo>
                  <a:lnTo>
                    <a:pt x="981691" y="197411"/>
                  </a:lnTo>
                  <a:lnTo>
                    <a:pt x="953449" y="200020"/>
                  </a:lnTo>
                  <a:close/>
                </a:path>
                <a:path w="2331720" h="200660">
                  <a:moveTo>
                    <a:pt x="1010566" y="183364"/>
                  </a:moveTo>
                  <a:lnTo>
                    <a:pt x="953449" y="183364"/>
                  </a:lnTo>
                  <a:lnTo>
                    <a:pt x="973048" y="182037"/>
                  </a:lnTo>
                  <a:lnTo>
                    <a:pt x="987697" y="177957"/>
                  </a:lnTo>
                  <a:lnTo>
                    <a:pt x="996884" y="171332"/>
                  </a:lnTo>
                  <a:lnTo>
                    <a:pt x="1000100" y="162368"/>
                  </a:lnTo>
                  <a:lnTo>
                    <a:pt x="996884" y="153310"/>
                  </a:lnTo>
                  <a:lnTo>
                    <a:pt x="987697" y="146620"/>
                  </a:lnTo>
                  <a:lnTo>
                    <a:pt x="973048" y="142476"/>
                  </a:lnTo>
                  <a:lnTo>
                    <a:pt x="953449" y="141055"/>
                  </a:lnTo>
                  <a:lnTo>
                    <a:pt x="1010315" y="141055"/>
                  </a:lnTo>
                  <a:lnTo>
                    <a:pt x="1016387" y="146416"/>
                  </a:lnTo>
                  <a:lnTo>
                    <a:pt x="1021096" y="162368"/>
                  </a:lnTo>
                  <a:lnTo>
                    <a:pt x="1016387" y="178252"/>
                  </a:lnTo>
                  <a:lnTo>
                    <a:pt x="1010566" y="183364"/>
                  </a:lnTo>
                  <a:close/>
                </a:path>
                <a:path w="2331720" h="200660">
                  <a:moveTo>
                    <a:pt x="1217327" y="120059"/>
                  </a:moveTo>
                  <a:lnTo>
                    <a:pt x="1196094" y="120059"/>
                  </a:lnTo>
                  <a:lnTo>
                    <a:pt x="1196094" y="0"/>
                  </a:lnTo>
                  <a:lnTo>
                    <a:pt x="1217327" y="0"/>
                  </a:lnTo>
                  <a:lnTo>
                    <a:pt x="1217327" y="120059"/>
                  </a:lnTo>
                  <a:close/>
                </a:path>
                <a:path w="2331720" h="200660">
                  <a:moveTo>
                    <a:pt x="1063247" y="112165"/>
                  </a:moveTo>
                  <a:lnTo>
                    <a:pt x="1052354" y="95510"/>
                  </a:lnTo>
                  <a:lnTo>
                    <a:pt x="1073361" y="84477"/>
                  </a:lnTo>
                  <a:lnTo>
                    <a:pt x="1089098" y="68751"/>
                  </a:lnTo>
                  <a:lnTo>
                    <a:pt x="1098975" y="49711"/>
                  </a:lnTo>
                  <a:lnTo>
                    <a:pt x="1102399" y="28732"/>
                  </a:lnTo>
                  <a:lnTo>
                    <a:pt x="1102399" y="9551"/>
                  </a:lnTo>
                  <a:lnTo>
                    <a:pt x="1124106" y="9551"/>
                  </a:lnTo>
                  <a:lnTo>
                    <a:pt x="1124106" y="28732"/>
                  </a:lnTo>
                  <a:lnTo>
                    <a:pt x="1127443" y="48880"/>
                  </a:lnTo>
                  <a:lnTo>
                    <a:pt x="1135396" y="63542"/>
                  </a:lnTo>
                  <a:lnTo>
                    <a:pt x="1113449" y="63542"/>
                  </a:lnTo>
                  <a:lnTo>
                    <a:pt x="1105172" y="79398"/>
                  </a:lnTo>
                  <a:lnTo>
                    <a:pt x="1093884" y="93063"/>
                  </a:lnTo>
                  <a:lnTo>
                    <a:pt x="1079827" y="104124"/>
                  </a:lnTo>
                  <a:lnTo>
                    <a:pt x="1063247" y="112165"/>
                  </a:lnTo>
                  <a:close/>
                </a:path>
                <a:path w="2331720" h="200660">
                  <a:moveTo>
                    <a:pt x="1162941" y="108771"/>
                  </a:moveTo>
                  <a:lnTo>
                    <a:pt x="1146717" y="101216"/>
                  </a:lnTo>
                  <a:lnTo>
                    <a:pt x="1132897" y="90952"/>
                  </a:lnTo>
                  <a:lnTo>
                    <a:pt x="1121726" y="78290"/>
                  </a:lnTo>
                  <a:lnTo>
                    <a:pt x="1113449" y="63542"/>
                  </a:lnTo>
                  <a:lnTo>
                    <a:pt x="1135396" y="63542"/>
                  </a:lnTo>
                  <a:lnTo>
                    <a:pt x="1137248" y="66956"/>
                  </a:lnTo>
                  <a:lnTo>
                    <a:pt x="1152855" y="81746"/>
                  </a:lnTo>
                  <a:lnTo>
                    <a:pt x="1173598" y="92037"/>
                  </a:lnTo>
                  <a:lnTo>
                    <a:pt x="1162941" y="108771"/>
                  </a:lnTo>
                  <a:close/>
                </a:path>
                <a:path w="2331720" h="200660">
                  <a:moveTo>
                    <a:pt x="1217327" y="200020"/>
                  </a:moveTo>
                  <a:lnTo>
                    <a:pt x="1196094" y="200020"/>
                  </a:lnTo>
                  <a:lnTo>
                    <a:pt x="1196094" y="146818"/>
                  </a:lnTo>
                  <a:lnTo>
                    <a:pt x="1081718" y="146818"/>
                  </a:lnTo>
                  <a:lnTo>
                    <a:pt x="1081718" y="129610"/>
                  </a:lnTo>
                  <a:lnTo>
                    <a:pt x="1217327" y="129610"/>
                  </a:lnTo>
                  <a:lnTo>
                    <a:pt x="1217327" y="200020"/>
                  </a:lnTo>
                  <a:close/>
                </a:path>
                <a:path w="2331720" h="200660">
                  <a:moveTo>
                    <a:pt x="1471575" y="31494"/>
                  </a:moveTo>
                  <a:lnTo>
                    <a:pt x="1450421" y="31494"/>
                  </a:lnTo>
                  <a:lnTo>
                    <a:pt x="1450421" y="0"/>
                  </a:lnTo>
                  <a:lnTo>
                    <a:pt x="1471575" y="0"/>
                  </a:lnTo>
                  <a:lnTo>
                    <a:pt x="1471575" y="31494"/>
                  </a:lnTo>
                  <a:close/>
                </a:path>
                <a:path w="2331720" h="200660">
                  <a:moveTo>
                    <a:pt x="1406770" y="104825"/>
                  </a:moveTo>
                  <a:lnTo>
                    <a:pt x="1313864" y="104825"/>
                  </a:lnTo>
                  <a:lnTo>
                    <a:pt x="1313864" y="15076"/>
                  </a:lnTo>
                  <a:lnTo>
                    <a:pt x="1406770" y="15076"/>
                  </a:lnTo>
                  <a:lnTo>
                    <a:pt x="1406770" y="31494"/>
                  </a:lnTo>
                  <a:lnTo>
                    <a:pt x="1471575" y="31494"/>
                  </a:lnTo>
                  <a:lnTo>
                    <a:pt x="1471575" y="32047"/>
                  </a:lnTo>
                  <a:lnTo>
                    <a:pt x="1334861" y="32047"/>
                  </a:lnTo>
                  <a:lnTo>
                    <a:pt x="1334861" y="87696"/>
                  </a:lnTo>
                  <a:lnTo>
                    <a:pt x="1471575" y="87696"/>
                  </a:lnTo>
                  <a:lnTo>
                    <a:pt x="1471575" y="88485"/>
                  </a:lnTo>
                  <a:lnTo>
                    <a:pt x="1406770" y="88485"/>
                  </a:lnTo>
                  <a:lnTo>
                    <a:pt x="1406770" y="104825"/>
                  </a:lnTo>
                  <a:close/>
                </a:path>
                <a:path w="2331720" h="200660">
                  <a:moveTo>
                    <a:pt x="1471575" y="87696"/>
                  </a:moveTo>
                  <a:lnTo>
                    <a:pt x="1386010" y="87696"/>
                  </a:lnTo>
                  <a:lnTo>
                    <a:pt x="1386010" y="32047"/>
                  </a:lnTo>
                  <a:lnTo>
                    <a:pt x="1471575" y="32047"/>
                  </a:lnTo>
                  <a:lnTo>
                    <a:pt x="1471575" y="48544"/>
                  </a:lnTo>
                  <a:lnTo>
                    <a:pt x="1406770" y="48544"/>
                  </a:lnTo>
                  <a:lnTo>
                    <a:pt x="1406770" y="71119"/>
                  </a:lnTo>
                  <a:lnTo>
                    <a:pt x="1471575" y="71119"/>
                  </a:lnTo>
                  <a:lnTo>
                    <a:pt x="1471575" y="87696"/>
                  </a:lnTo>
                  <a:close/>
                </a:path>
                <a:path w="2331720" h="200660">
                  <a:moveTo>
                    <a:pt x="1471575" y="71119"/>
                  </a:moveTo>
                  <a:lnTo>
                    <a:pt x="1450421" y="71119"/>
                  </a:lnTo>
                  <a:lnTo>
                    <a:pt x="1450421" y="48544"/>
                  </a:lnTo>
                  <a:lnTo>
                    <a:pt x="1471575" y="48544"/>
                  </a:lnTo>
                  <a:lnTo>
                    <a:pt x="1471575" y="71119"/>
                  </a:lnTo>
                  <a:close/>
                </a:path>
                <a:path w="2331720" h="200660">
                  <a:moveTo>
                    <a:pt x="1471575" y="118086"/>
                  </a:moveTo>
                  <a:lnTo>
                    <a:pt x="1450421" y="118086"/>
                  </a:lnTo>
                  <a:lnTo>
                    <a:pt x="1450421" y="88485"/>
                  </a:lnTo>
                  <a:lnTo>
                    <a:pt x="1471575" y="88485"/>
                  </a:lnTo>
                  <a:lnTo>
                    <a:pt x="1471575" y="118086"/>
                  </a:lnTo>
                  <a:close/>
                </a:path>
                <a:path w="2331720" h="200660">
                  <a:moveTo>
                    <a:pt x="1404560" y="199704"/>
                  </a:moveTo>
                  <a:lnTo>
                    <a:pt x="1376264" y="197193"/>
                  </a:lnTo>
                  <a:lnTo>
                    <a:pt x="1354969" y="189857"/>
                  </a:lnTo>
                  <a:lnTo>
                    <a:pt x="1341578" y="177992"/>
                  </a:lnTo>
                  <a:lnTo>
                    <a:pt x="1336992" y="161894"/>
                  </a:lnTo>
                  <a:lnTo>
                    <a:pt x="1341578" y="145689"/>
                  </a:lnTo>
                  <a:lnTo>
                    <a:pt x="1354969" y="133665"/>
                  </a:lnTo>
                  <a:lnTo>
                    <a:pt x="1376264" y="126185"/>
                  </a:lnTo>
                  <a:lnTo>
                    <a:pt x="1404560" y="123611"/>
                  </a:lnTo>
                  <a:lnTo>
                    <a:pt x="1432801" y="126185"/>
                  </a:lnTo>
                  <a:lnTo>
                    <a:pt x="1454072" y="133665"/>
                  </a:lnTo>
                  <a:lnTo>
                    <a:pt x="1461178" y="140029"/>
                  </a:lnTo>
                  <a:lnTo>
                    <a:pt x="1404560" y="140029"/>
                  </a:lnTo>
                  <a:lnTo>
                    <a:pt x="1384906" y="141536"/>
                  </a:lnTo>
                  <a:lnTo>
                    <a:pt x="1370233" y="145752"/>
                  </a:lnTo>
                  <a:lnTo>
                    <a:pt x="1361081" y="152572"/>
                  </a:lnTo>
                  <a:lnTo>
                    <a:pt x="1357989" y="161894"/>
                  </a:lnTo>
                  <a:lnTo>
                    <a:pt x="1361081" y="170885"/>
                  </a:lnTo>
                  <a:lnTo>
                    <a:pt x="1370233" y="177582"/>
                  </a:lnTo>
                  <a:lnTo>
                    <a:pt x="1384906" y="181763"/>
                  </a:lnTo>
                  <a:lnTo>
                    <a:pt x="1404560" y="183206"/>
                  </a:lnTo>
                  <a:lnTo>
                    <a:pt x="1461597" y="183206"/>
                  </a:lnTo>
                  <a:lnTo>
                    <a:pt x="1454072" y="189857"/>
                  </a:lnTo>
                  <a:lnTo>
                    <a:pt x="1432801" y="197193"/>
                  </a:lnTo>
                  <a:lnTo>
                    <a:pt x="1404560" y="199704"/>
                  </a:lnTo>
                  <a:close/>
                </a:path>
                <a:path w="2331720" h="200660">
                  <a:moveTo>
                    <a:pt x="1461597" y="183206"/>
                  </a:moveTo>
                  <a:lnTo>
                    <a:pt x="1404560" y="183206"/>
                  </a:lnTo>
                  <a:lnTo>
                    <a:pt x="1424159" y="181763"/>
                  </a:lnTo>
                  <a:lnTo>
                    <a:pt x="1438808" y="177582"/>
                  </a:lnTo>
                  <a:lnTo>
                    <a:pt x="1447995" y="170885"/>
                  </a:lnTo>
                  <a:lnTo>
                    <a:pt x="1451210" y="161894"/>
                  </a:lnTo>
                  <a:lnTo>
                    <a:pt x="1447995" y="152572"/>
                  </a:lnTo>
                  <a:lnTo>
                    <a:pt x="1438808" y="145752"/>
                  </a:lnTo>
                  <a:lnTo>
                    <a:pt x="1424159" y="141536"/>
                  </a:lnTo>
                  <a:lnTo>
                    <a:pt x="1404560" y="140029"/>
                  </a:lnTo>
                  <a:lnTo>
                    <a:pt x="1461178" y="140029"/>
                  </a:lnTo>
                  <a:lnTo>
                    <a:pt x="1467498" y="145689"/>
                  </a:lnTo>
                  <a:lnTo>
                    <a:pt x="1472207" y="161894"/>
                  </a:lnTo>
                  <a:lnTo>
                    <a:pt x="1467498" y="177992"/>
                  </a:lnTo>
                  <a:lnTo>
                    <a:pt x="1461597" y="183206"/>
                  </a:lnTo>
                  <a:close/>
                </a:path>
                <a:path w="2331720" h="200660">
                  <a:moveTo>
                    <a:pt x="1577032" y="23522"/>
                  </a:moveTo>
                  <a:lnTo>
                    <a:pt x="1555640" y="23522"/>
                  </a:lnTo>
                  <a:lnTo>
                    <a:pt x="1555640" y="0"/>
                  </a:lnTo>
                  <a:lnTo>
                    <a:pt x="1577032" y="0"/>
                  </a:lnTo>
                  <a:lnTo>
                    <a:pt x="1577032" y="23522"/>
                  </a:lnTo>
                  <a:close/>
                </a:path>
                <a:path w="2331720" h="200660">
                  <a:moveTo>
                    <a:pt x="1621077" y="40493"/>
                  </a:moveTo>
                  <a:lnTo>
                    <a:pt x="1511279" y="40493"/>
                  </a:lnTo>
                  <a:lnTo>
                    <a:pt x="1511279" y="23522"/>
                  </a:lnTo>
                  <a:lnTo>
                    <a:pt x="1621077" y="23522"/>
                  </a:lnTo>
                  <a:lnTo>
                    <a:pt x="1621077" y="40493"/>
                  </a:lnTo>
                  <a:close/>
                </a:path>
                <a:path w="2331720" h="200660">
                  <a:moveTo>
                    <a:pt x="1516173" y="117612"/>
                  </a:moveTo>
                  <a:lnTo>
                    <a:pt x="1505675" y="101036"/>
                  </a:lnTo>
                  <a:lnTo>
                    <a:pt x="1526469" y="91428"/>
                  </a:lnTo>
                  <a:lnTo>
                    <a:pt x="1542202" y="77513"/>
                  </a:lnTo>
                  <a:lnTo>
                    <a:pt x="1552162" y="60520"/>
                  </a:lnTo>
                  <a:lnTo>
                    <a:pt x="1555640" y="41677"/>
                  </a:lnTo>
                  <a:lnTo>
                    <a:pt x="1555640" y="40493"/>
                  </a:lnTo>
                  <a:lnTo>
                    <a:pt x="1576795" y="40493"/>
                  </a:lnTo>
                  <a:lnTo>
                    <a:pt x="1576795" y="41677"/>
                  </a:lnTo>
                  <a:lnTo>
                    <a:pt x="1580317" y="59057"/>
                  </a:lnTo>
                  <a:lnTo>
                    <a:pt x="1589330" y="72935"/>
                  </a:lnTo>
                  <a:lnTo>
                    <a:pt x="1566770" y="72935"/>
                  </a:lnTo>
                  <a:lnTo>
                    <a:pt x="1558465" y="87608"/>
                  </a:lnTo>
                  <a:lnTo>
                    <a:pt x="1547096" y="100217"/>
                  </a:lnTo>
                  <a:lnTo>
                    <a:pt x="1532915" y="110354"/>
                  </a:lnTo>
                  <a:lnTo>
                    <a:pt x="1516173" y="117612"/>
                  </a:lnTo>
                  <a:close/>
                </a:path>
                <a:path w="2331720" h="200660">
                  <a:moveTo>
                    <a:pt x="1617446" y="112718"/>
                  </a:moveTo>
                  <a:lnTo>
                    <a:pt x="1600948" y="106369"/>
                  </a:lnTo>
                  <a:lnTo>
                    <a:pt x="1586810" y="97385"/>
                  </a:lnTo>
                  <a:lnTo>
                    <a:pt x="1575321" y="86122"/>
                  </a:lnTo>
                  <a:lnTo>
                    <a:pt x="1566770" y="72935"/>
                  </a:lnTo>
                  <a:lnTo>
                    <a:pt x="1589330" y="72935"/>
                  </a:lnTo>
                  <a:lnTo>
                    <a:pt x="1590470" y="74691"/>
                  </a:lnTo>
                  <a:lnTo>
                    <a:pt x="1606455" y="87454"/>
                  </a:lnTo>
                  <a:lnTo>
                    <a:pt x="1627471" y="96221"/>
                  </a:lnTo>
                  <a:lnTo>
                    <a:pt x="1617446" y="112718"/>
                  </a:lnTo>
                  <a:close/>
                </a:path>
                <a:path w="2331720" h="200660">
                  <a:moveTo>
                    <a:pt x="1668438" y="122190"/>
                  </a:moveTo>
                  <a:lnTo>
                    <a:pt x="1647205" y="122190"/>
                  </a:lnTo>
                  <a:lnTo>
                    <a:pt x="1647205" y="157"/>
                  </a:lnTo>
                  <a:lnTo>
                    <a:pt x="1668438" y="157"/>
                  </a:lnTo>
                  <a:lnTo>
                    <a:pt x="1668438" y="122190"/>
                  </a:lnTo>
                  <a:close/>
                </a:path>
                <a:path w="2331720" h="200660">
                  <a:moveTo>
                    <a:pt x="1601186" y="199704"/>
                  </a:moveTo>
                  <a:lnTo>
                    <a:pt x="1572661" y="197240"/>
                  </a:lnTo>
                  <a:lnTo>
                    <a:pt x="1551240" y="190054"/>
                  </a:lnTo>
                  <a:lnTo>
                    <a:pt x="1537782" y="178458"/>
                  </a:lnTo>
                  <a:lnTo>
                    <a:pt x="1533144" y="162762"/>
                  </a:lnTo>
                  <a:lnTo>
                    <a:pt x="1537782" y="147180"/>
                  </a:lnTo>
                  <a:lnTo>
                    <a:pt x="1551240" y="135609"/>
                  </a:lnTo>
                  <a:lnTo>
                    <a:pt x="1572661" y="128419"/>
                  </a:lnTo>
                  <a:lnTo>
                    <a:pt x="1601186" y="125979"/>
                  </a:lnTo>
                  <a:lnTo>
                    <a:pt x="1629486" y="128419"/>
                  </a:lnTo>
                  <a:lnTo>
                    <a:pt x="1650816" y="135609"/>
                  </a:lnTo>
                  <a:lnTo>
                    <a:pt x="1658911" y="142555"/>
                  </a:lnTo>
                  <a:lnTo>
                    <a:pt x="1601186" y="142555"/>
                  </a:lnTo>
                  <a:lnTo>
                    <a:pt x="1581330" y="143925"/>
                  </a:lnTo>
                  <a:lnTo>
                    <a:pt x="1566662" y="147893"/>
                  </a:lnTo>
                  <a:lnTo>
                    <a:pt x="1557573" y="154244"/>
                  </a:lnTo>
                  <a:lnTo>
                    <a:pt x="1554456" y="162762"/>
                  </a:lnTo>
                  <a:lnTo>
                    <a:pt x="1557573" y="171485"/>
                  </a:lnTo>
                  <a:lnTo>
                    <a:pt x="1566662" y="177898"/>
                  </a:lnTo>
                  <a:lnTo>
                    <a:pt x="1581330" y="181855"/>
                  </a:lnTo>
                  <a:lnTo>
                    <a:pt x="1601186" y="183206"/>
                  </a:lnTo>
                  <a:lnTo>
                    <a:pt x="1658779" y="183206"/>
                  </a:lnTo>
                  <a:lnTo>
                    <a:pt x="1650816" y="190054"/>
                  </a:lnTo>
                  <a:lnTo>
                    <a:pt x="1629486" y="197240"/>
                  </a:lnTo>
                  <a:lnTo>
                    <a:pt x="1601186" y="199704"/>
                  </a:lnTo>
                  <a:close/>
                </a:path>
                <a:path w="2331720" h="200660">
                  <a:moveTo>
                    <a:pt x="1658779" y="183206"/>
                  </a:moveTo>
                  <a:lnTo>
                    <a:pt x="1601186" y="183206"/>
                  </a:lnTo>
                  <a:lnTo>
                    <a:pt x="1620966" y="181855"/>
                  </a:lnTo>
                  <a:lnTo>
                    <a:pt x="1635700" y="177898"/>
                  </a:lnTo>
                  <a:lnTo>
                    <a:pt x="1644898" y="171485"/>
                  </a:lnTo>
                  <a:lnTo>
                    <a:pt x="1648073" y="162762"/>
                  </a:lnTo>
                  <a:lnTo>
                    <a:pt x="1644898" y="154244"/>
                  </a:lnTo>
                  <a:lnTo>
                    <a:pt x="1635700" y="147893"/>
                  </a:lnTo>
                  <a:lnTo>
                    <a:pt x="1620966" y="143925"/>
                  </a:lnTo>
                  <a:lnTo>
                    <a:pt x="1601186" y="142555"/>
                  </a:lnTo>
                  <a:lnTo>
                    <a:pt x="1658911" y="142555"/>
                  </a:lnTo>
                  <a:lnTo>
                    <a:pt x="1664301" y="147180"/>
                  </a:lnTo>
                  <a:lnTo>
                    <a:pt x="1669069" y="162762"/>
                  </a:lnTo>
                  <a:lnTo>
                    <a:pt x="1664301" y="178458"/>
                  </a:lnTo>
                  <a:lnTo>
                    <a:pt x="1658779" y="183206"/>
                  </a:lnTo>
                  <a:close/>
                </a:path>
                <a:path w="2331720" h="200660">
                  <a:moveTo>
                    <a:pt x="1866090" y="107350"/>
                  </a:moveTo>
                  <a:lnTo>
                    <a:pt x="1844856" y="107350"/>
                  </a:lnTo>
                  <a:lnTo>
                    <a:pt x="1844856" y="0"/>
                  </a:lnTo>
                  <a:lnTo>
                    <a:pt x="1866090" y="0"/>
                  </a:lnTo>
                  <a:lnTo>
                    <a:pt x="1866090" y="107350"/>
                  </a:lnTo>
                  <a:close/>
                </a:path>
                <a:path w="2331720" h="200660">
                  <a:moveTo>
                    <a:pt x="1757476" y="101904"/>
                  </a:moveTo>
                  <a:lnTo>
                    <a:pt x="1736197" y="98552"/>
                  </a:lnTo>
                  <a:lnTo>
                    <a:pt x="1719321" y="89057"/>
                  </a:lnTo>
                  <a:lnTo>
                    <a:pt x="1708202" y="74442"/>
                  </a:lnTo>
                  <a:lnTo>
                    <a:pt x="1704195" y="55727"/>
                  </a:lnTo>
                  <a:lnTo>
                    <a:pt x="1708202" y="36785"/>
                  </a:lnTo>
                  <a:lnTo>
                    <a:pt x="1719321" y="22062"/>
                  </a:lnTo>
                  <a:lnTo>
                    <a:pt x="1736197" y="12548"/>
                  </a:lnTo>
                  <a:lnTo>
                    <a:pt x="1757476" y="9235"/>
                  </a:lnTo>
                  <a:lnTo>
                    <a:pt x="1778697" y="12548"/>
                  </a:lnTo>
                  <a:lnTo>
                    <a:pt x="1795522" y="22062"/>
                  </a:lnTo>
                  <a:lnTo>
                    <a:pt x="1799295" y="27074"/>
                  </a:lnTo>
                  <a:lnTo>
                    <a:pt x="1757476" y="27074"/>
                  </a:lnTo>
                  <a:lnTo>
                    <a:pt x="1744347" y="29065"/>
                  </a:lnTo>
                  <a:lnTo>
                    <a:pt x="1734023" y="34889"/>
                  </a:lnTo>
                  <a:lnTo>
                    <a:pt x="1727295" y="43968"/>
                  </a:lnTo>
                  <a:lnTo>
                    <a:pt x="1724955" y="55727"/>
                  </a:lnTo>
                  <a:lnTo>
                    <a:pt x="1727295" y="67432"/>
                  </a:lnTo>
                  <a:lnTo>
                    <a:pt x="1734023" y="76487"/>
                  </a:lnTo>
                  <a:lnTo>
                    <a:pt x="1744347" y="82345"/>
                  </a:lnTo>
                  <a:lnTo>
                    <a:pt x="1757476" y="84459"/>
                  </a:lnTo>
                  <a:lnTo>
                    <a:pt x="1799009" y="84459"/>
                  </a:lnTo>
                  <a:lnTo>
                    <a:pt x="1795522" y="89057"/>
                  </a:lnTo>
                  <a:lnTo>
                    <a:pt x="1778697" y="98552"/>
                  </a:lnTo>
                  <a:lnTo>
                    <a:pt x="1757476" y="101904"/>
                  </a:lnTo>
                  <a:close/>
                </a:path>
                <a:path w="2331720" h="200660">
                  <a:moveTo>
                    <a:pt x="1799009" y="84459"/>
                  </a:moveTo>
                  <a:lnTo>
                    <a:pt x="1757476" y="84459"/>
                  </a:lnTo>
                  <a:lnTo>
                    <a:pt x="1770458" y="82345"/>
                  </a:lnTo>
                  <a:lnTo>
                    <a:pt x="1780702" y="76487"/>
                  </a:lnTo>
                  <a:lnTo>
                    <a:pt x="1787424" y="67432"/>
                  </a:lnTo>
                  <a:lnTo>
                    <a:pt x="1789839" y="55727"/>
                  </a:lnTo>
                  <a:lnTo>
                    <a:pt x="1787424" y="43968"/>
                  </a:lnTo>
                  <a:lnTo>
                    <a:pt x="1780702" y="34889"/>
                  </a:lnTo>
                  <a:lnTo>
                    <a:pt x="1770458" y="29065"/>
                  </a:lnTo>
                  <a:lnTo>
                    <a:pt x="1757476" y="27074"/>
                  </a:lnTo>
                  <a:lnTo>
                    <a:pt x="1799295" y="27074"/>
                  </a:lnTo>
                  <a:lnTo>
                    <a:pt x="1806605" y="36785"/>
                  </a:lnTo>
                  <a:lnTo>
                    <a:pt x="1810599" y="55727"/>
                  </a:lnTo>
                  <a:lnTo>
                    <a:pt x="1806605" y="74442"/>
                  </a:lnTo>
                  <a:lnTo>
                    <a:pt x="1799009" y="84459"/>
                  </a:lnTo>
                  <a:close/>
                </a:path>
                <a:path w="2331720" h="200660">
                  <a:moveTo>
                    <a:pt x="1866090" y="197494"/>
                  </a:moveTo>
                  <a:lnTo>
                    <a:pt x="1735138" y="197494"/>
                  </a:lnTo>
                  <a:lnTo>
                    <a:pt x="1735138" y="117059"/>
                  </a:lnTo>
                  <a:lnTo>
                    <a:pt x="1755897" y="117059"/>
                  </a:lnTo>
                  <a:lnTo>
                    <a:pt x="1755897" y="139477"/>
                  </a:lnTo>
                  <a:lnTo>
                    <a:pt x="1866090" y="139477"/>
                  </a:lnTo>
                  <a:lnTo>
                    <a:pt x="1866090" y="156211"/>
                  </a:lnTo>
                  <a:lnTo>
                    <a:pt x="1755897" y="156211"/>
                  </a:lnTo>
                  <a:lnTo>
                    <a:pt x="1755897" y="180207"/>
                  </a:lnTo>
                  <a:lnTo>
                    <a:pt x="1866090" y="180207"/>
                  </a:lnTo>
                  <a:lnTo>
                    <a:pt x="1866090" y="197494"/>
                  </a:lnTo>
                  <a:close/>
                </a:path>
                <a:path w="2331720" h="200660">
                  <a:moveTo>
                    <a:pt x="1866090" y="139477"/>
                  </a:moveTo>
                  <a:lnTo>
                    <a:pt x="1845014" y="139477"/>
                  </a:lnTo>
                  <a:lnTo>
                    <a:pt x="1845014" y="117059"/>
                  </a:lnTo>
                  <a:lnTo>
                    <a:pt x="1866090" y="117059"/>
                  </a:lnTo>
                  <a:lnTo>
                    <a:pt x="1866090" y="139477"/>
                  </a:lnTo>
                  <a:close/>
                </a:path>
                <a:path w="2331720" h="200660">
                  <a:moveTo>
                    <a:pt x="1866090" y="180207"/>
                  </a:moveTo>
                  <a:lnTo>
                    <a:pt x="1845014" y="180207"/>
                  </a:lnTo>
                  <a:lnTo>
                    <a:pt x="1845014" y="156211"/>
                  </a:lnTo>
                  <a:lnTo>
                    <a:pt x="1866090" y="156211"/>
                  </a:lnTo>
                  <a:lnTo>
                    <a:pt x="1866090" y="180207"/>
                  </a:lnTo>
                  <a:close/>
                </a:path>
                <a:path w="2331720" h="200660">
                  <a:moveTo>
                    <a:pt x="2063742" y="200020"/>
                  </a:moveTo>
                  <a:lnTo>
                    <a:pt x="2042745" y="200020"/>
                  </a:lnTo>
                  <a:lnTo>
                    <a:pt x="2042745" y="0"/>
                  </a:lnTo>
                  <a:lnTo>
                    <a:pt x="2063742" y="0"/>
                  </a:lnTo>
                  <a:lnTo>
                    <a:pt x="2063742" y="200020"/>
                  </a:lnTo>
                  <a:close/>
                </a:path>
                <a:path w="2331720" h="200660">
                  <a:moveTo>
                    <a:pt x="1926790" y="149186"/>
                  </a:moveTo>
                  <a:lnTo>
                    <a:pt x="1910056" y="149186"/>
                  </a:lnTo>
                  <a:lnTo>
                    <a:pt x="1910056" y="19496"/>
                  </a:lnTo>
                  <a:lnTo>
                    <a:pt x="1930895" y="19496"/>
                  </a:lnTo>
                  <a:lnTo>
                    <a:pt x="1930895" y="130952"/>
                  </a:lnTo>
                  <a:lnTo>
                    <a:pt x="2024533" y="130952"/>
                  </a:lnTo>
                  <a:lnTo>
                    <a:pt x="2025853" y="139477"/>
                  </a:lnTo>
                  <a:lnTo>
                    <a:pt x="1999896" y="144102"/>
                  </a:lnTo>
                  <a:lnTo>
                    <a:pt x="1974901" y="147114"/>
                  </a:lnTo>
                  <a:lnTo>
                    <a:pt x="1950616" y="148734"/>
                  </a:lnTo>
                  <a:lnTo>
                    <a:pt x="1926790" y="149186"/>
                  </a:lnTo>
                  <a:close/>
                </a:path>
                <a:path w="2331720" h="200660">
                  <a:moveTo>
                    <a:pt x="2024533" y="130952"/>
                  </a:moveTo>
                  <a:lnTo>
                    <a:pt x="1930895" y="130952"/>
                  </a:lnTo>
                  <a:lnTo>
                    <a:pt x="1953126" y="130329"/>
                  </a:lnTo>
                  <a:lnTo>
                    <a:pt x="1975898" y="128692"/>
                  </a:lnTo>
                  <a:lnTo>
                    <a:pt x="1999217" y="125857"/>
                  </a:lnTo>
                  <a:lnTo>
                    <a:pt x="2023091" y="121638"/>
                  </a:lnTo>
                  <a:lnTo>
                    <a:pt x="2024533" y="130952"/>
                  </a:lnTo>
                  <a:close/>
                </a:path>
                <a:path w="2331720" h="200660">
                  <a:moveTo>
                    <a:pt x="2251290" y="200414"/>
                  </a:moveTo>
                  <a:lnTo>
                    <a:pt x="2230057" y="200414"/>
                  </a:lnTo>
                  <a:lnTo>
                    <a:pt x="2230057" y="0"/>
                  </a:lnTo>
                  <a:lnTo>
                    <a:pt x="2251290" y="0"/>
                  </a:lnTo>
                  <a:lnTo>
                    <a:pt x="2251290" y="77434"/>
                  </a:lnTo>
                  <a:lnTo>
                    <a:pt x="2283338" y="77434"/>
                  </a:lnTo>
                  <a:lnTo>
                    <a:pt x="2283338" y="95037"/>
                  </a:lnTo>
                  <a:lnTo>
                    <a:pt x="2251290" y="95037"/>
                  </a:lnTo>
                  <a:lnTo>
                    <a:pt x="2251290" y="200414"/>
                  </a:lnTo>
                  <a:close/>
                </a:path>
                <a:path w="2331720" h="200660">
                  <a:moveTo>
                    <a:pt x="2120022" y="150764"/>
                  </a:moveTo>
                  <a:lnTo>
                    <a:pt x="2103919" y="150764"/>
                  </a:lnTo>
                  <a:lnTo>
                    <a:pt x="2103919" y="19260"/>
                  </a:lnTo>
                  <a:lnTo>
                    <a:pt x="2197457" y="19260"/>
                  </a:lnTo>
                  <a:lnTo>
                    <a:pt x="2197457" y="36467"/>
                  </a:lnTo>
                  <a:lnTo>
                    <a:pt x="2125074" y="36467"/>
                  </a:lnTo>
                  <a:lnTo>
                    <a:pt x="2125074" y="133083"/>
                  </a:lnTo>
                  <a:lnTo>
                    <a:pt x="2213403" y="133083"/>
                  </a:lnTo>
                  <a:lnTo>
                    <a:pt x="2214980" y="144371"/>
                  </a:lnTo>
                  <a:lnTo>
                    <a:pt x="2192173" y="147679"/>
                  </a:lnTo>
                  <a:lnTo>
                    <a:pt x="2169692" y="149640"/>
                  </a:lnTo>
                  <a:lnTo>
                    <a:pt x="2146115" y="150565"/>
                  </a:lnTo>
                  <a:lnTo>
                    <a:pt x="2120022" y="150764"/>
                  </a:lnTo>
                  <a:close/>
                </a:path>
                <a:path w="2331720" h="200660">
                  <a:moveTo>
                    <a:pt x="2213403" y="133083"/>
                  </a:moveTo>
                  <a:lnTo>
                    <a:pt x="2125074" y="133083"/>
                  </a:lnTo>
                  <a:lnTo>
                    <a:pt x="2148850" y="132688"/>
                  </a:lnTo>
                  <a:lnTo>
                    <a:pt x="2170599" y="131583"/>
                  </a:lnTo>
                  <a:lnTo>
                    <a:pt x="2191431" y="129531"/>
                  </a:lnTo>
                  <a:lnTo>
                    <a:pt x="2212454" y="126295"/>
                  </a:lnTo>
                  <a:lnTo>
                    <a:pt x="2213403" y="133083"/>
                  </a:lnTo>
                  <a:close/>
                </a:path>
                <a:path w="2331720" h="200660">
                  <a:moveTo>
                    <a:pt x="2324384" y="182575"/>
                  </a:moveTo>
                  <a:lnTo>
                    <a:pt x="2307097" y="182575"/>
                  </a:lnTo>
                  <a:lnTo>
                    <a:pt x="2299835" y="175471"/>
                  </a:lnTo>
                  <a:lnTo>
                    <a:pt x="2299993" y="166788"/>
                  </a:lnTo>
                  <a:lnTo>
                    <a:pt x="2299835" y="158105"/>
                  </a:lnTo>
                  <a:lnTo>
                    <a:pt x="2307097" y="151001"/>
                  </a:lnTo>
                  <a:lnTo>
                    <a:pt x="2324384" y="151001"/>
                  </a:lnTo>
                  <a:lnTo>
                    <a:pt x="2331645" y="158105"/>
                  </a:lnTo>
                  <a:lnTo>
                    <a:pt x="2331645" y="175471"/>
                  </a:lnTo>
                  <a:lnTo>
                    <a:pt x="2324384" y="182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94344" y="4849559"/>
              <a:ext cx="584200" cy="201295"/>
            </a:xfrm>
            <a:custGeom>
              <a:avLst/>
              <a:gdLst/>
              <a:ahLst/>
              <a:cxnLst/>
              <a:rect l="l" t="t" r="r" b="b"/>
              <a:pathLst>
                <a:path w="584200" h="201295">
                  <a:moveTo>
                    <a:pt x="101685" y="197581"/>
                  </a:moveTo>
                  <a:lnTo>
                    <a:pt x="71584" y="197581"/>
                  </a:lnTo>
                  <a:lnTo>
                    <a:pt x="71584" y="120111"/>
                  </a:lnTo>
                  <a:lnTo>
                    <a:pt x="0" y="0"/>
                  </a:lnTo>
                  <a:lnTo>
                    <a:pt x="34152" y="0"/>
                  </a:lnTo>
                  <a:lnTo>
                    <a:pt x="85573" y="89625"/>
                  </a:lnTo>
                  <a:lnTo>
                    <a:pt x="119854" y="89625"/>
                  </a:lnTo>
                  <a:lnTo>
                    <a:pt x="101685" y="120111"/>
                  </a:lnTo>
                  <a:lnTo>
                    <a:pt x="101685" y="197581"/>
                  </a:lnTo>
                  <a:close/>
                </a:path>
                <a:path w="584200" h="201295">
                  <a:moveTo>
                    <a:pt x="119854" y="89625"/>
                  </a:moveTo>
                  <a:lnTo>
                    <a:pt x="87696" y="89625"/>
                  </a:lnTo>
                  <a:lnTo>
                    <a:pt x="139117" y="0"/>
                  </a:lnTo>
                  <a:lnTo>
                    <a:pt x="173269" y="0"/>
                  </a:lnTo>
                  <a:lnTo>
                    <a:pt x="119854" y="89625"/>
                  </a:lnTo>
                  <a:close/>
                </a:path>
                <a:path w="584200" h="201295">
                  <a:moveTo>
                    <a:pt x="259808" y="200572"/>
                  </a:moveTo>
                  <a:lnTo>
                    <a:pt x="230336" y="195150"/>
                  </a:lnTo>
                  <a:lnTo>
                    <a:pt x="208109" y="179769"/>
                  </a:lnTo>
                  <a:lnTo>
                    <a:pt x="194076" y="155761"/>
                  </a:lnTo>
                  <a:lnTo>
                    <a:pt x="189188" y="124453"/>
                  </a:lnTo>
                  <a:lnTo>
                    <a:pt x="194098" y="93213"/>
                  </a:lnTo>
                  <a:lnTo>
                    <a:pt x="207988" y="68883"/>
                  </a:lnTo>
                  <a:lnTo>
                    <a:pt x="229604" y="53091"/>
                  </a:lnTo>
                  <a:lnTo>
                    <a:pt x="257685" y="47465"/>
                  </a:lnTo>
                  <a:lnTo>
                    <a:pt x="282226" y="51573"/>
                  </a:lnTo>
                  <a:lnTo>
                    <a:pt x="303294" y="64626"/>
                  </a:lnTo>
                  <a:lnTo>
                    <a:pt x="307612" y="71391"/>
                  </a:lnTo>
                  <a:lnTo>
                    <a:pt x="258071" y="71391"/>
                  </a:lnTo>
                  <a:lnTo>
                    <a:pt x="242186" y="74566"/>
                  </a:lnTo>
                  <a:lnTo>
                    <a:pt x="229900" y="83113"/>
                  </a:lnTo>
                  <a:lnTo>
                    <a:pt x="221739" y="95567"/>
                  </a:lnTo>
                  <a:lnTo>
                    <a:pt x="218227" y="110464"/>
                  </a:lnTo>
                  <a:lnTo>
                    <a:pt x="321717" y="110464"/>
                  </a:lnTo>
                  <a:lnTo>
                    <a:pt x="323578" y="121944"/>
                  </a:lnTo>
                  <a:lnTo>
                    <a:pt x="323578" y="132267"/>
                  </a:lnTo>
                  <a:lnTo>
                    <a:pt x="218130" y="132267"/>
                  </a:lnTo>
                  <a:lnTo>
                    <a:pt x="221552" y="151127"/>
                  </a:lnTo>
                  <a:lnTo>
                    <a:pt x="230166" y="165057"/>
                  </a:lnTo>
                  <a:lnTo>
                    <a:pt x="243229" y="173687"/>
                  </a:lnTo>
                  <a:lnTo>
                    <a:pt x="260001" y="176646"/>
                  </a:lnTo>
                  <a:lnTo>
                    <a:pt x="313884" y="176646"/>
                  </a:lnTo>
                  <a:lnTo>
                    <a:pt x="313790" y="176844"/>
                  </a:lnTo>
                  <a:lnTo>
                    <a:pt x="300460" y="189538"/>
                  </a:lnTo>
                  <a:lnTo>
                    <a:pt x="282264" y="197691"/>
                  </a:lnTo>
                  <a:lnTo>
                    <a:pt x="259808" y="200572"/>
                  </a:lnTo>
                  <a:close/>
                </a:path>
                <a:path w="584200" h="201295">
                  <a:moveTo>
                    <a:pt x="321717" y="110464"/>
                  </a:moveTo>
                  <a:lnTo>
                    <a:pt x="294925" y="110464"/>
                  </a:lnTo>
                  <a:lnTo>
                    <a:pt x="292246" y="94876"/>
                  </a:lnTo>
                  <a:lnTo>
                    <a:pt x="284783" y="82498"/>
                  </a:lnTo>
                  <a:lnTo>
                    <a:pt x="273177" y="74335"/>
                  </a:lnTo>
                  <a:lnTo>
                    <a:pt x="258071" y="71391"/>
                  </a:lnTo>
                  <a:lnTo>
                    <a:pt x="307612" y="71391"/>
                  </a:lnTo>
                  <a:lnTo>
                    <a:pt x="318031" y="87718"/>
                  </a:lnTo>
                  <a:lnTo>
                    <a:pt x="321717" y="110464"/>
                  </a:lnTo>
                  <a:close/>
                </a:path>
                <a:path w="584200" h="201295">
                  <a:moveTo>
                    <a:pt x="313884" y="176646"/>
                  </a:moveTo>
                  <a:lnTo>
                    <a:pt x="260001" y="176646"/>
                  </a:lnTo>
                  <a:lnTo>
                    <a:pt x="271288" y="175387"/>
                  </a:lnTo>
                  <a:lnTo>
                    <a:pt x="280405" y="171931"/>
                  </a:lnTo>
                  <a:lnTo>
                    <a:pt x="287352" y="166756"/>
                  </a:lnTo>
                  <a:lnTo>
                    <a:pt x="292127" y="160342"/>
                  </a:lnTo>
                  <a:lnTo>
                    <a:pt x="321649" y="160342"/>
                  </a:lnTo>
                  <a:lnTo>
                    <a:pt x="313884" y="176646"/>
                  </a:lnTo>
                  <a:close/>
                </a:path>
                <a:path w="584200" h="201295">
                  <a:moveTo>
                    <a:pt x="379148" y="89818"/>
                  </a:moveTo>
                  <a:lnTo>
                    <a:pt x="350109" y="89818"/>
                  </a:lnTo>
                  <a:lnTo>
                    <a:pt x="355777" y="72944"/>
                  </a:lnTo>
                  <a:lnTo>
                    <a:pt x="355887" y="72774"/>
                  </a:lnTo>
                  <a:lnTo>
                    <a:pt x="368319" y="59452"/>
                  </a:lnTo>
                  <a:lnTo>
                    <a:pt x="386875" y="50637"/>
                  </a:lnTo>
                  <a:lnTo>
                    <a:pt x="410695" y="47465"/>
                  </a:lnTo>
                  <a:lnTo>
                    <a:pt x="429757" y="49494"/>
                  </a:lnTo>
                  <a:lnTo>
                    <a:pt x="448646" y="57185"/>
                  </a:lnTo>
                  <a:lnTo>
                    <a:pt x="461326" y="71005"/>
                  </a:lnTo>
                  <a:lnTo>
                    <a:pt x="409634" y="71005"/>
                  </a:lnTo>
                  <a:lnTo>
                    <a:pt x="398087" y="72398"/>
                  </a:lnTo>
                  <a:lnTo>
                    <a:pt x="389109" y="76287"/>
                  </a:lnTo>
                  <a:lnTo>
                    <a:pt x="382772" y="82239"/>
                  </a:lnTo>
                  <a:lnTo>
                    <a:pt x="379148" y="89818"/>
                  </a:lnTo>
                  <a:close/>
                </a:path>
                <a:path w="584200" h="201295">
                  <a:moveTo>
                    <a:pt x="395549" y="200861"/>
                  </a:moveTo>
                  <a:lnTo>
                    <a:pt x="375841" y="197890"/>
                  </a:lnTo>
                  <a:lnTo>
                    <a:pt x="359949" y="189176"/>
                  </a:lnTo>
                  <a:lnTo>
                    <a:pt x="349340" y="175017"/>
                  </a:lnTo>
                  <a:lnTo>
                    <a:pt x="345478" y="155711"/>
                  </a:lnTo>
                  <a:lnTo>
                    <a:pt x="350386" y="134859"/>
                  </a:lnTo>
                  <a:lnTo>
                    <a:pt x="400855" y="111429"/>
                  </a:lnTo>
                  <a:lnTo>
                    <a:pt x="439831" y="109403"/>
                  </a:lnTo>
                  <a:lnTo>
                    <a:pt x="439831" y="97343"/>
                  </a:lnTo>
                  <a:lnTo>
                    <a:pt x="437908" y="86187"/>
                  </a:lnTo>
                  <a:lnTo>
                    <a:pt x="432185" y="77915"/>
                  </a:lnTo>
                  <a:lnTo>
                    <a:pt x="422737" y="72774"/>
                  </a:lnTo>
                  <a:lnTo>
                    <a:pt x="409634" y="71005"/>
                  </a:lnTo>
                  <a:lnTo>
                    <a:pt x="461326" y="71005"/>
                  </a:lnTo>
                  <a:lnTo>
                    <a:pt x="463104" y="72944"/>
                  </a:lnTo>
                  <a:lnTo>
                    <a:pt x="468870" y="99176"/>
                  </a:lnTo>
                  <a:lnTo>
                    <a:pt x="468870" y="130627"/>
                  </a:lnTo>
                  <a:lnTo>
                    <a:pt x="439928" y="130627"/>
                  </a:lnTo>
                  <a:lnTo>
                    <a:pt x="405003" y="132943"/>
                  </a:lnTo>
                  <a:lnTo>
                    <a:pt x="392147" y="135082"/>
                  </a:lnTo>
                  <a:lnTo>
                    <a:pt x="382392" y="139563"/>
                  </a:lnTo>
                  <a:lnTo>
                    <a:pt x="376201" y="146523"/>
                  </a:lnTo>
                  <a:lnTo>
                    <a:pt x="374035" y="156097"/>
                  </a:lnTo>
                  <a:lnTo>
                    <a:pt x="376114" y="165482"/>
                  </a:lnTo>
                  <a:lnTo>
                    <a:pt x="381910" y="172208"/>
                  </a:lnTo>
                  <a:lnTo>
                    <a:pt x="390763" y="176257"/>
                  </a:lnTo>
                  <a:lnTo>
                    <a:pt x="402013" y="177611"/>
                  </a:lnTo>
                  <a:lnTo>
                    <a:pt x="439150" y="177611"/>
                  </a:lnTo>
                  <a:lnTo>
                    <a:pt x="433590" y="185721"/>
                  </a:lnTo>
                  <a:lnTo>
                    <a:pt x="424540" y="193288"/>
                  </a:lnTo>
                  <a:lnTo>
                    <a:pt x="411944" y="198757"/>
                  </a:lnTo>
                  <a:lnTo>
                    <a:pt x="395549" y="200861"/>
                  </a:lnTo>
                  <a:close/>
                </a:path>
                <a:path w="584200" h="201295">
                  <a:moveTo>
                    <a:pt x="439150" y="177611"/>
                  </a:moveTo>
                  <a:lnTo>
                    <a:pt x="402013" y="177611"/>
                  </a:lnTo>
                  <a:lnTo>
                    <a:pt x="417990" y="174849"/>
                  </a:lnTo>
                  <a:lnTo>
                    <a:pt x="429906" y="167457"/>
                  </a:lnTo>
                  <a:lnTo>
                    <a:pt x="437354" y="156772"/>
                  </a:lnTo>
                  <a:lnTo>
                    <a:pt x="439928" y="144134"/>
                  </a:lnTo>
                  <a:lnTo>
                    <a:pt x="439928" y="130627"/>
                  </a:lnTo>
                  <a:lnTo>
                    <a:pt x="468870" y="130627"/>
                  </a:lnTo>
                  <a:lnTo>
                    <a:pt x="468870" y="177321"/>
                  </a:lnTo>
                  <a:lnTo>
                    <a:pt x="439349" y="177321"/>
                  </a:lnTo>
                  <a:lnTo>
                    <a:pt x="439150" y="177611"/>
                  </a:lnTo>
                  <a:close/>
                </a:path>
                <a:path w="584200" h="201295">
                  <a:moveTo>
                    <a:pt x="468870" y="197581"/>
                  </a:moveTo>
                  <a:lnTo>
                    <a:pt x="440506" y="197581"/>
                  </a:lnTo>
                  <a:lnTo>
                    <a:pt x="440506" y="177321"/>
                  </a:lnTo>
                  <a:lnTo>
                    <a:pt x="468870" y="177321"/>
                  </a:lnTo>
                  <a:lnTo>
                    <a:pt x="468870" y="197581"/>
                  </a:lnTo>
                  <a:close/>
                </a:path>
                <a:path w="584200" h="201295">
                  <a:moveTo>
                    <a:pt x="583772" y="73031"/>
                  </a:moveTo>
                  <a:lnTo>
                    <a:pt x="533798" y="73031"/>
                  </a:lnTo>
                  <a:lnTo>
                    <a:pt x="539513" y="62235"/>
                  </a:lnTo>
                  <a:lnTo>
                    <a:pt x="548113" y="54098"/>
                  </a:lnTo>
                  <a:lnTo>
                    <a:pt x="558938" y="48964"/>
                  </a:lnTo>
                  <a:lnTo>
                    <a:pt x="571327" y="47176"/>
                  </a:lnTo>
                  <a:lnTo>
                    <a:pt x="574993" y="47176"/>
                  </a:lnTo>
                  <a:lnTo>
                    <a:pt x="580782" y="47465"/>
                  </a:lnTo>
                  <a:lnTo>
                    <a:pt x="583772" y="47851"/>
                  </a:lnTo>
                  <a:lnTo>
                    <a:pt x="583772" y="73031"/>
                  </a:lnTo>
                  <a:close/>
                </a:path>
                <a:path w="584200" h="201295">
                  <a:moveTo>
                    <a:pt x="533219" y="197581"/>
                  </a:moveTo>
                  <a:lnTo>
                    <a:pt x="504084" y="197581"/>
                  </a:lnTo>
                  <a:lnTo>
                    <a:pt x="504084" y="49395"/>
                  </a:lnTo>
                  <a:lnTo>
                    <a:pt x="532255" y="49395"/>
                  </a:lnTo>
                  <a:lnTo>
                    <a:pt x="532255" y="73031"/>
                  </a:lnTo>
                  <a:lnTo>
                    <a:pt x="583772" y="73031"/>
                  </a:lnTo>
                  <a:lnTo>
                    <a:pt x="583772" y="73900"/>
                  </a:lnTo>
                  <a:lnTo>
                    <a:pt x="568626" y="73900"/>
                  </a:lnTo>
                  <a:lnTo>
                    <a:pt x="554506" y="76388"/>
                  </a:lnTo>
                  <a:lnTo>
                    <a:pt x="543289" y="83318"/>
                  </a:lnTo>
                  <a:lnTo>
                    <a:pt x="535889" y="93884"/>
                  </a:lnTo>
                  <a:lnTo>
                    <a:pt x="533219" y="107280"/>
                  </a:lnTo>
                  <a:lnTo>
                    <a:pt x="533219" y="197581"/>
                  </a:lnTo>
                  <a:close/>
                </a:path>
                <a:path w="584200" h="201295">
                  <a:moveTo>
                    <a:pt x="583772" y="75636"/>
                  </a:moveTo>
                  <a:lnTo>
                    <a:pt x="581361" y="75057"/>
                  </a:lnTo>
                  <a:lnTo>
                    <a:pt x="574511" y="73900"/>
                  </a:lnTo>
                  <a:lnTo>
                    <a:pt x="583772" y="73900"/>
                  </a:lnTo>
                  <a:lnTo>
                    <a:pt x="583772" y="75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91433" y="4846649"/>
              <a:ext cx="474691" cy="2066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517" y="4893825"/>
              <a:ext cx="85509" cy="156225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5164905" y="5676900"/>
            <a:ext cx="2529840" cy="200660"/>
          </a:xfrm>
          <a:custGeom>
            <a:avLst/>
            <a:gdLst/>
            <a:ahLst/>
            <a:cxnLst/>
            <a:rect l="l" t="t" r="r" b="b"/>
            <a:pathLst>
              <a:path w="2529840" h="200660">
                <a:moveTo>
                  <a:pt x="71830" y="110508"/>
                </a:moveTo>
                <a:lnTo>
                  <a:pt x="0" y="110508"/>
                </a:lnTo>
                <a:lnTo>
                  <a:pt x="0" y="89985"/>
                </a:lnTo>
                <a:lnTo>
                  <a:pt x="71830" y="89985"/>
                </a:lnTo>
                <a:lnTo>
                  <a:pt x="71830" y="110508"/>
                </a:lnTo>
                <a:close/>
              </a:path>
              <a:path w="2529840" h="200660">
                <a:moveTo>
                  <a:pt x="376912" y="200020"/>
                </a:moveTo>
                <a:lnTo>
                  <a:pt x="356783" y="200020"/>
                </a:lnTo>
                <a:lnTo>
                  <a:pt x="356783" y="0"/>
                </a:lnTo>
                <a:lnTo>
                  <a:pt x="376912" y="0"/>
                </a:lnTo>
                <a:lnTo>
                  <a:pt x="376912" y="200020"/>
                </a:lnTo>
                <a:close/>
              </a:path>
              <a:path w="2529840" h="200660">
                <a:moveTo>
                  <a:pt x="334682" y="80434"/>
                </a:moveTo>
                <a:lnTo>
                  <a:pt x="314632" y="80434"/>
                </a:lnTo>
                <a:lnTo>
                  <a:pt x="314632" y="5130"/>
                </a:lnTo>
                <a:lnTo>
                  <a:pt x="334682" y="5130"/>
                </a:lnTo>
                <a:lnTo>
                  <a:pt x="334682" y="80434"/>
                </a:lnTo>
                <a:close/>
              </a:path>
              <a:path w="2529840" h="200660">
                <a:moveTo>
                  <a:pt x="216438" y="157316"/>
                </a:moveTo>
                <a:lnTo>
                  <a:pt x="204203" y="142239"/>
                </a:lnTo>
                <a:lnTo>
                  <a:pt x="231992" y="121774"/>
                </a:lnTo>
                <a:lnTo>
                  <a:pt x="251988" y="98224"/>
                </a:lnTo>
                <a:lnTo>
                  <a:pt x="264688" y="71698"/>
                </a:lnTo>
                <a:lnTo>
                  <a:pt x="270587" y="42308"/>
                </a:lnTo>
                <a:lnTo>
                  <a:pt x="213675" y="42308"/>
                </a:lnTo>
                <a:lnTo>
                  <a:pt x="213675" y="24864"/>
                </a:lnTo>
                <a:lnTo>
                  <a:pt x="291741" y="24864"/>
                </a:lnTo>
                <a:lnTo>
                  <a:pt x="291169" y="39363"/>
                </a:lnTo>
                <a:lnTo>
                  <a:pt x="289531" y="53478"/>
                </a:lnTo>
                <a:lnTo>
                  <a:pt x="286769" y="67178"/>
                </a:lnTo>
                <a:lnTo>
                  <a:pt x="282822" y="80434"/>
                </a:lnTo>
                <a:lnTo>
                  <a:pt x="334682" y="80434"/>
                </a:lnTo>
                <a:lnTo>
                  <a:pt x="334682" y="97405"/>
                </a:lnTo>
                <a:lnTo>
                  <a:pt x="275481" y="97405"/>
                </a:lnTo>
                <a:lnTo>
                  <a:pt x="265179" y="114214"/>
                </a:lnTo>
                <a:lnTo>
                  <a:pt x="252027" y="129876"/>
                </a:lnTo>
                <a:lnTo>
                  <a:pt x="235842" y="144281"/>
                </a:lnTo>
                <a:lnTo>
                  <a:pt x="216438" y="157316"/>
                </a:lnTo>
                <a:close/>
              </a:path>
              <a:path w="2529840" h="200660">
                <a:moveTo>
                  <a:pt x="334682" y="190311"/>
                </a:moveTo>
                <a:lnTo>
                  <a:pt x="314632" y="190311"/>
                </a:lnTo>
                <a:lnTo>
                  <a:pt x="314632" y="97405"/>
                </a:lnTo>
                <a:lnTo>
                  <a:pt x="334682" y="97405"/>
                </a:lnTo>
                <a:lnTo>
                  <a:pt x="334682" y="190311"/>
                </a:lnTo>
                <a:close/>
              </a:path>
              <a:path w="2529840" h="200660">
                <a:moveTo>
                  <a:pt x="568565" y="113981"/>
                </a:moveTo>
                <a:lnTo>
                  <a:pt x="547331" y="113981"/>
                </a:lnTo>
                <a:lnTo>
                  <a:pt x="547331" y="157"/>
                </a:lnTo>
                <a:lnTo>
                  <a:pt x="568565" y="157"/>
                </a:lnTo>
                <a:lnTo>
                  <a:pt x="568565" y="113981"/>
                </a:lnTo>
                <a:close/>
              </a:path>
              <a:path w="2529840" h="200660">
                <a:moveTo>
                  <a:pt x="459951" y="104509"/>
                </a:moveTo>
                <a:lnTo>
                  <a:pt x="438672" y="101033"/>
                </a:lnTo>
                <a:lnTo>
                  <a:pt x="421796" y="91327"/>
                </a:lnTo>
                <a:lnTo>
                  <a:pt x="410677" y="76470"/>
                </a:lnTo>
                <a:lnTo>
                  <a:pt x="406670" y="57543"/>
                </a:lnTo>
                <a:lnTo>
                  <a:pt x="410677" y="38288"/>
                </a:lnTo>
                <a:lnTo>
                  <a:pt x="421796" y="23325"/>
                </a:lnTo>
                <a:lnTo>
                  <a:pt x="438672" y="13630"/>
                </a:lnTo>
                <a:lnTo>
                  <a:pt x="459951" y="10182"/>
                </a:lnTo>
                <a:lnTo>
                  <a:pt x="481172" y="13630"/>
                </a:lnTo>
                <a:lnTo>
                  <a:pt x="497997" y="23325"/>
                </a:lnTo>
                <a:lnTo>
                  <a:pt x="501593" y="28179"/>
                </a:lnTo>
                <a:lnTo>
                  <a:pt x="459951" y="28179"/>
                </a:lnTo>
                <a:lnTo>
                  <a:pt x="446822" y="30214"/>
                </a:lnTo>
                <a:lnTo>
                  <a:pt x="436497" y="36171"/>
                </a:lnTo>
                <a:lnTo>
                  <a:pt x="429769" y="45473"/>
                </a:lnTo>
                <a:lnTo>
                  <a:pt x="427430" y="57543"/>
                </a:lnTo>
                <a:lnTo>
                  <a:pt x="429769" y="69374"/>
                </a:lnTo>
                <a:lnTo>
                  <a:pt x="436497" y="78549"/>
                </a:lnTo>
                <a:lnTo>
                  <a:pt x="446822" y="84483"/>
                </a:lnTo>
                <a:lnTo>
                  <a:pt x="459951" y="86591"/>
                </a:lnTo>
                <a:lnTo>
                  <a:pt x="501530" y="86591"/>
                </a:lnTo>
                <a:lnTo>
                  <a:pt x="497997" y="91327"/>
                </a:lnTo>
                <a:lnTo>
                  <a:pt x="481172" y="101033"/>
                </a:lnTo>
                <a:lnTo>
                  <a:pt x="459951" y="104509"/>
                </a:lnTo>
                <a:close/>
              </a:path>
              <a:path w="2529840" h="200660">
                <a:moveTo>
                  <a:pt x="501530" y="86591"/>
                </a:moveTo>
                <a:lnTo>
                  <a:pt x="459951" y="86591"/>
                </a:lnTo>
                <a:lnTo>
                  <a:pt x="472933" y="84483"/>
                </a:lnTo>
                <a:lnTo>
                  <a:pt x="483177" y="78549"/>
                </a:lnTo>
                <a:lnTo>
                  <a:pt x="489899" y="69374"/>
                </a:lnTo>
                <a:lnTo>
                  <a:pt x="492314" y="57543"/>
                </a:lnTo>
                <a:lnTo>
                  <a:pt x="489899" y="45473"/>
                </a:lnTo>
                <a:lnTo>
                  <a:pt x="483177" y="36171"/>
                </a:lnTo>
                <a:lnTo>
                  <a:pt x="472933" y="30214"/>
                </a:lnTo>
                <a:lnTo>
                  <a:pt x="459951" y="28179"/>
                </a:lnTo>
                <a:lnTo>
                  <a:pt x="501593" y="28179"/>
                </a:lnTo>
                <a:lnTo>
                  <a:pt x="509080" y="38288"/>
                </a:lnTo>
                <a:lnTo>
                  <a:pt x="513074" y="57543"/>
                </a:lnTo>
                <a:lnTo>
                  <a:pt x="509080" y="76470"/>
                </a:lnTo>
                <a:lnTo>
                  <a:pt x="501530" y="86591"/>
                </a:lnTo>
                <a:close/>
              </a:path>
              <a:path w="2529840" h="200660">
                <a:moveTo>
                  <a:pt x="568565" y="197494"/>
                </a:moveTo>
                <a:lnTo>
                  <a:pt x="437060" y="197494"/>
                </a:lnTo>
                <a:lnTo>
                  <a:pt x="437060" y="124242"/>
                </a:lnTo>
                <a:lnTo>
                  <a:pt x="568565" y="124242"/>
                </a:lnTo>
                <a:lnTo>
                  <a:pt x="568565" y="141213"/>
                </a:lnTo>
                <a:lnTo>
                  <a:pt x="457977" y="141213"/>
                </a:lnTo>
                <a:lnTo>
                  <a:pt x="457977" y="180286"/>
                </a:lnTo>
                <a:lnTo>
                  <a:pt x="568565" y="180286"/>
                </a:lnTo>
                <a:lnTo>
                  <a:pt x="568565" y="197494"/>
                </a:lnTo>
                <a:close/>
              </a:path>
              <a:path w="2529840" h="200660">
                <a:moveTo>
                  <a:pt x="568565" y="180286"/>
                </a:moveTo>
                <a:lnTo>
                  <a:pt x="547726" y="180286"/>
                </a:lnTo>
                <a:lnTo>
                  <a:pt x="547726" y="141213"/>
                </a:lnTo>
                <a:lnTo>
                  <a:pt x="568565" y="141213"/>
                </a:lnTo>
                <a:lnTo>
                  <a:pt x="568565" y="180286"/>
                </a:lnTo>
                <a:close/>
              </a:path>
              <a:path w="2529840" h="200660">
                <a:moveTo>
                  <a:pt x="765980" y="200414"/>
                </a:moveTo>
                <a:lnTo>
                  <a:pt x="744668" y="200414"/>
                </a:lnTo>
                <a:lnTo>
                  <a:pt x="744668" y="0"/>
                </a:lnTo>
                <a:lnTo>
                  <a:pt x="765980" y="0"/>
                </a:lnTo>
                <a:lnTo>
                  <a:pt x="765980" y="200414"/>
                </a:lnTo>
                <a:close/>
              </a:path>
              <a:path w="2529840" h="200660">
                <a:moveTo>
                  <a:pt x="658866" y="155500"/>
                </a:moveTo>
                <a:lnTo>
                  <a:pt x="638066" y="150572"/>
                </a:lnTo>
                <a:lnTo>
                  <a:pt x="621698" y="136477"/>
                </a:lnTo>
                <a:lnTo>
                  <a:pt x="611002" y="114341"/>
                </a:lnTo>
                <a:lnTo>
                  <a:pt x="607164" y="85170"/>
                </a:lnTo>
                <a:lnTo>
                  <a:pt x="611002" y="56134"/>
                </a:lnTo>
                <a:lnTo>
                  <a:pt x="621707" y="34040"/>
                </a:lnTo>
                <a:lnTo>
                  <a:pt x="638066" y="19967"/>
                </a:lnTo>
                <a:lnTo>
                  <a:pt x="658866" y="14997"/>
                </a:lnTo>
                <a:lnTo>
                  <a:pt x="679519" y="19967"/>
                </a:lnTo>
                <a:lnTo>
                  <a:pt x="695752" y="33941"/>
                </a:lnTo>
                <a:lnTo>
                  <a:pt x="658866" y="33941"/>
                </a:lnTo>
                <a:lnTo>
                  <a:pt x="646189" y="37583"/>
                </a:lnTo>
                <a:lnTo>
                  <a:pt x="636310" y="47804"/>
                </a:lnTo>
                <a:lnTo>
                  <a:pt x="629894" y="63901"/>
                </a:lnTo>
                <a:lnTo>
                  <a:pt x="627608" y="85170"/>
                </a:lnTo>
                <a:lnTo>
                  <a:pt x="629894" y="106573"/>
                </a:lnTo>
                <a:lnTo>
                  <a:pt x="636310" y="122723"/>
                </a:lnTo>
                <a:lnTo>
                  <a:pt x="646189" y="132923"/>
                </a:lnTo>
                <a:lnTo>
                  <a:pt x="658866" y="136477"/>
                </a:lnTo>
                <a:lnTo>
                  <a:pt x="695876" y="136477"/>
                </a:lnTo>
                <a:lnTo>
                  <a:pt x="679519" y="150572"/>
                </a:lnTo>
                <a:lnTo>
                  <a:pt x="658866" y="155500"/>
                </a:lnTo>
                <a:close/>
              </a:path>
              <a:path w="2529840" h="200660">
                <a:moveTo>
                  <a:pt x="695876" y="136477"/>
                </a:moveTo>
                <a:lnTo>
                  <a:pt x="658866" y="136477"/>
                </a:lnTo>
                <a:lnTo>
                  <a:pt x="671517" y="132923"/>
                </a:lnTo>
                <a:lnTo>
                  <a:pt x="681342" y="122723"/>
                </a:lnTo>
                <a:lnTo>
                  <a:pt x="687704" y="106573"/>
                </a:lnTo>
                <a:lnTo>
                  <a:pt x="689966" y="85170"/>
                </a:lnTo>
                <a:lnTo>
                  <a:pt x="687704" y="63901"/>
                </a:lnTo>
                <a:lnTo>
                  <a:pt x="681342" y="47804"/>
                </a:lnTo>
                <a:lnTo>
                  <a:pt x="671517" y="37583"/>
                </a:lnTo>
                <a:lnTo>
                  <a:pt x="658866" y="33941"/>
                </a:lnTo>
                <a:lnTo>
                  <a:pt x="695752" y="33941"/>
                </a:lnTo>
                <a:lnTo>
                  <a:pt x="706619" y="56134"/>
                </a:lnTo>
                <a:lnTo>
                  <a:pt x="710489" y="85170"/>
                </a:lnTo>
                <a:lnTo>
                  <a:pt x="706619" y="114341"/>
                </a:lnTo>
                <a:lnTo>
                  <a:pt x="695876" y="136477"/>
                </a:lnTo>
                <a:close/>
              </a:path>
              <a:path w="2529840" h="200660">
                <a:moveTo>
                  <a:pt x="1010914" y="102930"/>
                </a:moveTo>
                <a:lnTo>
                  <a:pt x="989680" y="102930"/>
                </a:lnTo>
                <a:lnTo>
                  <a:pt x="989680" y="0"/>
                </a:lnTo>
                <a:lnTo>
                  <a:pt x="1010914" y="0"/>
                </a:lnTo>
                <a:lnTo>
                  <a:pt x="1010914" y="41914"/>
                </a:lnTo>
                <a:lnTo>
                  <a:pt x="1039883" y="41914"/>
                </a:lnTo>
                <a:lnTo>
                  <a:pt x="1039883" y="59279"/>
                </a:lnTo>
                <a:lnTo>
                  <a:pt x="1010914" y="59279"/>
                </a:lnTo>
                <a:lnTo>
                  <a:pt x="1010914" y="102930"/>
                </a:lnTo>
                <a:close/>
              </a:path>
              <a:path w="2529840" h="200660">
                <a:moveTo>
                  <a:pt x="955738" y="95747"/>
                </a:moveTo>
                <a:lnTo>
                  <a:pt x="861412" y="95747"/>
                </a:lnTo>
                <a:lnTo>
                  <a:pt x="861412" y="8603"/>
                </a:lnTo>
                <a:lnTo>
                  <a:pt x="882329" y="8603"/>
                </a:lnTo>
                <a:lnTo>
                  <a:pt x="882329" y="35678"/>
                </a:lnTo>
                <a:lnTo>
                  <a:pt x="955738" y="35678"/>
                </a:lnTo>
                <a:lnTo>
                  <a:pt x="955738" y="52017"/>
                </a:lnTo>
                <a:lnTo>
                  <a:pt x="882329" y="52017"/>
                </a:lnTo>
                <a:lnTo>
                  <a:pt x="882329" y="78855"/>
                </a:lnTo>
                <a:lnTo>
                  <a:pt x="955738" y="78855"/>
                </a:lnTo>
                <a:lnTo>
                  <a:pt x="955738" y="95747"/>
                </a:lnTo>
                <a:close/>
              </a:path>
              <a:path w="2529840" h="200660">
                <a:moveTo>
                  <a:pt x="955738" y="35678"/>
                </a:moveTo>
                <a:lnTo>
                  <a:pt x="934742" y="35678"/>
                </a:lnTo>
                <a:lnTo>
                  <a:pt x="934742" y="8603"/>
                </a:lnTo>
                <a:lnTo>
                  <a:pt x="955738" y="8603"/>
                </a:lnTo>
                <a:lnTo>
                  <a:pt x="955738" y="35678"/>
                </a:lnTo>
                <a:close/>
              </a:path>
              <a:path w="2529840" h="200660">
                <a:moveTo>
                  <a:pt x="955738" y="78855"/>
                </a:moveTo>
                <a:lnTo>
                  <a:pt x="934742" y="78855"/>
                </a:lnTo>
                <a:lnTo>
                  <a:pt x="934742" y="52017"/>
                </a:lnTo>
                <a:lnTo>
                  <a:pt x="955738" y="52017"/>
                </a:lnTo>
                <a:lnTo>
                  <a:pt x="955738" y="78855"/>
                </a:lnTo>
                <a:close/>
              </a:path>
              <a:path w="2529840" h="200660">
                <a:moveTo>
                  <a:pt x="1017702" y="198125"/>
                </a:moveTo>
                <a:lnTo>
                  <a:pt x="882014" y="198125"/>
                </a:lnTo>
                <a:lnTo>
                  <a:pt x="882014" y="146344"/>
                </a:lnTo>
                <a:lnTo>
                  <a:pt x="989838" y="146344"/>
                </a:lnTo>
                <a:lnTo>
                  <a:pt x="989838" y="128347"/>
                </a:lnTo>
                <a:lnTo>
                  <a:pt x="881540" y="128347"/>
                </a:lnTo>
                <a:lnTo>
                  <a:pt x="881540" y="111613"/>
                </a:lnTo>
                <a:lnTo>
                  <a:pt x="1010914" y="111613"/>
                </a:lnTo>
                <a:lnTo>
                  <a:pt x="1010914" y="162052"/>
                </a:lnTo>
                <a:lnTo>
                  <a:pt x="902852" y="162052"/>
                </a:lnTo>
                <a:lnTo>
                  <a:pt x="902852" y="181075"/>
                </a:lnTo>
                <a:lnTo>
                  <a:pt x="1017702" y="181075"/>
                </a:lnTo>
                <a:lnTo>
                  <a:pt x="1017702" y="198125"/>
                </a:lnTo>
                <a:close/>
              </a:path>
              <a:path w="2529840" h="200660">
                <a:moveTo>
                  <a:pt x="1221827" y="52886"/>
                </a:moveTo>
                <a:lnTo>
                  <a:pt x="1201777" y="52886"/>
                </a:lnTo>
                <a:lnTo>
                  <a:pt x="1201777" y="0"/>
                </a:lnTo>
                <a:lnTo>
                  <a:pt x="1221827" y="0"/>
                </a:lnTo>
                <a:lnTo>
                  <a:pt x="1221827" y="52886"/>
                </a:lnTo>
                <a:close/>
              </a:path>
              <a:path w="2529840" h="200660">
                <a:moveTo>
                  <a:pt x="1178570" y="119270"/>
                </a:moveTo>
                <a:lnTo>
                  <a:pt x="1158758" y="119270"/>
                </a:lnTo>
                <a:lnTo>
                  <a:pt x="1158758" y="3867"/>
                </a:lnTo>
                <a:lnTo>
                  <a:pt x="1178570" y="3867"/>
                </a:lnTo>
                <a:lnTo>
                  <a:pt x="1178570" y="52886"/>
                </a:lnTo>
                <a:lnTo>
                  <a:pt x="1221827" y="52886"/>
                </a:lnTo>
                <a:lnTo>
                  <a:pt x="1221827" y="70330"/>
                </a:lnTo>
                <a:lnTo>
                  <a:pt x="1178570" y="70330"/>
                </a:lnTo>
                <a:lnTo>
                  <a:pt x="1178570" y="119270"/>
                </a:lnTo>
                <a:close/>
              </a:path>
              <a:path w="2529840" h="200660">
                <a:moveTo>
                  <a:pt x="1221827" y="126216"/>
                </a:moveTo>
                <a:lnTo>
                  <a:pt x="1201777" y="126216"/>
                </a:lnTo>
                <a:lnTo>
                  <a:pt x="1201777" y="70330"/>
                </a:lnTo>
                <a:lnTo>
                  <a:pt x="1221827" y="70330"/>
                </a:lnTo>
                <a:lnTo>
                  <a:pt x="1221827" y="126216"/>
                </a:lnTo>
                <a:close/>
              </a:path>
              <a:path w="2529840" h="200660">
                <a:moveTo>
                  <a:pt x="1111555" y="22891"/>
                </a:moveTo>
                <a:lnTo>
                  <a:pt x="1090558" y="22891"/>
                </a:lnTo>
                <a:lnTo>
                  <a:pt x="1090558" y="1578"/>
                </a:lnTo>
                <a:lnTo>
                  <a:pt x="1111555" y="1578"/>
                </a:lnTo>
                <a:lnTo>
                  <a:pt x="1111555" y="22891"/>
                </a:lnTo>
                <a:close/>
              </a:path>
              <a:path w="2529840" h="200660">
                <a:moveTo>
                  <a:pt x="1151417" y="39625"/>
                </a:moveTo>
                <a:lnTo>
                  <a:pt x="1050302" y="39625"/>
                </a:lnTo>
                <a:lnTo>
                  <a:pt x="1050302" y="22891"/>
                </a:lnTo>
                <a:lnTo>
                  <a:pt x="1151417" y="22891"/>
                </a:lnTo>
                <a:lnTo>
                  <a:pt x="1151417" y="39625"/>
                </a:lnTo>
                <a:close/>
              </a:path>
              <a:path w="2529840" h="200660">
                <a:moveTo>
                  <a:pt x="1100978" y="117612"/>
                </a:moveTo>
                <a:lnTo>
                  <a:pt x="1083680" y="115180"/>
                </a:lnTo>
                <a:lnTo>
                  <a:pt x="1070105" y="108278"/>
                </a:lnTo>
                <a:lnTo>
                  <a:pt x="1061250" y="97498"/>
                </a:lnTo>
                <a:lnTo>
                  <a:pt x="1058116" y="83433"/>
                </a:lnTo>
                <a:lnTo>
                  <a:pt x="1061250" y="69219"/>
                </a:lnTo>
                <a:lnTo>
                  <a:pt x="1070105" y="58342"/>
                </a:lnTo>
                <a:lnTo>
                  <a:pt x="1083680" y="51387"/>
                </a:lnTo>
                <a:lnTo>
                  <a:pt x="1100978" y="48939"/>
                </a:lnTo>
                <a:lnTo>
                  <a:pt x="1118483" y="51387"/>
                </a:lnTo>
                <a:lnTo>
                  <a:pt x="1132147" y="58342"/>
                </a:lnTo>
                <a:lnTo>
                  <a:pt x="1137184" y="64489"/>
                </a:lnTo>
                <a:lnTo>
                  <a:pt x="1100978" y="64489"/>
                </a:lnTo>
                <a:lnTo>
                  <a:pt x="1091234" y="65828"/>
                </a:lnTo>
                <a:lnTo>
                  <a:pt x="1083652" y="69639"/>
                </a:lnTo>
                <a:lnTo>
                  <a:pt x="1078733" y="75611"/>
                </a:lnTo>
                <a:lnTo>
                  <a:pt x="1076982" y="83433"/>
                </a:lnTo>
                <a:lnTo>
                  <a:pt x="1078733" y="91129"/>
                </a:lnTo>
                <a:lnTo>
                  <a:pt x="1083652" y="97049"/>
                </a:lnTo>
                <a:lnTo>
                  <a:pt x="1091234" y="100838"/>
                </a:lnTo>
                <a:lnTo>
                  <a:pt x="1100978" y="102141"/>
                </a:lnTo>
                <a:lnTo>
                  <a:pt x="1137222" y="102141"/>
                </a:lnTo>
                <a:lnTo>
                  <a:pt x="1132147" y="108278"/>
                </a:lnTo>
                <a:lnTo>
                  <a:pt x="1118483" y="115180"/>
                </a:lnTo>
                <a:lnTo>
                  <a:pt x="1100978" y="117612"/>
                </a:lnTo>
                <a:close/>
              </a:path>
              <a:path w="2529840" h="200660">
                <a:moveTo>
                  <a:pt x="1137222" y="102141"/>
                </a:moveTo>
                <a:lnTo>
                  <a:pt x="1100978" y="102141"/>
                </a:lnTo>
                <a:lnTo>
                  <a:pt x="1110801" y="100838"/>
                </a:lnTo>
                <a:lnTo>
                  <a:pt x="1118412" y="97049"/>
                </a:lnTo>
                <a:lnTo>
                  <a:pt x="1123345" y="91129"/>
                </a:lnTo>
                <a:lnTo>
                  <a:pt x="1125132" y="83433"/>
                </a:lnTo>
                <a:lnTo>
                  <a:pt x="1123345" y="75611"/>
                </a:lnTo>
                <a:lnTo>
                  <a:pt x="1118412" y="69639"/>
                </a:lnTo>
                <a:lnTo>
                  <a:pt x="1110801" y="65828"/>
                </a:lnTo>
                <a:lnTo>
                  <a:pt x="1100978" y="64489"/>
                </a:lnTo>
                <a:lnTo>
                  <a:pt x="1137184" y="64489"/>
                </a:lnTo>
                <a:lnTo>
                  <a:pt x="1141060" y="69219"/>
                </a:lnTo>
                <a:lnTo>
                  <a:pt x="1144313" y="83433"/>
                </a:lnTo>
                <a:lnTo>
                  <a:pt x="1141060" y="97498"/>
                </a:lnTo>
                <a:lnTo>
                  <a:pt x="1137222" y="102141"/>
                </a:lnTo>
                <a:close/>
              </a:path>
              <a:path w="2529840" h="200660">
                <a:moveTo>
                  <a:pt x="1155048" y="199704"/>
                </a:moveTo>
                <a:lnTo>
                  <a:pt x="1126503" y="197357"/>
                </a:lnTo>
                <a:lnTo>
                  <a:pt x="1105122" y="190518"/>
                </a:lnTo>
                <a:lnTo>
                  <a:pt x="1091733" y="179490"/>
                </a:lnTo>
                <a:lnTo>
                  <a:pt x="1087164" y="164578"/>
                </a:lnTo>
                <a:lnTo>
                  <a:pt x="1091733" y="149483"/>
                </a:lnTo>
                <a:lnTo>
                  <a:pt x="1105122" y="138362"/>
                </a:lnTo>
                <a:lnTo>
                  <a:pt x="1126503" y="131488"/>
                </a:lnTo>
                <a:lnTo>
                  <a:pt x="1155048" y="129136"/>
                </a:lnTo>
                <a:lnTo>
                  <a:pt x="1183537" y="131488"/>
                </a:lnTo>
                <a:lnTo>
                  <a:pt x="1204885" y="138362"/>
                </a:lnTo>
                <a:lnTo>
                  <a:pt x="1213362" y="145397"/>
                </a:lnTo>
                <a:lnTo>
                  <a:pt x="1155048" y="145397"/>
                </a:lnTo>
                <a:lnTo>
                  <a:pt x="1135124" y="146551"/>
                </a:lnTo>
                <a:lnTo>
                  <a:pt x="1120396" y="150192"/>
                </a:lnTo>
                <a:lnTo>
                  <a:pt x="1111291" y="156231"/>
                </a:lnTo>
                <a:lnTo>
                  <a:pt x="1108240" y="164578"/>
                </a:lnTo>
                <a:lnTo>
                  <a:pt x="1111291" y="172630"/>
                </a:lnTo>
                <a:lnTo>
                  <a:pt x="1120396" y="178559"/>
                </a:lnTo>
                <a:lnTo>
                  <a:pt x="1135124" y="182194"/>
                </a:lnTo>
                <a:lnTo>
                  <a:pt x="1155048" y="183364"/>
                </a:lnTo>
                <a:lnTo>
                  <a:pt x="1213578" y="183364"/>
                </a:lnTo>
                <a:lnTo>
                  <a:pt x="1204885" y="190518"/>
                </a:lnTo>
                <a:lnTo>
                  <a:pt x="1183537" y="197357"/>
                </a:lnTo>
                <a:lnTo>
                  <a:pt x="1155048" y="199704"/>
                </a:lnTo>
                <a:close/>
              </a:path>
              <a:path w="2529840" h="200660">
                <a:moveTo>
                  <a:pt x="1213578" y="183364"/>
                </a:moveTo>
                <a:lnTo>
                  <a:pt x="1155048" y="183364"/>
                </a:lnTo>
                <a:lnTo>
                  <a:pt x="1174893" y="182194"/>
                </a:lnTo>
                <a:lnTo>
                  <a:pt x="1189542" y="178559"/>
                </a:lnTo>
                <a:lnTo>
                  <a:pt x="1198627" y="172630"/>
                </a:lnTo>
                <a:lnTo>
                  <a:pt x="1201777" y="164578"/>
                </a:lnTo>
                <a:lnTo>
                  <a:pt x="1198627" y="156231"/>
                </a:lnTo>
                <a:lnTo>
                  <a:pt x="1189542" y="150192"/>
                </a:lnTo>
                <a:lnTo>
                  <a:pt x="1174893" y="146551"/>
                </a:lnTo>
                <a:lnTo>
                  <a:pt x="1155048" y="145397"/>
                </a:lnTo>
                <a:lnTo>
                  <a:pt x="1213362" y="145397"/>
                </a:lnTo>
                <a:lnTo>
                  <a:pt x="1218286" y="149483"/>
                </a:lnTo>
                <a:lnTo>
                  <a:pt x="1222932" y="164578"/>
                </a:lnTo>
                <a:lnTo>
                  <a:pt x="1218286" y="179490"/>
                </a:lnTo>
                <a:lnTo>
                  <a:pt x="1213578" y="183364"/>
                </a:lnTo>
                <a:close/>
              </a:path>
              <a:path w="2529840" h="200660">
                <a:moveTo>
                  <a:pt x="1414979" y="149975"/>
                </a:moveTo>
                <a:lnTo>
                  <a:pt x="1393667" y="149975"/>
                </a:lnTo>
                <a:lnTo>
                  <a:pt x="1393667" y="78"/>
                </a:lnTo>
                <a:lnTo>
                  <a:pt x="1414979" y="78"/>
                </a:lnTo>
                <a:lnTo>
                  <a:pt x="1414979" y="149975"/>
                </a:lnTo>
                <a:close/>
              </a:path>
              <a:path w="2529840" h="200660">
                <a:moveTo>
                  <a:pt x="1365487" y="81302"/>
                </a:moveTo>
                <a:lnTo>
                  <a:pt x="1267687" y="81302"/>
                </a:lnTo>
                <a:lnTo>
                  <a:pt x="1267687" y="12708"/>
                </a:lnTo>
                <a:lnTo>
                  <a:pt x="1363830" y="12708"/>
                </a:lnTo>
                <a:lnTo>
                  <a:pt x="1363830" y="29995"/>
                </a:lnTo>
                <a:lnTo>
                  <a:pt x="1289000" y="29995"/>
                </a:lnTo>
                <a:lnTo>
                  <a:pt x="1289000" y="64173"/>
                </a:lnTo>
                <a:lnTo>
                  <a:pt x="1365487" y="64173"/>
                </a:lnTo>
                <a:lnTo>
                  <a:pt x="1365487" y="81302"/>
                </a:lnTo>
                <a:close/>
              </a:path>
              <a:path w="2529840" h="200660">
                <a:moveTo>
                  <a:pt x="1252848" y="125347"/>
                </a:moveTo>
                <a:lnTo>
                  <a:pt x="1249848" y="108219"/>
                </a:lnTo>
                <a:lnTo>
                  <a:pt x="1276716" y="107992"/>
                </a:lnTo>
                <a:lnTo>
                  <a:pt x="1305418" y="107350"/>
                </a:lnTo>
                <a:lnTo>
                  <a:pt x="1305418" y="81302"/>
                </a:lnTo>
                <a:lnTo>
                  <a:pt x="1326573" y="81302"/>
                </a:lnTo>
                <a:lnTo>
                  <a:pt x="1326573" y="106561"/>
                </a:lnTo>
                <a:lnTo>
                  <a:pt x="1378740" y="106561"/>
                </a:lnTo>
                <a:lnTo>
                  <a:pt x="1379932" y="118243"/>
                </a:lnTo>
                <a:lnTo>
                  <a:pt x="1347299" y="121851"/>
                </a:lnTo>
                <a:lnTo>
                  <a:pt x="1314407" y="124015"/>
                </a:lnTo>
                <a:lnTo>
                  <a:pt x="1282506" y="125070"/>
                </a:lnTo>
                <a:lnTo>
                  <a:pt x="1252848" y="125347"/>
                </a:lnTo>
                <a:close/>
              </a:path>
              <a:path w="2529840" h="200660">
                <a:moveTo>
                  <a:pt x="1378740" y="106561"/>
                </a:moveTo>
                <a:lnTo>
                  <a:pt x="1326573" y="106561"/>
                </a:lnTo>
                <a:lnTo>
                  <a:pt x="1339814" y="105891"/>
                </a:lnTo>
                <a:lnTo>
                  <a:pt x="1352937" y="105051"/>
                </a:lnTo>
                <a:lnTo>
                  <a:pt x="1365823" y="104019"/>
                </a:lnTo>
                <a:lnTo>
                  <a:pt x="1378354" y="102772"/>
                </a:lnTo>
                <a:lnTo>
                  <a:pt x="1378740" y="106561"/>
                </a:lnTo>
                <a:close/>
              </a:path>
              <a:path w="2529840" h="200660">
                <a:moveTo>
                  <a:pt x="1421215" y="195915"/>
                </a:moveTo>
                <a:lnTo>
                  <a:pt x="1282922" y="195915"/>
                </a:lnTo>
                <a:lnTo>
                  <a:pt x="1282922" y="139319"/>
                </a:lnTo>
                <a:lnTo>
                  <a:pt x="1304234" y="139319"/>
                </a:lnTo>
                <a:lnTo>
                  <a:pt x="1304234" y="178549"/>
                </a:lnTo>
                <a:lnTo>
                  <a:pt x="1421215" y="178549"/>
                </a:lnTo>
                <a:lnTo>
                  <a:pt x="1421215" y="195915"/>
                </a:lnTo>
                <a:close/>
              </a:path>
              <a:path w="2529840" h="200660">
                <a:moveTo>
                  <a:pt x="1669227" y="147923"/>
                </a:moveTo>
                <a:lnTo>
                  <a:pt x="1648073" y="147923"/>
                </a:lnTo>
                <a:lnTo>
                  <a:pt x="1648073" y="79960"/>
                </a:lnTo>
                <a:lnTo>
                  <a:pt x="1593055" y="79960"/>
                </a:lnTo>
                <a:lnTo>
                  <a:pt x="1593055" y="62989"/>
                </a:lnTo>
                <a:lnTo>
                  <a:pt x="1648073" y="62989"/>
                </a:lnTo>
                <a:lnTo>
                  <a:pt x="1648073" y="41993"/>
                </a:lnTo>
                <a:lnTo>
                  <a:pt x="1593055" y="41993"/>
                </a:lnTo>
                <a:lnTo>
                  <a:pt x="1593055" y="25101"/>
                </a:lnTo>
                <a:lnTo>
                  <a:pt x="1648073" y="25101"/>
                </a:lnTo>
                <a:lnTo>
                  <a:pt x="1648073" y="157"/>
                </a:lnTo>
                <a:lnTo>
                  <a:pt x="1669227" y="157"/>
                </a:lnTo>
                <a:lnTo>
                  <a:pt x="1669227" y="147923"/>
                </a:lnTo>
                <a:close/>
              </a:path>
              <a:path w="2529840" h="200660">
                <a:moveTo>
                  <a:pt x="1529592" y="119348"/>
                </a:moveTo>
                <a:lnTo>
                  <a:pt x="1514200" y="119348"/>
                </a:lnTo>
                <a:lnTo>
                  <a:pt x="1514200" y="13971"/>
                </a:lnTo>
                <a:lnTo>
                  <a:pt x="1535275" y="13971"/>
                </a:lnTo>
                <a:lnTo>
                  <a:pt x="1535275" y="101667"/>
                </a:lnTo>
                <a:lnTo>
                  <a:pt x="1616590" y="101667"/>
                </a:lnTo>
                <a:lnTo>
                  <a:pt x="1617920" y="112165"/>
                </a:lnTo>
                <a:lnTo>
                  <a:pt x="1594883" y="115774"/>
                </a:lnTo>
                <a:lnTo>
                  <a:pt x="1572927" y="117947"/>
                </a:lnTo>
                <a:lnTo>
                  <a:pt x="1551385" y="119025"/>
                </a:lnTo>
                <a:lnTo>
                  <a:pt x="1529592" y="119348"/>
                </a:lnTo>
                <a:close/>
              </a:path>
              <a:path w="2529840" h="200660">
                <a:moveTo>
                  <a:pt x="1616590" y="101667"/>
                </a:moveTo>
                <a:lnTo>
                  <a:pt x="1535275" y="101667"/>
                </a:lnTo>
                <a:lnTo>
                  <a:pt x="1555014" y="101248"/>
                </a:lnTo>
                <a:lnTo>
                  <a:pt x="1574723" y="100088"/>
                </a:lnTo>
                <a:lnTo>
                  <a:pt x="1594817" y="97982"/>
                </a:lnTo>
                <a:lnTo>
                  <a:pt x="1615710" y="94721"/>
                </a:lnTo>
                <a:lnTo>
                  <a:pt x="1616590" y="101667"/>
                </a:lnTo>
                <a:close/>
              </a:path>
              <a:path w="2529840" h="200660">
                <a:moveTo>
                  <a:pt x="1674437" y="195915"/>
                </a:moveTo>
                <a:lnTo>
                  <a:pt x="1538906" y="195915"/>
                </a:lnTo>
                <a:lnTo>
                  <a:pt x="1538906" y="135056"/>
                </a:lnTo>
                <a:lnTo>
                  <a:pt x="1560298" y="135056"/>
                </a:lnTo>
                <a:lnTo>
                  <a:pt x="1560298" y="178549"/>
                </a:lnTo>
                <a:lnTo>
                  <a:pt x="1674437" y="178549"/>
                </a:lnTo>
                <a:lnTo>
                  <a:pt x="1674437" y="195915"/>
                </a:lnTo>
                <a:close/>
              </a:path>
              <a:path w="2529840" h="200660">
                <a:moveTo>
                  <a:pt x="1862143" y="109324"/>
                </a:moveTo>
                <a:lnTo>
                  <a:pt x="1722903" y="109324"/>
                </a:lnTo>
                <a:lnTo>
                  <a:pt x="1722903" y="15550"/>
                </a:lnTo>
                <a:lnTo>
                  <a:pt x="1860407" y="15550"/>
                </a:lnTo>
                <a:lnTo>
                  <a:pt x="1860407" y="32678"/>
                </a:lnTo>
                <a:lnTo>
                  <a:pt x="1744057" y="32678"/>
                </a:lnTo>
                <a:lnTo>
                  <a:pt x="1744057" y="92353"/>
                </a:lnTo>
                <a:lnTo>
                  <a:pt x="1862143" y="92353"/>
                </a:lnTo>
                <a:lnTo>
                  <a:pt x="1862143" y="109324"/>
                </a:lnTo>
                <a:close/>
              </a:path>
              <a:path w="2529840" h="200660">
                <a:moveTo>
                  <a:pt x="1801679" y="158026"/>
                </a:moveTo>
                <a:lnTo>
                  <a:pt x="1780683" y="158026"/>
                </a:lnTo>
                <a:lnTo>
                  <a:pt x="1780683" y="109324"/>
                </a:lnTo>
                <a:lnTo>
                  <a:pt x="1801679" y="109324"/>
                </a:lnTo>
                <a:lnTo>
                  <a:pt x="1801679" y="158026"/>
                </a:lnTo>
                <a:close/>
              </a:path>
              <a:path w="2529840" h="200660">
                <a:moveTo>
                  <a:pt x="1883219" y="175550"/>
                </a:moveTo>
                <a:lnTo>
                  <a:pt x="1700170" y="175550"/>
                </a:lnTo>
                <a:lnTo>
                  <a:pt x="1700170" y="158026"/>
                </a:lnTo>
                <a:lnTo>
                  <a:pt x="1883219" y="158026"/>
                </a:lnTo>
                <a:lnTo>
                  <a:pt x="1883219" y="175550"/>
                </a:lnTo>
                <a:close/>
              </a:path>
              <a:path w="2529840" h="200660">
                <a:moveTo>
                  <a:pt x="2063742" y="107350"/>
                </a:moveTo>
                <a:lnTo>
                  <a:pt x="2042508" y="107350"/>
                </a:lnTo>
                <a:lnTo>
                  <a:pt x="2042508" y="0"/>
                </a:lnTo>
                <a:lnTo>
                  <a:pt x="2063742" y="0"/>
                </a:lnTo>
                <a:lnTo>
                  <a:pt x="2063742" y="107350"/>
                </a:lnTo>
                <a:close/>
              </a:path>
              <a:path w="2529840" h="200660">
                <a:moveTo>
                  <a:pt x="1955128" y="101904"/>
                </a:moveTo>
                <a:lnTo>
                  <a:pt x="1933849" y="98552"/>
                </a:lnTo>
                <a:lnTo>
                  <a:pt x="1916973" y="89057"/>
                </a:lnTo>
                <a:lnTo>
                  <a:pt x="1905854" y="74442"/>
                </a:lnTo>
                <a:lnTo>
                  <a:pt x="1901847" y="55727"/>
                </a:lnTo>
                <a:lnTo>
                  <a:pt x="1905854" y="36785"/>
                </a:lnTo>
                <a:lnTo>
                  <a:pt x="1916973" y="22062"/>
                </a:lnTo>
                <a:lnTo>
                  <a:pt x="1933849" y="12548"/>
                </a:lnTo>
                <a:lnTo>
                  <a:pt x="1955128" y="9235"/>
                </a:lnTo>
                <a:lnTo>
                  <a:pt x="1976349" y="12548"/>
                </a:lnTo>
                <a:lnTo>
                  <a:pt x="1993174" y="22062"/>
                </a:lnTo>
                <a:lnTo>
                  <a:pt x="1996947" y="27074"/>
                </a:lnTo>
                <a:lnTo>
                  <a:pt x="1955128" y="27074"/>
                </a:lnTo>
                <a:lnTo>
                  <a:pt x="1941999" y="29065"/>
                </a:lnTo>
                <a:lnTo>
                  <a:pt x="1931675" y="34889"/>
                </a:lnTo>
                <a:lnTo>
                  <a:pt x="1924947" y="43968"/>
                </a:lnTo>
                <a:lnTo>
                  <a:pt x="1922607" y="55727"/>
                </a:lnTo>
                <a:lnTo>
                  <a:pt x="1924947" y="67432"/>
                </a:lnTo>
                <a:lnTo>
                  <a:pt x="1931675" y="76487"/>
                </a:lnTo>
                <a:lnTo>
                  <a:pt x="1941999" y="82345"/>
                </a:lnTo>
                <a:lnTo>
                  <a:pt x="1955128" y="84459"/>
                </a:lnTo>
                <a:lnTo>
                  <a:pt x="1996661" y="84459"/>
                </a:lnTo>
                <a:lnTo>
                  <a:pt x="1993174" y="89057"/>
                </a:lnTo>
                <a:lnTo>
                  <a:pt x="1976349" y="98552"/>
                </a:lnTo>
                <a:lnTo>
                  <a:pt x="1955128" y="101904"/>
                </a:lnTo>
                <a:close/>
              </a:path>
              <a:path w="2529840" h="200660">
                <a:moveTo>
                  <a:pt x="1996661" y="84459"/>
                </a:moveTo>
                <a:lnTo>
                  <a:pt x="1955128" y="84459"/>
                </a:lnTo>
                <a:lnTo>
                  <a:pt x="1968110" y="82345"/>
                </a:lnTo>
                <a:lnTo>
                  <a:pt x="1978354" y="76487"/>
                </a:lnTo>
                <a:lnTo>
                  <a:pt x="1985076" y="67432"/>
                </a:lnTo>
                <a:lnTo>
                  <a:pt x="1987491" y="55727"/>
                </a:lnTo>
                <a:lnTo>
                  <a:pt x="1985076" y="43968"/>
                </a:lnTo>
                <a:lnTo>
                  <a:pt x="1978354" y="34889"/>
                </a:lnTo>
                <a:lnTo>
                  <a:pt x="1968110" y="29065"/>
                </a:lnTo>
                <a:lnTo>
                  <a:pt x="1955128" y="27074"/>
                </a:lnTo>
                <a:lnTo>
                  <a:pt x="1996947" y="27074"/>
                </a:lnTo>
                <a:lnTo>
                  <a:pt x="2004257" y="36785"/>
                </a:lnTo>
                <a:lnTo>
                  <a:pt x="2008251" y="55727"/>
                </a:lnTo>
                <a:lnTo>
                  <a:pt x="2004257" y="74442"/>
                </a:lnTo>
                <a:lnTo>
                  <a:pt x="1996661" y="84459"/>
                </a:lnTo>
                <a:close/>
              </a:path>
              <a:path w="2529840" h="200660">
                <a:moveTo>
                  <a:pt x="2063742" y="197494"/>
                </a:moveTo>
                <a:lnTo>
                  <a:pt x="1932789" y="197494"/>
                </a:lnTo>
                <a:lnTo>
                  <a:pt x="1932789" y="117059"/>
                </a:lnTo>
                <a:lnTo>
                  <a:pt x="1953549" y="117059"/>
                </a:lnTo>
                <a:lnTo>
                  <a:pt x="1953549" y="139477"/>
                </a:lnTo>
                <a:lnTo>
                  <a:pt x="2063742" y="139477"/>
                </a:lnTo>
                <a:lnTo>
                  <a:pt x="2063742" y="156211"/>
                </a:lnTo>
                <a:lnTo>
                  <a:pt x="1953549" y="156211"/>
                </a:lnTo>
                <a:lnTo>
                  <a:pt x="1953549" y="180207"/>
                </a:lnTo>
                <a:lnTo>
                  <a:pt x="2063742" y="180207"/>
                </a:lnTo>
                <a:lnTo>
                  <a:pt x="2063742" y="197494"/>
                </a:lnTo>
                <a:close/>
              </a:path>
              <a:path w="2529840" h="200660">
                <a:moveTo>
                  <a:pt x="2063742" y="139477"/>
                </a:moveTo>
                <a:lnTo>
                  <a:pt x="2042666" y="139477"/>
                </a:lnTo>
                <a:lnTo>
                  <a:pt x="2042666" y="117059"/>
                </a:lnTo>
                <a:lnTo>
                  <a:pt x="2063742" y="117059"/>
                </a:lnTo>
                <a:lnTo>
                  <a:pt x="2063742" y="139477"/>
                </a:lnTo>
                <a:close/>
              </a:path>
              <a:path w="2529840" h="200660">
                <a:moveTo>
                  <a:pt x="2063742" y="180207"/>
                </a:moveTo>
                <a:lnTo>
                  <a:pt x="2042666" y="180207"/>
                </a:lnTo>
                <a:lnTo>
                  <a:pt x="2042666" y="156211"/>
                </a:lnTo>
                <a:lnTo>
                  <a:pt x="2063742" y="156211"/>
                </a:lnTo>
                <a:lnTo>
                  <a:pt x="2063742" y="180207"/>
                </a:lnTo>
                <a:close/>
              </a:path>
              <a:path w="2529840" h="200660">
                <a:moveTo>
                  <a:pt x="2261394" y="200020"/>
                </a:moveTo>
                <a:lnTo>
                  <a:pt x="2240397" y="200020"/>
                </a:lnTo>
                <a:lnTo>
                  <a:pt x="2240397" y="0"/>
                </a:lnTo>
                <a:lnTo>
                  <a:pt x="2261394" y="0"/>
                </a:lnTo>
                <a:lnTo>
                  <a:pt x="2261394" y="200020"/>
                </a:lnTo>
                <a:close/>
              </a:path>
              <a:path w="2529840" h="200660">
                <a:moveTo>
                  <a:pt x="2124442" y="149186"/>
                </a:moveTo>
                <a:lnTo>
                  <a:pt x="2107708" y="149186"/>
                </a:lnTo>
                <a:lnTo>
                  <a:pt x="2107708" y="19496"/>
                </a:lnTo>
                <a:lnTo>
                  <a:pt x="2128547" y="19496"/>
                </a:lnTo>
                <a:lnTo>
                  <a:pt x="2128547" y="130952"/>
                </a:lnTo>
                <a:lnTo>
                  <a:pt x="2222185" y="130952"/>
                </a:lnTo>
                <a:lnTo>
                  <a:pt x="2223505" y="139477"/>
                </a:lnTo>
                <a:lnTo>
                  <a:pt x="2197548" y="144102"/>
                </a:lnTo>
                <a:lnTo>
                  <a:pt x="2172553" y="147114"/>
                </a:lnTo>
                <a:lnTo>
                  <a:pt x="2148268" y="148734"/>
                </a:lnTo>
                <a:lnTo>
                  <a:pt x="2124442" y="149186"/>
                </a:lnTo>
                <a:close/>
              </a:path>
              <a:path w="2529840" h="200660">
                <a:moveTo>
                  <a:pt x="2222185" y="130952"/>
                </a:moveTo>
                <a:lnTo>
                  <a:pt x="2128547" y="130952"/>
                </a:lnTo>
                <a:lnTo>
                  <a:pt x="2150778" y="130329"/>
                </a:lnTo>
                <a:lnTo>
                  <a:pt x="2173550" y="128692"/>
                </a:lnTo>
                <a:lnTo>
                  <a:pt x="2196869" y="125857"/>
                </a:lnTo>
                <a:lnTo>
                  <a:pt x="2220743" y="121638"/>
                </a:lnTo>
                <a:lnTo>
                  <a:pt x="2222185" y="130952"/>
                </a:lnTo>
                <a:close/>
              </a:path>
              <a:path w="2529840" h="200660">
                <a:moveTo>
                  <a:pt x="2448942" y="200414"/>
                </a:moveTo>
                <a:lnTo>
                  <a:pt x="2427709" y="200414"/>
                </a:lnTo>
                <a:lnTo>
                  <a:pt x="2427709" y="0"/>
                </a:lnTo>
                <a:lnTo>
                  <a:pt x="2448942" y="0"/>
                </a:lnTo>
                <a:lnTo>
                  <a:pt x="2448942" y="77434"/>
                </a:lnTo>
                <a:lnTo>
                  <a:pt x="2480990" y="77434"/>
                </a:lnTo>
                <a:lnTo>
                  <a:pt x="2480990" y="95037"/>
                </a:lnTo>
                <a:lnTo>
                  <a:pt x="2448942" y="95037"/>
                </a:lnTo>
                <a:lnTo>
                  <a:pt x="2448942" y="200414"/>
                </a:lnTo>
                <a:close/>
              </a:path>
              <a:path w="2529840" h="200660">
                <a:moveTo>
                  <a:pt x="2317674" y="150764"/>
                </a:moveTo>
                <a:lnTo>
                  <a:pt x="2301571" y="150764"/>
                </a:lnTo>
                <a:lnTo>
                  <a:pt x="2301571" y="19260"/>
                </a:lnTo>
                <a:lnTo>
                  <a:pt x="2395109" y="19260"/>
                </a:lnTo>
                <a:lnTo>
                  <a:pt x="2395109" y="36467"/>
                </a:lnTo>
                <a:lnTo>
                  <a:pt x="2322726" y="36467"/>
                </a:lnTo>
                <a:lnTo>
                  <a:pt x="2322726" y="133083"/>
                </a:lnTo>
                <a:lnTo>
                  <a:pt x="2411055" y="133083"/>
                </a:lnTo>
                <a:lnTo>
                  <a:pt x="2412632" y="144371"/>
                </a:lnTo>
                <a:lnTo>
                  <a:pt x="2389825" y="147679"/>
                </a:lnTo>
                <a:lnTo>
                  <a:pt x="2367344" y="149640"/>
                </a:lnTo>
                <a:lnTo>
                  <a:pt x="2343767" y="150565"/>
                </a:lnTo>
                <a:lnTo>
                  <a:pt x="2317674" y="150764"/>
                </a:lnTo>
                <a:close/>
              </a:path>
              <a:path w="2529840" h="200660">
                <a:moveTo>
                  <a:pt x="2411055" y="133083"/>
                </a:moveTo>
                <a:lnTo>
                  <a:pt x="2322726" y="133083"/>
                </a:lnTo>
                <a:lnTo>
                  <a:pt x="2346502" y="132688"/>
                </a:lnTo>
                <a:lnTo>
                  <a:pt x="2368251" y="131583"/>
                </a:lnTo>
                <a:lnTo>
                  <a:pt x="2389083" y="129531"/>
                </a:lnTo>
                <a:lnTo>
                  <a:pt x="2410106" y="126295"/>
                </a:lnTo>
                <a:lnTo>
                  <a:pt x="2411055" y="133083"/>
                </a:lnTo>
                <a:close/>
              </a:path>
              <a:path w="2529840" h="200660">
                <a:moveTo>
                  <a:pt x="2522035" y="182575"/>
                </a:moveTo>
                <a:lnTo>
                  <a:pt x="2504749" y="182575"/>
                </a:lnTo>
                <a:lnTo>
                  <a:pt x="2497487" y="175471"/>
                </a:lnTo>
                <a:lnTo>
                  <a:pt x="2497645" y="166788"/>
                </a:lnTo>
                <a:lnTo>
                  <a:pt x="2497487" y="158105"/>
                </a:lnTo>
                <a:lnTo>
                  <a:pt x="2504749" y="151001"/>
                </a:lnTo>
                <a:lnTo>
                  <a:pt x="2522035" y="151001"/>
                </a:lnTo>
                <a:lnTo>
                  <a:pt x="2529297" y="158105"/>
                </a:lnTo>
                <a:lnTo>
                  <a:pt x="2529297" y="175471"/>
                </a:lnTo>
                <a:lnTo>
                  <a:pt x="2522035" y="182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273885" y="7795144"/>
            <a:ext cx="2529840" cy="814827"/>
            <a:chOff x="5334938" y="7194256"/>
            <a:chExt cx="2529840" cy="814827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4677" y="7194256"/>
              <a:ext cx="1168156" cy="21430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34938" y="7807788"/>
              <a:ext cx="2529840" cy="201295"/>
            </a:xfrm>
            <a:custGeom>
              <a:avLst/>
              <a:gdLst/>
              <a:ahLst/>
              <a:cxnLst/>
              <a:rect l="l" t="t" r="r" b="b"/>
              <a:pathLst>
                <a:path w="2529840" h="201295">
                  <a:moveTo>
                    <a:pt x="71830" y="111297"/>
                  </a:moveTo>
                  <a:lnTo>
                    <a:pt x="0" y="111297"/>
                  </a:lnTo>
                  <a:lnTo>
                    <a:pt x="0" y="90774"/>
                  </a:lnTo>
                  <a:lnTo>
                    <a:pt x="71830" y="90774"/>
                  </a:lnTo>
                  <a:lnTo>
                    <a:pt x="71830" y="111297"/>
                  </a:lnTo>
                  <a:close/>
                </a:path>
                <a:path w="2529840" h="201295">
                  <a:moveTo>
                    <a:pt x="376911" y="200808"/>
                  </a:moveTo>
                  <a:lnTo>
                    <a:pt x="356782" y="200808"/>
                  </a:lnTo>
                  <a:lnTo>
                    <a:pt x="356782" y="789"/>
                  </a:lnTo>
                  <a:lnTo>
                    <a:pt x="376911" y="789"/>
                  </a:lnTo>
                  <a:lnTo>
                    <a:pt x="376911" y="200808"/>
                  </a:lnTo>
                  <a:close/>
                </a:path>
                <a:path w="2529840" h="201295">
                  <a:moveTo>
                    <a:pt x="334681" y="81223"/>
                  </a:moveTo>
                  <a:lnTo>
                    <a:pt x="314632" y="81223"/>
                  </a:lnTo>
                  <a:lnTo>
                    <a:pt x="314632" y="5920"/>
                  </a:lnTo>
                  <a:lnTo>
                    <a:pt x="334681" y="5920"/>
                  </a:lnTo>
                  <a:lnTo>
                    <a:pt x="334681" y="81223"/>
                  </a:lnTo>
                  <a:close/>
                </a:path>
                <a:path w="2529840" h="201295">
                  <a:moveTo>
                    <a:pt x="216437" y="158105"/>
                  </a:moveTo>
                  <a:lnTo>
                    <a:pt x="204202" y="143028"/>
                  </a:lnTo>
                  <a:lnTo>
                    <a:pt x="231991" y="122563"/>
                  </a:lnTo>
                  <a:lnTo>
                    <a:pt x="251987" y="99013"/>
                  </a:lnTo>
                  <a:lnTo>
                    <a:pt x="264687" y="72487"/>
                  </a:lnTo>
                  <a:lnTo>
                    <a:pt x="270586" y="43098"/>
                  </a:lnTo>
                  <a:lnTo>
                    <a:pt x="213675" y="43098"/>
                  </a:lnTo>
                  <a:lnTo>
                    <a:pt x="213675" y="25653"/>
                  </a:lnTo>
                  <a:lnTo>
                    <a:pt x="291741" y="25653"/>
                  </a:lnTo>
                  <a:lnTo>
                    <a:pt x="291168" y="40152"/>
                  </a:lnTo>
                  <a:lnTo>
                    <a:pt x="289530" y="54267"/>
                  </a:lnTo>
                  <a:lnTo>
                    <a:pt x="286768" y="67967"/>
                  </a:lnTo>
                  <a:lnTo>
                    <a:pt x="282821" y="81223"/>
                  </a:lnTo>
                  <a:lnTo>
                    <a:pt x="334681" y="81223"/>
                  </a:lnTo>
                  <a:lnTo>
                    <a:pt x="334681" y="98194"/>
                  </a:lnTo>
                  <a:lnTo>
                    <a:pt x="275480" y="98194"/>
                  </a:lnTo>
                  <a:lnTo>
                    <a:pt x="265178" y="115003"/>
                  </a:lnTo>
                  <a:lnTo>
                    <a:pt x="252027" y="130665"/>
                  </a:lnTo>
                  <a:lnTo>
                    <a:pt x="235842" y="145070"/>
                  </a:lnTo>
                  <a:lnTo>
                    <a:pt x="216437" y="158105"/>
                  </a:lnTo>
                  <a:close/>
                </a:path>
                <a:path w="2529840" h="201295">
                  <a:moveTo>
                    <a:pt x="334681" y="191099"/>
                  </a:moveTo>
                  <a:lnTo>
                    <a:pt x="314632" y="191099"/>
                  </a:lnTo>
                  <a:lnTo>
                    <a:pt x="314632" y="98194"/>
                  </a:lnTo>
                  <a:lnTo>
                    <a:pt x="334681" y="98194"/>
                  </a:lnTo>
                  <a:lnTo>
                    <a:pt x="334681" y="191099"/>
                  </a:lnTo>
                  <a:close/>
                </a:path>
                <a:path w="2529840" h="201295">
                  <a:moveTo>
                    <a:pt x="568563" y="114770"/>
                  </a:moveTo>
                  <a:lnTo>
                    <a:pt x="547330" y="114770"/>
                  </a:lnTo>
                  <a:lnTo>
                    <a:pt x="547330" y="947"/>
                  </a:lnTo>
                  <a:lnTo>
                    <a:pt x="568563" y="947"/>
                  </a:lnTo>
                  <a:lnTo>
                    <a:pt x="568563" y="114770"/>
                  </a:lnTo>
                  <a:close/>
                </a:path>
                <a:path w="2529840" h="201295">
                  <a:moveTo>
                    <a:pt x="459950" y="105298"/>
                  </a:moveTo>
                  <a:lnTo>
                    <a:pt x="438671" y="101822"/>
                  </a:lnTo>
                  <a:lnTo>
                    <a:pt x="421795" y="92116"/>
                  </a:lnTo>
                  <a:lnTo>
                    <a:pt x="410676" y="77259"/>
                  </a:lnTo>
                  <a:lnTo>
                    <a:pt x="406669" y="58332"/>
                  </a:lnTo>
                  <a:lnTo>
                    <a:pt x="410676" y="39077"/>
                  </a:lnTo>
                  <a:lnTo>
                    <a:pt x="421795" y="24114"/>
                  </a:lnTo>
                  <a:lnTo>
                    <a:pt x="438671" y="14420"/>
                  </a:lnTo>
                  <a:lnTo>
                    <a:pt x="459950" y="10971"/>
                  </a:lnTo>
                  <a:lnTo>
                    <a:pt x="481170" y="14420"/>
                  </a:lnTo>
                  <a:lnTo>
                    <a:pt x="497996" y="24114"/>
                  </a:lnTo>
                  <a:lnTo>
                    <a:pt x="501591" y="28968"/>
                  </a:lnTo>
                  <a:lnTo>
                    <a:pt x="459950" y="28968"/>
                  </a:lnTo>
                  <a:lnTo>
                    <a:pt x="446821" y="31003"/>
                  </a:lnTo>
                  <a:lnTo>
                    <a:pt x="436496" y="36960"/>
                  </a:lnTo>
                  <a:lnTo>
                    <a:pt x="429768" y="46262"/>
                  </a:lnTo>
                  <a:lnTo>
                    <a:pt x="427429" y="58332"/>
                  </a:lnTo>
                  <a:lnTo>
                    <a:pt x="429768" y="70163"/>
                  </a:lnTo>
                  <a:lnTo>
                    <a:pt x="436496" y="79338"/>
                  </a:lnTo>
                  <a:lnTo>
                    <a:pt x="446821" y="85272"/>
                  </a:lnTo>
                  <a:lnTo>
                    <a:pt x="459950" y="87380"/>
                  </a:lnTo>
                  <a:lnTo>
                    <a:pt x="501529" y="87380"/>
                  </a:lnTo>
                  <a:lnTo>
                    <a:pt x="497996" y="92116"/>
                  </a:lnTo>
                  <a:lnTo>
                    <a:pt x="481170" y="101822"/>
                  </a:lnTo>
                  <a:lnTo>
                    <a:pt x="459950" y="105298"/>
                  </a:lnTo>
                  <a:close/>
                </a:path>
                <a:path w="2529840" h="201295">
                  <a:moveTo>
                    <a:pt x="501529" y="87380"/>
                  </a:moveTo>
                  <a:lnTo>
                    <a:pt x="459950" y="87380"/>
                  </a:lnTo>
                  <a:lnTo>
                    <a:pt x="472932" y="85272"/>
                  </a:lnTo>
                  <a:lnTo>
                    <a:pt x="483176" y="79338"/>
                  </a:lnTo>
                  <a:lnTo>
                    <a:pt x="489898" y="70163"/>
                  </a:lnTo>
                  <a:lnTo>
                    <a:pt x="492313" y="58332"/>
                  </a:lnTo>
                  <a:lnTo>
                    <a:pt x="489898" y="46262"/>
                  </a:lnTo>
                  <a:lnTo>
                    <a:pt x="483176" y="36960"/>
                  </a:lnTo>
                  <a:lnTo>
                    <a:pt x="472932" y="31003"/>
                  </a:lnTo>
                  <a:lnTo>
                    <a:pt x="459950" y="28968"/>
                  </a:lnTo>
                  <a:lnTo>
                    <a:pt x="501591" y="28968"/>
                  </a:lnTo>
                  <a:lnTo>
                    <a:pt x="509079" y="39077"/>
                  </a:lnTo>
                  <a:lnTo>
                    <a:pt x="513072" y="58332"/>
                  </a:lnTo>
                  <a:lnTo>
                    <a:pt x="509079" y="77259"/>
                  </a:lnTo>
                  <a:lnTo>
                    <a:pt x="501529" y="87380"/>
                  </a:lnTo>
                  <a:close/>
                </a:path>
                <a:path w="2529840" h="201295">
                  <a:moveTo>
                    <a:pt x="568563" y="198282"/>
                  </a:moveTo>
                  <a:lnTo>
                    <a:pt x="437059" y="198282"/>
                  </a:lnTo>
                  <a:lnTo>
                    <a:pt x="437059" y="125031"/>
                  </a:lnTo>
                  <a:lnTo>
                    <a:pt x="568563" y="125031"/>
                  </a:lnTo>
                  <a:lnTo>
                    <a:pt x="568563" y="142002"/>
                  </a:lnTo>
                  <a:lnTo>
                    <a:pt x="457976" y="142002"/>
                  </a:lnTo>
                  <a:lnTo>
                    <a:pt x="457976" y="181075"/>
                  </a:lnTo>
                  <a:lnTo>
                    <a:pt x="568563" y="181075"/>
                  </a:lnTo>
                  <a:lnTo>
                    <a:pt x="568563" y="198282"/>
                  </a:lnTo>
                  <a:close/>
                </a:path>
                <a:path w="2529840" h="201295">
                  <a:moveTo>
                    <a:pt x="568563" y="181075"/>
                  </a:moveTo>
                  <a:lnTo>
                    <a:pt x="547724" y="181075"/>
                  </a:lnTo>
                  <a:lnTo>
                    <a:pt x="547724" y="142002"/>
                  </a:lnTo>
                  <a:lnTo>
                    <a:pt x="568563" y="142002"/>
                  </a:lnTo>
                  <a:lnTo>
                    <a:pt x="568563" y="181075"/>
                  </a:lnTo>
                  <a:close/>
                </a:path>
                <a:path w="2529840" h="201295">
                  <a:moveTo>
                    <a:pt x="691306" y="73251"/>
                  </a:moveTo>
                  <a:lnTo>
                    <a:pt x="661117" y="70908"/>
                  </a:lnTo>
                  <a:lnTo>
                    <a:pt x="638647" y="64222"/>
                  </a:lnTo>
                  <a:lnTo>
                    <a:pt x="624627" y="53348"/>
                  </a:lnTo>
                  <a:lnTo>
                    <a:pt x="619791" y="38440"/>
                  </a:lnTo>
                  <a:lnTo>
                    <a:pt x="624627" y="23718"/>
                  </a:lnTo>
                  <a:lnTo>
                    <a:pt x="638647" y="12955"/>
                  </a:lnTo>
                  <a:lnTo>
                    <a:pt x="661117" y="6350"/>
                  </a:lnTo>
                  <a:lnTo>
                    <a:pt x="691306" y="4104"/>
                  </a:lnTo>
                  <a:lnTo>
                    <a:pt x="721470" y="6350"/>
                  </a:lnTo>
                  <a:lnTo>
                    <a:pt x="743886" y="12955"/>
                  </a:lnTo>
                  <a:lnTo>
                    <a:pt x="752886" y="19891"/>
                  </a:lnTo>
                  <a:lnTo>
                    <a:pt x="691306" y="19891"/>
                  </a:lnTo>
                  <a:lnTo>
                    <a:pt x="670155" y="21113"/>
                  </a:lnTo>
                  <a:lnTo>
                    <a:pt x="654651" y="24755"/>
                  </a:lnTo>
                  <a:lnTo>
                    <a:pt x="645140" y="30603"/>
                  </a:lnTo>
                  <a:lnTo>
                    <a:pt x="641972" y="38440"/>
                  </a:lnTo>
                  <a:lnTo>
                    <a:pt x="645140" y="46650"/>
                  </a:lnTo>
                  <a:lnTo>
                    <a:pt x="654651" y="52550"/>
                  </a:lnTo>
                  <a:lnTo>
                    <a:pt x="670155" y="56112"/>
                  </a:lnTo>
                  <a:lnTo>
                    <a:pt x="691306" y="57306"/>
                  </a:lnTo>
                  <a:lnTo>
                    <a:pt x="752768" y="57306"/>
                  </a:lnTo>
                  <a:lnTo>
                    <a:pt x="743886" y="64222"/>
                  </a:lnTo>
                  <a:lnTo>
                    <a:pt x="721470" y="70908"/>
                  </a:lnTo>
                  <a:lnTo>
                    <a:pt x="691306" y="73251"/>
                  </a:lnTo>
                  <a:close/>
                </a:path>
                <a:path w="2529840" h="201295">
                  <a:moveTo>
                    <a:pt x="752768" y="57306"/>
                  </a:moveTo>
                  <a:lnTo>
                    <a:pt x="691306" y="57306"/>
                  </a:lnTo>
                  <a:lnTo>
                    <a:pt x="712584" y="56112"/>
                  </a:lnTo>
                  <a:lnTo>
                    <a:pt x="728148" y="52550"/>
                  </a:lnTo>
                  <a:lnTo>
                    <a:pt x="737704" y="46650"/>
                  </a:lnTo>
                  <a:lnTo>
                    <a:pt x="740956" y="38440"/>
                  </a:lnTo>
                  <a:lnTo>
                    <a:pt x="737704" y="30603"/>
                  </a:lnTo>
                  <a:lnTo>
                    <a:pt x="728148" y="24755"/>
                  </a:lnTo>
                  <a:lnTo>
                    <a:pt x="712584" y="21113"/>
                  </a:lnTo>
                  <a:lnTo>
                    <a:pt x="691306" y="19891"/>
                  </a:lnTo>
                  <a:lnTo>
                    <a:pt x="752886" y="19891"/>
                  </a:lnTo>
                  <a:lnTo>
                    <a:pt x="757851" y="23718"/>
                  </a:lnTo>
                  <a:lnTo>
                    <a:pt x="762662" y="38440"/>
                  </a:lnTo>
                  <a:lnTo>
                    <a:pt x="757851" y="53348"/>
                  </a:lnTo>
                  <a:lnTo>
                    <a:pt x="752768" y="57306"/>
                  </a:lnTo>
                  <a:close/>
                </a:path>
                <a:path w="2529840" h="201295">
                  <a:moveTo>
                    <a:pt x="782633" y="102377"/>
                  </a:moveTo>
                  <a:lnTo>
                    <a:pt x="600295" y="102377"/>
                  </a:lnTo>
                  <a:lnTo>
                    <a:pt x="600295" y="85406"/>
                  </a:lnTo>
                  <a:lnTo>
                    <a:pt x="782633" y="85406"/>
                  </a:lnTo>
                  <a:lnTo>
                    <a:pt x="782633" y="102377"/>
                  </a:lnTo>
                  <a:close/>
                </a:path>
                <a:path w="2529840" h="201295">
                  <a:moveTo>
                    <a:pt x="765267" y="198914"/>
                  </a:moveTo>
                  <a:lnTo>
                    <a:pt x="622396" y="198914"/>
                  </a:lnTo>
                  <a:lnTo>
                    <a:pt x="622396" y="149343"/>
                  </a:lnTo>
                  <a:lnTo>
                    <a:pt x="738666" y="149343"/>
                  </a:lnTo>
                  <a:lnTo>
                    <a:pt x="738666" y="133635"/>
                  </a:lnTo>
                  <a:lnTo>
                    <a:pt x="622002" y="133635"/>
                  </a:lnTo>
                  <a:lnTo>
                    <a:pt x="622002" y="117769"/>
                  </a:lnTo>
                  <a:lnTo>
                    <a:pt x="759505" y="117769"/>
                  </a:lnTo>
                  <a:lnTo>
                    <a:pt x="759505" y="164577"/>
                  </a:lnTo>
                  <a:lnTo>
                    <a:pt x="643156" y="164577"/>
                  </a:lnTo>
                  <a:lnTo>
                    <a:pt x="643156" y="182496"/>
                  </a:lnTo>
                  <a:lnTo>
                    <a:pt x="765267" y="182496"/>
                  </a:lnTo>
                  <a:lnTo>
                    <a:pt x="765267" y="198914"/>
                  </a:lnTo>
                  <a:close/>
                </a:path>
                <a:path w="2529840" h="201295">
                  <a:moveTo>
                    <a:pt x="955183" y="17681"/>
                  </a:moveTo>
                  <a:lnTo>
                    <a:pt x="934344" y="17681"/>
                  </a:lnTo>
                  <a:lnTo>
                    <a:pt x="934344" y="0"/>
                  </a:lnTo>
                  <a:lnTo>
                    <a:pt x="955183" y="0"/>
                  </a:lnTo>
                  <a:lnTo>
                    <a:pt x="955183" y="17681"/>
                  </a:lnTo>
                  <a:close/>
                </a:path>
                <a:path w="2529840" h="201295">
                  <a:moveTo>
                    <a:pt x="1017778" y="33862"/>
                  </a:moveTo>
                  <a:lnTo>
                    <a:pt x="872065" y="33862"/>
                  </a:lnTo>
                  <a:lnTo>
                    <a:pt x="872065" y="17681"/>
                  </a:lnTo>
                  <a:lnTo>
                    <a:pt x="1017778" y="17681"/>
                  </a:lnTo>
                  <a:lnTo>
                    <a:pt x="1017778" y="33862"/>
                  </a:lnTo>
                  <a:close/>
                </a:path>
                <a:path w="2529840" h="201295">
                  <a:moveTo>
                    <a:pt x="868908" y="80670"/>
                  </a:moveTo>
                  <a:lnTo>
                    <a:pt x="862830" y="64726"/>
                  </a:lnTo>
                  <a:lnTo>
                    <a:pt x="889293" y="61391"/>
                  </a:lnTo>
                  <a:lnTo>
                    <a:pt x="910427" y="54859"/>
                  </a:lnTo>
                  <a:lnTo>
                    <a:pt x="925168" y="45545"/>
                  </a:lnTo>
                  <a:lnTo>
                    <a:pt x="932450" y="33862"/>
                  </a:lnTo>
                  <a:lnTo>
                    <a:pt x="956999" y="33862"/>
                  </a:lnTo>
                  <a:lnTo>
                    <a:pt x="964240" y="45545"/>
                  </a:lnTo>
                  <a:lnTo>
                    <a:pt x="972116" y="50517"/>
                  </a:lnTo>
                  <a:lnTo>
                    <a:pt x="944764" y="50517"/>
                  </a:lnTo>
                  <a:lnTo>
                    <a:pt x="932567" y="62266"/>
                  </a:lnTo>
                  <a:lnTo>
                    <a:pt x="915272" y="71218"/>
                  </a:lnTo>
                  <a:lnTo>
                    <a:pt x="893759" y="77358"/>
                  </a:lnTo>
                  <a:lnTo>
                    <a:pt x="868908" y="80670"/>
                  </a:lnTo>
                  <a:close/>
                </a:path>
                <a:path w="2529840" h="201295">
                  <a:moveTo>
                    <a:pt x="1020462" y="80670"/>
                  </a:moveTo>
                  <a:lnTo>
                    <a:pt x="995702" y="77358"/>
                  </a:lnTo>
                  <a:lnTo>
                    <a:pt x="974236" y="71218"/>
                  </a:lnTo>
                  <a:lnTo>
                    <a:pt x="956958" y="62266"/>
                  </a:lnTo>
                  <a:lnTo>
                    <a:pt x="944764" y="50517"/>
                  </a:lnTo>
                  <a:lnTo>
                    <a:pt x="972116" y="50517"/>
                  </a:lnTo>
                  <a:lnTo>
                    <a:pt x="978992" y="54859"/>
                  </a:lnTo>
                  <a:lnTo>
                    <a:pt x="1000211" y="61391"/>
                  </a:lnTo>
                  <a:lnTo>
                    <a:pt x="1026855" y="64726"/>
                  </a:lnTo>
                  <a:lnTo>
                    <a:pt x="1020462" y="80670"/>
                  </a:lnTo>
                  <a:close/>
                </a:path>
                <a:path w="2529840" h="201295">
                  <a:moveTo>
                    <a:pt x="1035854" y="104430"/>
                  </a:moveTo>
                  <a:lnTo>
                    <a:pt x="853989" y="104430"/>
                  </a:lnTo>
                  <a:lnTo>
                    <a:pt x="853989" y="88564"/>
                  </a:lnTo>
                  <a:lnTo>
                    <a:pt x="1035854" y="88564"/>
                  </a:lnTo>
                  <a:lnTo>
                    <a:pt x="1035854" y="104430"/>
                  </a:lnTo>
                  <a:close/>
                </a:path>
                <a:path w="2529840" h="201295">
                  <a:moveTo>
                    <a:pt x="955262" y="121164"/>
                  </a:moveTo>
                  <a:lnTo>
                    <a:pt x="934266" y="121164"/>
                  </a:lnTo>
                  <a:lnTo>
                    <a:pt x="934266" y="104430"/>
                  </a:lnTo>
                  <a:lnTo>
                    <a:pt x="955262" y="104430"/>
                  </a:lnTo>
                  <a:lnTo>
                    <a:pt x="955262" y="121164"/>
                  </a:lnTo>
                  <a:close/>
                </a:path>
                <a:path w="2529840" h="201295">
                  <a:moveTo>
                    <a:pt x="1018725" y="198914"/>
                  </a:moveTo>
                  <a:lnTo>
                    <a:pt x="875854" y="198914"/>
                  </a:lnTo>
                  <a:lnTo>
                    <a:pt x="875854" y="151632"/>
                  </a:lnTo>
                  <a:lnTo>
                    <a:pt x="992124" y="151632"/>
                  </a:lnTo>
                  <a:lnTo>
                    <a:pt x="992124" y="136635"/>
                  </a:lnTo>
                  <a:lnTo>
                    <a:pt x="875460" y="136635"/>
                  </a:lnTo>
                  <a:lnTo>
                    <a:pt x="875460" y="121164"/>
                  </a:lnTo>
                  <a:lnTo>
                    <a:pt x="1012963" y="121164"/>
                  </a:lnTo>
                  <a:lnTo>
                    <a:pt x="1012963" y="166314"/>
                  </a:lnTo>
                  <a:lnTo>
                    <a:pt x="896614" y="166314"/>
                  </a:lnTo>
                  <a:lnTo>
                    <a:pt x="896614" y="182811"/>
                  </a:lnTo>
                  <a:lnTo>
                    <a:pt x="1018725" y="182811"/>
                  </a:lnTo>
                  <a:lnTo>
                    <a:pt x="1018725" y="198914"/>
                  </a:lnTo>
                  <a:close/>
                </a:path>
                <a:path w="2529840" h="201295">
                  <a:moveTo>
                    <a:pt x="1217087" y="201203"/>
                  </a:moveTo>
                  <a:lnTo>
                    <a:pt x="1195775" y="201203"/>
                  </a:lnTo>
                  <a:lnTo>
                    <a:pt x="1195775" y="789"/>
                  </a:lnTo>
                  <a:lnTo>
                    <a:pt x="1217087" y="789"/>
                  </a:lnTo>
                  <a:lnTo>
                    <a:pt x="1217087" y="201203"/>
                  </a:lnTo>
                  <a:close/>
                </a:path>
                <a:path w="2529840" h="201295">
                  <a:moveTo>
                    <a:pt x="1062849" y="159841"/>
                  </a:moveTo>
                  <a:lnTo>
                    <a:pt x="1049746" y="142160"/>
                  </a:lnTo>
                  <a:lnTo>
                    <a:pt x="1071410" y="127471"/>
                  </a:lnTo>
                  <a:lnTo>
                    <a:pt x="1088375" y="105988"/>
                  </a:lnTo>
                  <a:lnTo>
                    <a:pt x="1099464" y="79977"/>
                  </a:lnTo>
                  <a:lnTo>
                    <a:pt x="1103501" y="51701"/>
                  </a:lnTo>
                  <a:lnTo>
                    <a:pt x="1103501" y="17444"/>
                  </a:lnTo>
                  <a:lnTo>
                    <a:pt x="1124813" y="17444"/>
                  </a:lnTo>
                  <a:lnTo>
                    <a:pt x="1124813" y="51701"/>
                  </a:lnTo>
                  <a:lnTo>
                    <a:pt x="1128647" y="78791"/>
                  </a:lnTo>
                  <a:lnTo>
                    <a:pt x="1135607" y="94721"/>
                  </a:lnTo>
                  <a:lnTo>
                    <a:pt x="1114394" y="94721"/>
                  </a:lnTo>
                  <a:lnTo>
                    <a:pt x="1105807" y="115618"/>
                  </a:lnTo>
                  <a:lnTo>
                    <a:pt x="1094127" y="133911"/>
                  </a:lnTo>
                  <a:lnTo>
                    <a:pt x="1079695" y="148889"/>
                  </a:lnTo>
                  <a:lnTo>
                    <a:pt x="1062849" y="159841"/>
                  </a:lnTo>
                  <a:close/>
                </a:path>
                <a:path w="2529840" h="201295">
                  <a:moveTo>
                    <a:pt x="1164912" y="155579"/>
                  </a:moveTo>
                  <a:lnTo>
                    <a:pt x="1148649" y="145293"/>
                  </a:lnTo>
                  <a:lnTo>
                    <a:pt x="1134561" y="131307"/>
                  </a:lnTo>
                  <a:lnTo>
                    <a:pt x="1123020" y="114242"/>
                  </a:lnTo>
                  <a:lnTo>
                    <a:pt x="1114394" y="94721"/>
                  </a:lnTo>
                  <a:lnTo>
                    <a:pt x="1135607" y="94721"/>
                  </a:lnTo>
                  <a:lnTo>
                    <a:pt x="1139564" y="103778"/>
                  </a:lnTo>
                  <a:lnTo>
                    <a:pt x="1156326" y="124474"/>
                  </a:lnTo>
                  <a:lnTo>
                    <a:pt x="1177699" y="138687"/>
                  </a:lnTo>
                  <a:lnTo>
                    <a:pt x="1164912" y="155579"/>
                  </a:lnTo>
                  <a:close/>
                </a:path>
                <a:path w="2529840" h="201295">
                  <a:moveTo>
                    <a:pt x="1319465" y="24311"/>
                  </a:moveTo>
                  <a:lnTo>
                    <a:pt x="1298389" y="24311"/>
                  </a:lnTo>
                  <a:lnTo>
                    <a:pt x="1298389" y="868"/>
                  </a:lnTo>
                  <a:lnTo>
                    <a:pt x="1319465" y="868"/>
                  </a:lnTo>
                  <a:lnTo>
                    <a:pt x="1319465" y="24311"/>
                  </a:lnTo>
                  <a:close/>
                </a:path>
                <a:path w="2529840" h="201295">
                  <a:moveTo>
                    <a:pt x="1368325" y="41361"/>
                  </a:moveTo>
                  <a:lnTo>
                    <a:pt x="1249292" y="41361"/>
                  </a:lnTo>
                  <a:lnTo>
                    <a:pt x="1249292" y="24311"/>
                  </a:lnTo>
                  <a:lnTo>
                    <a:pt x="1368325" y="24311"/>
                  </a:lnTo>
                  <a:lnTo>
                    <a:pt x="1368325" y="41361"/>
                  </a:lnTo>
                  <a:close/>
                </a:path>
                <a:path w="2529840" h="201295">
                  <a:moveTo>
                    <a:pt x="1406214" y="150685"/>
                  </a:moveTo>
                  <a:lnTo>
                    <a:pt x="1384980" y="150685"/>
                  </a:lnTo>
                  <a:lnTo>
                    <a:pt x="1384980" y="947"/>
                  </a:lnTo>
                  <a:lnTo>
                    <a:pt x="1406214" y="947"/>
                  </a:lnTo>
                  <a:lnTo>
                    <a:pt x="1406214" y="65278"/>
                  </a:lnTo>
                  <a:lnTo>
                    <a:pt x="1435182" y="65278"/>
                  </a:lnTo>
                  <a:lnTo>
                    <a:pt x="1435182" y="82959"/>
                  </a:lnTo>
                  <a:lnTo>
                    <a:pt x="1406214" y="82959"/>
                  </a:lnTo>
                  <a:lnTo>
                    <a:pt x="1406214" y="150685"/>
                  </a:lnTo>
                  <a:close/>
                </a:path>
                <a:path w="2529840" h="201295">
                  <a:moveTo>
                    <a:pt x="1308888" y="126215"/>
                  </a:moveTo>
                  <a:lnTo>
                    <a:pt x="1289012" y="123556"/>
                  </a:lnTo>
                  <a:lnTo>
                    <a:pt x="1273614" y="116013"/>
                  </a:lnTo>
                  <a:lnTo>
                    <a:pt x="1263677" y="104237"/>
                  </a:lnTo>
                  <a:lnTo>
                    <a:pt x="1260185" y="88879"/>
                  </a:lnTo>
                  <a:lnTo>
                    <a:pt x="1263677" y="73269"/>
                  </a:lnTo>
                  <a:lnTo>
                    <a:pt x="1273614" y="61322"/>
                  </a:lnTo>
                  <a:lnTo>
                    <a:pt x="1289012" y="53681"/>
                  </a:lnTo>
                  <a:lnTo>
                    <a:pt x="1308888" y="50991"/>
                  </a:lnTo>
                  <a:lnTo>
                    <a:pt x="1328537" y="53681"/>
                  </a:lnTo>
                  <a:lnTo>
                    <a:pt x="1343836" y="61322"/>
                  </a:lnTo>
                  <a:lnTo>
                    <a:pt x="1348901" y="67409"/>
                  </a:lnTo>
                  <a:lnTo>
                    <a:pt x="1308888" y="67409"/>
                  </a:lnTo>
                  <a:lnTo>
                    <a:pt x="1297257" y="68899"/>
                  </a:lnTo>
                  <a:lnTo>
                    <a:pt x="1288306" y="73172"/>
                  </a:lnTo>
                  <a:lnTo>
                    <a:pt x="1282580" y="79930"/>
                  </a:lnTo>
                  <a:lnTo>
                    <a:pt x="1280629" y="88879"/>
                  </a:lnTo>
                  <a:lnTo>
                    <a:pt x="1282580" y="97608"/>
                  </a:lnTo>
                  <a:lnTo>
                    <a:pt x="1288306" y="104183"/>
                  </a:lnTo>
                  <a:lnTo>
                    <a:pt x="1297257" y="108316"/>
                  </a:lnTo>
                  <a:lnTo>
                    <a:pt x="1308888" y="109718"/>
                  </a:lnTo>
                  <a:lnTo>
                    <a:pt x="1349150" y="109718"/>
                  </a:lnTo>
                  <a:lnTo>
                    <a:pt x="1343836" y="116013"/>
                  </a:lnTo>
                  <a:lnTo>
                    <a:pt x="1328537" y="123556"/>
                  </a:lnTo>
                  <a:lnTo>
                    <a:pt x="1308888" y="126215"/>
                  </a:lnTo>
                  <a:close/>
                </a:path>
                <a:path w="2529840" h="201295">
                  <a:moveTo>
                    <a:pt x="1349150" y="109718"/>
                  </a:moveTo>
                  <a:lnTo>
                    <a:pt x="1308888" y="109718"/>
                  </a:lnTo>
                  <a:lnTo>
                    <a:pt x="1320432" y="108316"/>
                  </a:lnTo>
                  <a:lnTo>
                    <a:pt x="1329371" y="104183"/>
                  </a:lnTo>
                  <a:lnTo>
                    <a:pt x="1335173" y="97608"/>
                  </a:lnTo>
                  <a:lnTo>
                    <a:pt x="1337304" y="88879"/>
                  </a:lnTo>
                  <a:lnTo>
                    <a:pt x="1335173" y="79930"/>
                  </a:lnTo>
                  <a:lnTo>
                    <a:pt x="1329371" y="73172"/>
                  </a:lnTo>
                  <a:lnTo>
                    <a:pt x="1320432" y="68899"/>
                  </a:lnTo>
                  <a:lnTo>
                    <a:pt x="1308888" y="67409"/>
                  </a:lnTo>
                  <a:lnTo>
                    <a:pt x="1348901" y="67409"/>
                  </a:lnTo>
                  <a:lnTo>
                    <a:pt x="1353777" y="73269"/>
                  </a:lnTo>
                  <a:lnTo>
                    <a:pt x="1357353" y="88879"/>
                  </a:lnTo>
                  <a:lnTo>
                    <a:pt x="1353777" y="104237"/>
                  </a:lnTo>
                  <a:lnTo>
                    <a:pt x="1349150" y="109718"/>
                  </a:lnTo>
                  <a:close/>
                </a:path>
                <a:path w="2529840" h="201295">
                  <a:moveTo>
                    <a:pt x="1414738" y="196704"/>
                  </a:moveTo>
                  <a:lnTo>
                    <a:pt x="1279445" y="196704"/>
                  </a:lnTo>
                  <a:lnTo>
                    <a:pt x="1279445" y="138766"/>
                  </a:lnTo>
                  <a:lnTo>
                    <a:pt x="1300521" y="138766"/>
                  </a:lnTo>
                  <a:lnTo>
                    <a:pt x="1300521" y="179338"/>
                  </a:lnTo>
                  <a:lnTo>
                    <a:pt x="1414738" y="179338"/>
                  </a:lnTo>
                  <a:lnTo>
                    <a:pt x="1414738" y="196704"/>
                  </a:lnTo>
                  <a:close/>
                </a:path>
                <a:path w="2529840" h="201295">
                  <a:moveTo>
                    <a:pt x="1667881" y="200808"/>
                  </a:moveTo>
                  <a:lnTo>
                    <a:pt x="1646726" y="200808"/>
                  </a:lnTo>
                  <a:lnTo>
                    <a:pt x="1646726" y="789"/>
                  </a:lnTo>
                  <a:lnTo>
                    <a:pt x="1667881" y="789"/>
                  </a:lnTo>
                  <a:lnTo>
                    <a:pt x="1667881" y="200808"/>
                  </a:lnTo>
                  <a:close/>
                </a:path>
                <a:path w="2529840" h="201295">
                  <a:moveTo>
                    <a:pt x="1579632" y="24627"/>
                  </a:moveTo>
                  <a:lnTo>
                    <a:pt x="1558399" y="24627"/>
                  </a:lnTo>
                  <a:lnTo>
                    <a:pt x="1558399" y="1184"/>
                  </a:lnTo>
                  <a:lnTo>
                    <a:pt x="1579632" y="1184"/>
                  </a:lnTo>
                  <a:lnTo>
                    <a:pt x="1579632" y="24627"/>
                  </a:lnTo>
                  <a:close/>
                </a:path>
                <a:path w="2529840" h="201295">
                  <a:moveTo>
                    <a:pt x="1629834" y="41598"/>
                  </a:moveTo>
                  <a:lnTo>
                    <a:pt x="1507723" y="41598"/>
                  </a:lnTo>
                  <a:lnTo>
                    <a:pt x="1507723" y="24627"/>
                  </a:lnTo>
                  <a:lnTo>
                    <a:pt x="1629834" y="24627"/>
                  </a:lnTo>
                  <a:lnTo>
                    <a:pt x="1629834" y="41598"/>
                  </a:lnTo>
                  <a:close/>
                </a:path>
                <a:path w="2529840" h="201295">
                  <a:moveTo>
                    <a:pt x="1506539" y="164104"/>
                  </a:moveTo>
                  <a:lnTo>
                    <a:pt x="1503540" y="146423"/>
                  </a:lnTo>
                  <a:lnTo>
                    <a:pt x="1516318" y="146344"/>
                  </a:lnTo>
                  <a:lnTo>
                    <a:pt x="1558399" y="145633"/>
                  </a:lnTo>
                  <a:lnTo>
                    <a:pt x="1558399" y="125584"/>
                  </a:lnTo>
                  <a:lnTo>
                    <a:pt x="1542571" y="121341"/>
                  </a:lnTo>
                  <a:lnTo>
                    <a:pt x="1530466" y="113546"/>
                  </a:lnTo>
                  <a:lnTo>
                    <a:pt x="1522756" y="102673"/>
                  </a:lnTo>
                  <a:lnTo>
                    <a:pt x="1520116" y="89195"/>
                  </a:lnTo>
                  <a:lnTo>
                    <a:pt x="1523549" y="73825"/>
                  </a:lnTo>
                  <a:lnTo>
                    <a:pt x="1533436" y="62022"/>
                  </a:lnTo>
                  <a:lnTo>
                    <a:pt x="1548798" y="54452"/>
                  </a:lnTo>
                  <a:lnTo>
                    <a:pt x="1568660" y="51780"/>
                  </a:lnTo>
                  <a:lnTo>
                    <a:pt x="1588653" y="54452"/>
                  </a:lnTo>
                  <a:lnTo>
                    <a:pt x="1604161" y="62022"/>
                  </a:lnTo>
                  <a:lnTo>
                    <a:pt x="1609411" y="68199"/>
                  </a:lnTo>
                  <a:lnTo>
                    <a:pt x="1568660" y="68199"/>
                  </a:lnTo>
                  <a:lnTo>
                    <a:pt x="1557080" y="69681"/>
                  </a:lnTo>
                  <a:lnTo>
                    <a:pt x="1548009" y="73902"/>
                  </a:lnTo>
                  <a:lnTo>
                    <a:pt x="1542120" y="80520"/>
                  </a:lnTo>
                  <a:lnTo>
                    <a:pt x="1540086" y="89195"/>
                  </a:lnTo>
                  <a:lnTo>
                    <a:pt x="1542120" y="97774"/>
                  </a:lnTo>
                  <a:lnTo>
                    <a:pt x="1548009" y="104252"/>
                  </a:lnTo>
                  <a:lnTo>
                    <a:pt x="1557080" y="108332"/>
                  </a:lnTo>
                  <a:lnTo>
                    <a:pt x="1568660" y="109718"/>
                  </a:lnTo>
                  <a:lnTo>
                    <a:pt x="1609945" y="109718"/>
                  </a:lnTo>
                  <a:lnTo>
                    <a:pt x="1607328" y="113389"/>
                  </a:lnTo>
                  <a:lnTo>
                    <a:pt x="1595280" y="121186"/>
                  </a:lnTo>
                  <a:lnTo>
                    <a:pt x="1579553" y="125505"/>
                  </a:lnTo>
                  <a:lnTo>
                    <a:pt x="1579553" y="144844"/>
                  </a:lnTo>
                  <a:lnTo>
                    <a:pt x="1634787" y="144844"/>
                  </a:lnTo>
                  <a:lnTo>
                    <a:pt x="1635912" y="156210"/>
                  </a:lnTo>
                  <a:lnTo>
                    <a:pt x="1602133" y="160541"/>
                  </a:lnTo>
                  <a:lnTo>
                    <a:pt x="1568325" y="162910"/>
                  </a:lnTo>
                  <a:lnTo>
                    <a:pt x="1535967" y="163903"/>
                  </a:lnTo>
                  <a:lnTo>
                    <a:pt x="1506539" y="164104"/>
                  </a:lnTo>
                  <a:close/>
                </a:path>
                <a:path w="2529840" h="201295">
                  <a:moveTo>
                    <a:pt x="1609945" y="109718"/>
                  </a:moveTo>
                  <a:lnTo>
                    <a:pt x="1568660" y="109718"/>
                  </a:lnTo>
                  <a:lnTo>
                    <a:pt x="1580401" y="108332"/>
                  </a:lnTo>
                  <a:lnTo>
                    <a:pt x="1589529" y="104252"/>
                  </a:lnTo>
                  <a:lnTo>
                    <a:pt x="1595445" y="97774"/>
                  </a:lnTo>
                  <a:lnTo>
                    <a:pt x="1597550" y="89195"/>
                  </a:lnTo>
                  <a:lnTo>
                    <a:pt x="1595445" y="80520"/>
                  </a:lnTo>
                  <a:lnTo>
                    <a:pt x="1589529" y="73902"/>
                  </a:lnTo>
                  <a:lnTo>
                    <a:pt x="1580401" y="69681"/>
                  </a:lnTo>
                  <a:lnTo>
                    <a:pt x="1568660" y="68199"/>
                  </a:lnTo>
                  <a:lnTo>
                    <a:pt x="1609411" y="68199"/>
                  </a:lnTo>
                  <a:lnTo>
                    <a:pt x="1614193" y="73825"/>
                  </a:lnTo>
                  <a:lnTo>
                    <a:pt x="1617757" y="89195"/>
                  </a:lnTo>
                  <a:lnTo>
                    <a:pt x="1615040" y="102572"/>
                  </a:lnTo>
                  <a:lnTo>
                    <a:pt x="1609945" y="109718"/>
                  </a:lnTo>
                  <a:close/>
                </a:path>
                <a:path w="2529840" h="201295">
                  <a:moveTo>
                    <a:pt x="1634787" y="144844"/>
                  </a:moveTo>
                  <a:lnTo>
                    <a:pt x="1579553" y="144844"/>
                  </a:lnTo>
                  <a:lnTo>
                    <a:pt x="1593430" y="144084"/>
                  </a:lnTo>
                  <a:lnTo>
                    <a:pt x="1607269" y="143088"/>
                  </a:lnTo>
                  <a:lnTo>
                    <a:pt x="1620946" y="141825"/>
                  </a:lnTo>
                  <a:lnTo>
                    <a:pt x="1634334" y="140266"/>
                  </a:lnTo>
                  <a:lnTo>
                    <a:pt x="1634787" y="144844"/>
                  </a:lnTo>
                  <a:close/>
                </a:path>
                <a:path w="2529840" h="201295">
                  <a:moveTo>
                    <a:pt x="1855981" y="200808"/>
                  </a:moveTo>
                  <a:lnTo>
                    <a:pt x="1834748" y="200808"/>
                  </a:lnTo>
                  <a:lnTo>
                    <a:pt x="1834748" y="789"/>
                  </a:lnTo>
                  <a:lnTo>
                    <a:pt x="1855981" y="789"/>
                  </a:lnTo>
                  <a:lnTo>
                    <a:pt x="1855981" y="80591"/>
                  </a:lnTo>
                  <a:lnTo>
                    <a:pt x="1888028" y="80591"/>
                  </a:lnTo>
                  <a:lnTo>
                    <a:pt x="1888028" y="98667"/>
                  </a:lnTo>
                  <a:lnTo>
                    <a:pt x="1855981" y="98667"/>
                  </a:lnTo>
                  <a:lnTo>
                    <a:pt x="1855981" y="200808"/>
                  </a:lnTo>
                  <a:close/>
                </a:path>
                <a:path w="2529840" h="201295">
                  <a:moveTo>
                    <a:pt x="1709953" y="158578"/>
                  </a:moveTo>
                  <a:lnTo>
                    <a:pt x="1696771" y="141529"/>
                  </a:lnTo>
                  <a:lnTo>
                    <a:pt x="1717768" y="126394"/>
                  </a:lnTo>
                  <a:lnTo>
                    <a:pt x="1734037" y="104814"/>
                  </a:lnTo>
                  <a:lnTo>
                    <a:pt x="1744579" y="79135"/>
                  </a:lnTo>
                  <a:lnTo>
                    <a:pt x="1748394" y="51701"/>
                  </a:lnTo>
                  <a:lnTo>
                    <a:pt x="1748394" y="17444"/>
                  </a:lnTo>
                  <a:lnTo>
                    <a:pt x="1769469" y="17444"/>
                  </a:lnTo>
                  <a:lnTo>
                    <a:pt x="1769469" y="51701"/>
                  </a:lnTo>
                  <a:lnTo>
                    <a:pt x="1773073" y="78033"/>
                  </a:lnTo>
                  <a:lnTo>
                    <a:pt x="1779950" y="94405"/>
                  </a:lnTo>
                  <a:lnTo>
                    <a:pt x="1759129" y="94405"/>
                  </a:lnTo>
                  <a:lnTo>
                    <a:pt x="1750879" y="114755"/>
                  </a:lnTo>
                  <a:lnTo>
                    <a:pt x="1739721" y="132708"/>
                  </a:lnTo>
                  <a:lnTo>
                    <a:pt x="1725973" y="147552"/>
                  </a:lnTo>
                  <a:lnTo>
                    <a:pt x="1709953" y="158578"/>
                  </a:lnTo>
                  <a:close/>
                </a:path>
                <a:path w="2529840" h="201295">
                  <a:moveTo>
                    <a:pt x="1806647" y="154790"/>
                  </a:moveTo>
                  <a:lnTo>
                    <a:pt x="1791230" y="144344"/>
                  </a:lnTo>
                  <a:lnTo>
                    <a:pt x="1777974" y="130369"/>
                  </a:lnTo>
                  <a:lnTo>
                    <a:pt x="1767175" y="113508"/>
                  </a:lnTo>
                  <a:lnTo>
                    <a:pt x="1759129" y="94405"/>
                  </a:lnTo>
                  <a:lnTo>
                    <a:pt x="1779950" y="94405"/>
                  </a:lnTo>
                  <a:lnTo>
                    <a:pt x="1783381" y="102575"/>
                  </a:lnTo>
                  <a:lnTo>
                    <a:pt x="1799284" y="123209"/>
                  </a:lnTo>
                  <a:lnTo>
                    <a:pt x="1819671" y="137819"/>
                  </a:lnTo>
                  <a:lnTo>
                    <a:pt x="1806647" y="154790"/>
                  </a:lnTo>
                  <a:close/>
                </a:path>
                <a:path w="2529840" h="201295">
                  <a:moveTo>
                    <a:pt x="2063736" y="108139"/>
                  </a:moveTo>
                  <a:lnTo>
                    <a:pt x="2042503" y="108139"/>
                  </a:lnTo>
                  <a:lnTo>
                    <a:pt x="2042503" y="789"/>
                  </a:lnTo>
                  <a:lnTo>
                    <a:pt x="2063736" y="789"/>
                  </a:lnTo>
                  <a:lnTo>
                    <a:pt x="2063736" y="108139"/>
                  </a:lnTo>
                  <a:close/>
                </a:path>
                <a:path w="2529840" h="201295">
                  <a:moveTo>
                    <a:pt x="1955123" y="102693"/>
                  </a:moveTo>
                  <a:lnTo>
                    <a:pt x="1933844" y="99341"/>
                  </a:lnTo>
                  <a:lnTo>
                    <a:pt x="1916968" y="89846"/>
                  </a:lnTo>
                  <a:lnTo>
                    <a:pt x="1905849" y="75231"/>
                  </a:lnTo>
                  <a:lnTo>
                    <a:pt x="1901842" y="56516"/>
                  </a:lnTo>
                  <a:lnTo>
                    <a:pt x="1905849" y="37575"/>
                  </a:lnTo>
                  <a:lnTo>
                    <a:pt x="1916968" y="22851"/>
                  </a:lnTo>
                  <a:lnTo>
                    <a:pt x="1933844" y="13337"/>
                  </a:lnTo>
                  <a:lnTo>
                    <a:pt x="1955123" y="10024"/>
                  </a:lnTo>
                  <a:lnTo>
                    <a:pt x="1976344" y="13337"/>
                  </a:lnTo>
                  <a:lnTo>
                    <a:pt x="1993169" y="22851"/>
                  </a:lnTo>
                  <a:lnTo>
                    <a:pt x="1996942" y="27863"/>
                  </a:lnTo>
                  <a:lnTo>
                    <a:pt x="1955123" y="27863"/>
                  </a:lnTo>
                  <a:lnTo>
                    <a:pt x="1941994" y="29854"/>
                  </a:lnTo>
                  <a:lnTo>
                    <a:pt x="1931669" y="35678"/>
                  </a:lnTo>
                  <a:lnTo>
                    <a:pt x="1924941" y="44758"/>
                  </a:lnTo>
                  <a:lnTo>
                    <a:pt x="1922602" y="56516"/>
                  </a:lnTo>
                  <a:lnTo>
                    <a:pt x="1924941" y="68221"/>
                  </a:lnTo>
                  <a:lnTo>
                    <a:pt x="1931669" y="77276"/>
                  </a:lnTo>
                  <a:lnTo>
                    <a:pt x="1941994" y="83135"/>
                  </a:lnTo>
                  <a:lnTo>
                    <a:pt x="1955123" y="85249"/>
                  </a:lnTo>
                  <a:lnTo>
                    <a:pt x="1996656" y="85249"/>
                  </a:lnTo>
                  <a:lnTo>
                    <a:pt x="1993169" y="89846"/>
                  </a:lnTo>
                  <a:lnTo>
                    <a:pt x="1976344" y="99341"/>
                  </a:lnTo>
                  <a:lnTo>
                    <a:pt x="1955123" y="102693"/>
                  </a:lnTo>
                  <a:close/>
                </a:path>
                <a:path w="2529840" h="201295">
                  <a:moveTo>
                    <a:pt x="1996656" y="85249"/>
                  </a:moveTo>
                  <a:lnTo>
                    <a:pt x="1955123" y="85249"/>
                  </a:lnTo>
                  <a:lnTo>
                    <a:pt x="1968105" y="83135"/>
                  </a:lnTo>
                  <a:lnTo>
                    <a:pt x="1978349" y="77276"/>
                  </a:lnTo>
                  <a:lnTo>
                    <a:pt x="1985071" y="68221"/>
                  </a:lnTo>
                  <a:lnTo>
                    <a:pt x="1987486" y="56516"/>
                  </a:lnTo>
                  <a:lnTo>
                    <a:pt x="1985071" y="44758"/>
                  </a:lnTo>
                  <a:lnTo>
                    <a:pt x="1978349" y="35678"/>
                  </a:lnTo>
                  <a:lnTo>
                    <a:pt x="1968105" y="29854"/>
                  </a:lnTo>
                  <a:lnTo>
                    <a:pt x="1955123" y="27863"/>
                  </a:lnTo>
                  <a:lnTo>
                    <a:pt x="1996942" y="27863"/>
                  </a:lnTo>
                  <a:lnTo>
                    <a:pt x="2004252" y="37575"/>
                  </a:lnTo>
                  <a:lnTo>
                    <a:pt x="2008245" y="56516"/>
                  </a:lnTo>
                  <a:lnTo>
                    <a:pt x="2004252" y="75231"/>
                  </a:lnTo>
                  <a:lnTo>
                    <a:pt x="1996656" y="85249"/>
                  </a:lnTo>
                  <a:close/>
                </a:path>
                <a:path w="2529840" h="201295">
                  <a:moveTo>
                    <a:pt x="2063736" y="198282"/>
                  </a:moveTo>
                  <a:lnTo>
                    <a:pt x="1932784" y="198282"/>
                  </a:lnTo>
                  <a:lnTo>
                    <a:pt x="1932784" y="117848"/>
                  </a:lnTo>
                  <a:lnTo>
                    <a:pt x="1953544" y="117848"/>
                  </a:lnTo>
                  <a:lnTo>
                    <a:pt x="1953544" y="140266"/>
                  </a:lnTo>
                  <a:lnTo>
                    <a:pt x="2063736" y="140266"/>
                  </a:lnTo>
                  <a:lnTo>
                    <a:pt x="2063736" y="157000"/>
                  </a:lnTo>
                  <a:lnTo>
                    <a:pt x="1953544" y="157000"/>
                  </a:lnTo>
                  <a:lnTo>
                    <a:pt x="1953544" y="180996"/>
                  </a:lnTo>
                  <a:lnTo>
                    <a:pt x="2063736" y="180996"/>
                  </a:lnTo>
                  <a:lnTo>
                    <a:pt x="2063736" y="198282"/>
                  </a:lnTo>
                  <a:close/>
                </a:path>
                <a:path w="2529840" h="201295">
                  <a:moveTo>
                    <a:pt x="2063736" y="140266"/>
                  </a:moveTo>
                  <a:lnTo>
                    <a:pt x="2042661" y="140266"/>
                  </a:lnTo>
                  <a:lnTo>
                    <a:pt x="2042661" y="117848"/>
                  </a:lnTo>
                  <a:lnTo>
                    <a:pt x="2063736" y="117848"/>
                  </a:lnTo>
                  <a:lnTo>
                    <a:pt x="2063736" y="140266"/>
                  </a:lnTo>
                  <a:close/>
                </a:path>
                <a:path w="2529840" h="201295">
                  <a:moveTo>
                    <a:pt x="2063736" y="180996"/>
                  </a:moveTo>
                  <a:lnTo>
                    <a:pt x="2042661" y="180996"/>
                  </a:lnTo>
                  <a:lnTo>
                    <a:pt x="2042661" y="157000"/>
                  </a:lnTo>
                  <a:lnTo>
                    <a:pt x="2063736" y="157000"/>
                  </a:lnTo>
                  <a:lnTo>
                    <a:pt x="2063736" y="180996"/>
                  </a:lnTo>
                  <a:close/>
                </a:path>
                <a:path w="2529840" h="201295">
                  <a:moveTo>
                    <a:pt x="2261388" y="200808"/>
                  </a:moveTo>
                  <a:lnTo>
                    <a:pt x="2240391" y="200808"/>
                  </a:lnTo>
                  <a:lnTo>
                    <a:pt x="2240391" y="789"/>
                  </a:lnTo>
                  <a:lnTo>
                    <a:pt x="2261388" y="789"/>
                  </a:lnTo>
                  <a:lnTo>
                    <a:pt x="2261388" y="200808"/>
                  </a:lnTo>
                  <a:close/>
                </a:path>
                <a:path w="2529840" h="201295">
                  <a:moveTo>
                    <a:pt x="2124437" y="149975"/>
                  </a:moveTo>
                  <a:lnTo>
                    <a:pt x="2107702" y="149975"/>
                  </a:lnTo>
                  <a:lnTo>
                    <a:pt x="2107702" y="20286"/>
                  </a:lnTo>
                  <a:lnTo>
                    <a:pt x="2128541" y="20286"/>
                  </a:lnTo>
                  <a:lnTo>
                    <a:pt x="2128541" y="131741"/>
                  </a:lnTo>
                  <a:lnTo>
                    <a:pt x="2222179" y="131741"/>
                  </a:lnTo>
                  <a:lnTo>
                    <a:pt x="2223499" y="140266"/>
                  </a:lnTo>
                  <a:lnTo>
                    <a:pt x="2197542" y="144891"/>
                  </a:lnTo>
                  <a:lnTo>
                    <a:pt x="2172547" y="147903"/>
                  </a:lnTo>
                  <a:lnTo>
                    <a:pt x="2148262" y="149523"/>
                  </a:lnTo>
                  <a:lnTo>
                    <a:pt x="2124437" y="149975"/>
                  </a:lnTo>
                  <a:close/>
                </a:path>
                <a:path w="2529840" h="201295">
                  <a:moveTo>
                    <a:pt x="2222179" y="131741"/>
                  </a:moveTo>
                  <a:lnTo>
                    <a:pt x="2128541" y="131741"/>
                  </a:lnTo>
                  <a:lnTo>
                    <a:pt x="2150772" y="131118"/>
                  </a:lnTo>
                  <a:lnTo>
                    <a:pt x="2173544" y="129481"/>
                  </a:lnTo>
                  <a:lnTo>
                    <a:pt x="2196862" y="126646"/>
                  </a:lnTo>
                  <a:lnTo>
                    <a:pt x="2220736" y="122427"/>
                  </a:lnTo>
                  <a:lnTo>
                    <a:pt x="2222179" y="131741"/>
                  </a:lnTo>
                  <a:close/>
                </a:path>
                <a:path w="2529840" h="201295">
                  <a:moveTo>
                    <a:pt x="2448935" y="201203"/>
                  </a:moveTo>
                  <a:lnTo>
                    <a:pt x="2427702" y="201203"/>
                  </a:lnTo>
                  <a:lnTo>
                    <a:pt x="2427702" y="789"/>
                  </a:lnTo>
                  <a:lnTo>
                    <a:pt x="2448935" y="789"/>
                  </a:lnTo>
                  <a:lnTo>
                    <a:pt x="2448935" y="78223"/>
                  </a:lnTo>
                  <a:lnTo>
                    <a:pt x="2480983" y="78223"/>
                  </a:lnTo>
                  <a:lnTo>
                    <a:pt x="2480983" y="95826"/>
                  </a:lnTo>
                  <a:lnTo>
                    <a:pt x="2448935" y="95826"/>
                  </a:lnTo>
                  <a:lnTo>
                    <a:pt x="2448935" y="201203"/>
                  </a:lnTo>
                  <a:close/>
                </a:path>
                <a:path w="2529840" h="201295">
                  <a:moveTo>
                    <a:pt x="2317668" y="151553"/>
                  </a:moveTo>
                  <a:lnTo>
                    <a:pt x="2301565" y="151553"/>
                  </a:lnTo>
                  <a:lnTo>
                    <a:pt x="2301565" y="20049"/>
                  </a:lnTo>
                  <a:lnTo>
                    <a:pt x="2395102" y="20049"/>
                  </a:lnTo>
                  <a:lnTo>
                    <a:pt x="2395102" y="37256"/>
                  </a:lnTo>
                  <a:lnTo>
                    <a:pt x="2322719" y="37256"/>
                  </a:lnTo>
                  <a:lnTo>
                    <a:pt x="2322719" y="133872"/>
                  </a:lnTo>
                  <a:lnTo>
                    <a:pt x="2411048" y="133872"/>
                  </a:lnTo>
                  <a:lnTo>
                    <a:pt x="2412626" y="145160"/>
                  </a:lnTo>
                  <a:lnTo>
                    <a:pt x="2389819" y="148467"/>
                  </a:lnTo>
                  <a:lnTo>
                    <a:pt x="2367337" y="150428"/>
                  </a:lnTo>
                  <a:lnTo>
                    <a:pt x="2343760" y="151354"/>
                  </a:lnTo>
                  <a:lnTo>
                    <a:pt x="2317668" y="151553"/>
                  </a:lnTo>
                  <a:close/>
                </a:path>
                <a:path w="2529840" h="201295">
                  <a:moveTo>
                    <a:pt x="2411048" y="133872"/>
                  </a:moveTo>
                  <a:lnTo>
                    <a:pt x="2322719" y="133872"/>
                  </a:lnTo>
                  <a:lnTo>
                    <a:pt x="2346496" y="133477"/>
                  </a:lnTo>
                  <a:lnTo>
                    <a:pt x="2368245" y="132372"/>
                  </a:lnTo>
                  <a:lnTo>
                    <a:pt x="2389076" y="130320"/>
                  </a:lnTo>
                  <a:lnTo>
                    <a:pt x="2410100" y="127084"/>
                  </a:lnTo>
                  <a:lnTo>
                    <a:pt x="2411048" y="133872"/>
                  </a:lnTo>
                  <a:close/>
                </a:path>
                <a:path w="2529840" h="201295">
                  <a:moveTo>
                    <a:pt x="2522028" y="183364"/>
                  </a:moveTo>
                  <a:lnTo>
                    <a:pt x="2504742" y="183364"/>
                  </a:lnTo>
                  <a:lnTo>
                    <a:pt x="2497480" y="176260"/>
                  </a:lnTo>
                  <a:lnTo>
                    <a:pt x="2497638" y="167577"/>
                  </a:lnTo>
                  <a:lnTo>
                    <a:pt x="2497480" y="158894"/>
                  </a:lnTo>
                  <a:lnTo>
                    <a:pt x="2504742" y="151790"/>
                  </a:lnTo>
                  <a:lnTo>
                    <a:pt x="2522028" y="151790"/>
                  </a:lnTo>
                  <a:lnTo>
                    <a:pt x="2529290" y="158894"/>
                  </a:lnTo>
                  <a:lnTo>
                    <a:pt x="2529290" y="176260"/>
                  </a:lnTo>
                  <a:lnTo>
                    <a:pt x="2522028" y="1833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0760516" y="2556535"/>
            <a:ext cx="5506085" cy="6132204"/>
            <a:chOff x="12108854" y="2154799"/>
            <a:chExt cx="5506085" cy="6132204"/>
          </a:xfrm>
        </p:grpSpPr>
        <p:sp>
          <p:nvSpPr>
            <p:cNvPr id="39" name="object 39"/>
            <p:cNvSpPr/>
            <p:nvPr/>
          </p:nvSpPr>
          <p:spPr>
            <a:xfrm>
              <a:off x="14341633" y="2157710"/>
              <a:ext cx="1043305" cy="210185"/>
            </a:xfrm>
            <a:custGeom>
              <a:avLst/>
              <a:gdLst/>
              <a:ahLst/>
              <a:cxnLst/>
              <a:rect l="l" t="t" r="r" b="b"/>
              <a:pathLst>
                <a:path w="1043305" h="210185">
                  <a:moveTo>
                    <a:pt x="30003" y="206843"/>
                  </a:moveTo>
                  <a:lnTo>
                    <a:pt x="0" y="206843"/>
                  </a:lnTo>
                  <a:lnTo>
                    <a:pt x="0" y="9261"/>
                  </a:lnTo>
                  <a:lnTo>
                    <a:pt x="70620" y="9261"/>
                  </a:lnTo>
                  <a:lnTo>
                    <a:pt x="100640" y="14142"/>
                  </a:lnTo>
                  <a:lnTo>
                    <a:pt x="122005" y="27616"/>
                  </a:lnTo>
                  <a:lnTo>
                    <a:pt x="126661" y="35020"/>
                  </a:lnTo>
                  <a:lnTo>
                    <a:pt x="30003" y="35020"/>
                  </a:lnTo>
                  <a:lnTo>
                    <a:pt x="30003" y="112007"/>
                  </a:lnTo>
                  <a:lnTo>
                    <a:pt x="126428" y="112007"/>
                  </a:lnTo>
                  <a:lnTo>
                    <a:pt x="121957" y="119123"/>
                  </a:lnTo>
                  <a:lnTo>
                    <a:pt x="100559" y="132662"/>
                  </a:lnTo>
                  <a:lnTo>
                    <a:pt x="70523" y="137573"/>
                  </a:lnTo>
                  <a:lnTo>
                    <a:pt x="30003" y="137573"/>
                  </a:lnTo>
                  <a:lnTo>
                    <a:pt x="30003" y="206843"/>
                  </a:lnTo>
                  <a:close/>
                </a:path>
                <a:path w="1043305" h="210185">
                  <a:moveTo>
                    <a:pt x="126428" y="112007"/>
                  </a:moveTo>
                  <a:lnTo>
                    <a:pt x="67532" y="112007"/>
                  </a:lnTo>
                  <a:lnTo>
                    <a:pt x="86276" y="109097"/>
                  </a:lnTo>
                  <a:lnTo>
                    <a:pt x="99104" y="101021"/>
                  </a:lnTo>
                  <a:lnTo>
                    <a:pt x="106469" y="88767"/>
                  </a:lnTo>
                  <a:lnTo>
                    <a:pt x="108824" y="73321"/>
                  </a:lnTo>
                  <a:lnTo>
                    <a:pt x="106468" y="57935"/>
                  </a:lnTo>
                  <a:lnTo>
                    <a:pt x="99092" y="45813"/>
                  </a:lnTo>
                  <a:lnTo>
                    <a:pt x="86235" y="37871"/>
                  </a:lnTo>
                  <a:lnTo>
                    <a:pt x="67436" y="35020"/>
                  </a:lnTo>
                  <a:lnTo>
                    <a:pt x="126661" y="35020"/>
                  </a:lnTo>
                  <a:lnTo>
                    <a:pt x="134777" y="47927"/>
                  </a:lnTo>
                  <a:lnTo>
                    <a:pt x="139021" y="73321"/>
                  </a:lnTo>
                  <a:lnTo>
                    <a:pt x="134762" y="98745"/>
                  </a:lnTo>
                  <a:lnTo>
                    <a:pt x="126428" y="112007"/>
                  </a:lnTo>
                  <a:close/>
                </a:path>
                <a:path w="1043305" h="210185">
                  <a:moveTo>
                    <a:pt x="197388" y="206843"/>
                  </a:moveTo>
                  <a:lnTo>
                    <a:pt x="168253" y="206843"/>
                  </a:lnTo>
                  <a:lnTo>
                    <a:pt x="168253" y="9261"/>
                  </a:lnTo>
                  <a:lnTo>
                    <a:pt x="197388" y="9261"/>
                  </a:lnTo>
                  <a:lnTo>
                    <a:pt x="197388" y="206843"/>
                  </a:lnTo>
                  <a:close/>
                </a:path>
                <a:path w="1043305" h="210185">
                  <a:moveTo>
                    <a:pt x="259615" y="99080"/>
                  </a:moveTo>
                  <a:lnTo>
                    <a:pt x="230576" y="99080"/>
                  </a:lnTo>
                  <a:lnTo>
                    <a:pt x="236244" y="82206"/>
                  </a:lnTo>
                  <a:lnTo>
                    <a:pt x="236354" y="82035"/>
                  </a:lnTo>
                  <a:lnTo>
                    <a:pt x="248786" y="68714"/>
                  </a:lnTo>
                  <a:lnTo>
                    <a:pt x="267342" y="59899"/>
                  </a:lnTo>
                  <a:lnTo>
                    <a:pt x="291162" y="56727"/>
                  </a:lnTo>
                  <a:lnTo>
                    <a:pt x="310224" y="58756"/>
                  </a:lnTo>
                  <a:lnTo>
                    <a:pt x="329113" y="66447"/>
                  </a:lnTo>
                  <a:lnTo>
                    <a:pt x="341793" y="80267"/>
                  </a:lnTo>
                  <a:lnTo>
                    <a:pt x="290101" y="80267"/>
                  </a:lnTo>
                  <a:lnTo>
                    <a:pt x="278554" y="81660"/>
                  </a:lnTo>
                  <a:lnTo>
                    <a:pt x="269576" y="85549"/>
                  </a:lnTo>
                  <a:lnTo>
                    <a:pt x="263239" y="91500"/>
                  </a:lnTo>
                  <a:lnTo>
                    <a:pt x="259615" y="99080"/>
                  </a:lnTo>
                  <a:close/>
                </a:path>
                <a:path w="1043305" h="210185">
                  <a:moveTo>
                    <a:pt x="276016" y="210123"/>
                  </a:moveTo>
                  <a:lnTo>
                    <a:pt x="256308" y="207152"/>
                  </a:lnTo>
                  <a:lnTo>
                    <a:pt x="240416" y="198437"/>
                  </a:lnTo>
                  <a:lnTo>
                    <a:pt x="229807" y="184278"/>
                  </a:lnTo>
                  <a:lnTo>
                    <a:pt x="225945" y="164973"/>
                  </a:lnTo>
                  <a:lnTo>
                    <a:pt x="230853" y="144120"/>
                  </a:lnTo>
                  <a:lnTo>
                    <a:pt x="281322" y="120690"/>
                  </a:lnTo>
                  <a:lnTo>
                    <a:pt x="320298" y="118664"/>
                  </a:lnTo>
                  <a:lnTo>
                    <a:pt x="320298" y="106605"/>
                  </a:lnTo>
                  <a:lnTo>
                    <a:pt x="318375" y="95448"/>
                  </a:lnTo>
                  <a:lnTo>
                    <a:pt x="312652" y="87177"/>
                  </a:lnTo>
                  <a:lnTo>
                    <a:pt x="303204" y="82035"/>
                  </a:lnTo>
                  <a:lnTo>
                    <a:pt x="290101" y="80267"/>
                  </a:lnTo>
                  <a:lnTo>
                    <a:pt x="341793" y="80267"/>
                  </a:lnTo>
                  <a:lnTo>
                    <a:pt x="343571" y="82206"/>
                  </a:lnTo>
                  <a:lnTo>
                    <a:pt x="349337" y="108438"/>
                  </a:lnTo>
                  <a:lnTo>
                    <a:pt x="349337" y="139889"/>
                  </a:lnTo>
                  <a:lnTo>
                    <a:pt x="320394" y="139889"/>
                  </a:lnTo>
                  <a:lnTo>
                    <a:pt x="285470" y="142204"/>
                  </a:lnTo>
                  <a:lnTo>
                    <a:pt x="272613" y="144343"/>
                  </a:lnTo>
                  <a:lnTo>
                    <a:pt x="262859" y="148825"/>
                  </a:lnTo>
                  <a:lnTo>
                    <a:pt x="256668" y="155785"/>
                  </a:lnTo>
                  <a:lnTo>
                    <a:pt x="254502" y="165358"/>
                  </a:lnTo>
                  <a:lnTo>
                    <a:pt x="256580" y="174744"/>
                  </a:lnTo>
                  <a:lnTo>
                    <a:pt x="262377" y="181470"/>
                  </a:lnTo>
                  <a:lnTo>
                    <a:pt x="271230" y="185519"/>
                  </a:lnTo>
                  <a:lnTo>
                    <a:pt x="282480" y="186872"/>
                  </a:lnTo>
                  <a:lnTo>
                    <a:pt x="319617" y="186872"/>
                  </a:lnTo>
                  <a:lnTo>
                    <a:pt x="314057" y="194982"/>
                  </a:lnTo>
                  <a:lnTo>
                    <a:pt x="305007" y="202550"/>
                  </a:lnTo>
                  <a:lnTo>
                    <a:pt x="292411" y="208019"/>
                  </a:lnTo>
                  <a:lnTo>
                    <a:pt x="276016" y="210123"/>
                  </a:lnTo>
                  <a:close/>
                </a:path>
                <a:path w="1043305" h="210185">
                  <a:moveTo>
                    <a:pt x="319617" y="186872"/>
                  </a:moveTo>
                  <a:lnTo>
                    <a:pt x="282480" y="186872"/>
                  </a:lnTo>
                  <a:lnTo>
                    <a:pt x="298457" y="184111"/>
                  </a:lnTo>
                  <a:lnTo>
                    <a:pt x="310373" y="176718"/>
                  </a:lnTo>
                  <a:lnTo>
                    <a:pt x="317821" y="166034"/>
                  </a:lnTo>
                  <a:lnTo>
                    <a:pt x="320394" y="153395"/>
                  </a:lnTo>
                  <a:lnTo>
                    <a:pt x="320394" y="139889"/>
                  </a:lnTo>
                  <a:lnTo>
                    <a:pt x="349337" y="139889"/>
                  </a:lnTo>
                  <a:lnTo>
                    <a:pt x="349337" y="186583"/>
                  </a:lnTo>
                  <a:lnTo>
                    <a:pt x="319816" y="186583"/>
                  </a:lnTo>
                  <a:lnTo>
                    <a:pt x="319617" y="186872"/>
                  </a:lnTo>
                  <a:close/>
                </a:path>
                <a:path w="1043305" h="210185">
                  <a:moveTo>
                    <a:pt x="349337" y="206843"/>
                  </a:moveTo>
                  <a:lnTo>
                    <a:pt x="320973" y="206843"/>
                  </a:lnTo>
                  <a:lnTo>
                    <a:pt x="320973" y="186583"/>
                  </a:lnTo>
                  <a:lnTo>
                    <a:pt x="349337" y="186583"/>
                  </a:lnTo>
                  <a:lnTo>
                    <a:pt x="349337" y="206843"/>
                  </a:lnTo>
                  <a:close/>
                </a:path>
                <a:path w="1043305" h="210185">
                  <a:moveTo>
                    <a:pt x="423623" y="58657"/>
                  </a:moveTo>
                  <a:lnTo>
                    <a:pt x="394488" y="58657"/>
                  </a:lnTo>
                  <a:lnTo>
                    <a:pt x="394488" y="23154"/>
                  </a:lnTo>
                  <a:lnTo>
                    <a:pt x="423623" y="23154"/>
                  </a:lnTo>
                  <a:lnTo>
                    <a:pt x="423623" y="58657"/>
                  </a:lnTo>
                  <a:close/>
                </a:path>
                <a:path w="1043305" h="210185">
                  <a:moveTo>
                    <a:pt x="453820" y="81907"/>
                  </a:moveTo>
                  <a:lnTo>
                    <a:pt x="372781" y="81907"/>
                  </a:lnTo>
                  <a:lnTo>
                    <a:pt x="372781" y="58657"/>
                  </a:lnTo>
                  <a:lnTo>
                    <a:pt x="453820" y="58657"/>
                  </a:lnTo>
                  <a:lnTo>
                    <a:pt x="453820" y="81907"/>
                  </a:lnTo>
                  <a:close/>
                </a:path>
                <a:path w="1043305" h="210185">
                  <a:moveTo>
                    <a:pt x="445716" y="208772"/>
                  </a:moveTo>
                  <a:lnTo>
                    <a:pt x="437805" y="208772"/>
                  </a:lnTo>
                  <a:lnTo>
                    <a:pt x="421377" y="206391"/>
                  </a:lnTo>
                  <a:lnTo>
                    <a:pt x="407536" y="199125"/>
                  </a:lnTo>
                  <a:lnTo>
                    <a:pt x="398000" y="186794"/>
                  </a:lnTo>
                  <a:lnTo>
                    <a:pt x="394488" y="169217"/>
                  </a:lnTo>
                  <a:lnTo>
                    <a:pt x="394488" y="81907"/>
                  </a:lnTo>
                  <a:lnTo>
                    <a:pt x="423623" y="81907"/>
                  </a:lnTo>
                  <a:lnTo>
                    <a:pt x="423623" y="163236"/>
                  </a:lnTo>
                  <a:lnTo>
                    <a:pt x="425067" y="173354"/>
                  </a:lnTo>
                  <a:lnTo>
                    <a:pt x="428953" y="179347"/>
                  </a:lnTo>
                  <a:lnTo>
                    <a:pt x="434612" y="182230"/>
                  </a:lnTo>
                  <a:lnTo>
                    <a:pt x="441375" y="183013"/>
                  </a:lnTo>
                  <a:lnTo>
                    <a:pt x="455846" y="183013"/>
                  </a:lnTo>
                  <a:lnTo>
                    <a:pt x="455846" y="207518"/>
                  </a:lnTo>
                  <a:lnTo>
                    <a:pt x="451987" y="208194"/>
                  </a:lnTo>
                  <a:lnTo>
                    <a:pt x="445716" y="208772"/>
                  </a:lnTo>
                  <a:close/>
                </a:path>
                <a:path w="1043305" h="210185">
                  <a:moveTo>
                    <a:pt x="455846" y="183013"/>
                  </a:moveTo>
                  <a:lnTo>
                    <a:pt x="445523" y="183013"/>
                  </a:lnTo>
                  <a:lnTo>
                    <a:pt x="455846" y="182435"/>
                  </a:lnTo>
                  <a:lnTo>
                    <a:pt x="455846" y="183013"/>
                  </a:lnTo>
                  <a:close/>
                </a:path>
                <a:path w="1043305" h="210185">
                  <a:moveTo>
                    <a:pt x="521160" y="58657"/>
                  </a:moveTo>
                  <a:lnTo>
                    <a:pt x="492024" y="58657"/>
                  </a:lnTo>
                  <a:lnTo>
                    <a:pt x="492024" y="41580"/>
                  </a:lnTo>
                  <a:lnTo>
                    <a:pt x="495089" y="23891"/>
                  </a:lnTo>
                  <a:lnTo>
                    <a:pt x="503879" y="10841"/>
                  </a:lnTo>
                  <a:lnTo>
                    <a:pt x="517788" y="2766"/>
                  </a:lnTo>
                  <a:lnTo>
                    <a:pt x="536210" y="0"/>
                  </a:lnTo>
                  <a:lnTo>
                    <a:pt x="543156" y="0"/>
                  </a:lnTo>
                  <a:lnTo>
                    <a:pt x="550392" y="771"/>
                  </a:lnTo>
                  <a:lnTo>
                    <a:pt x="555987" y="1929"/>
                  </a:lnTo>
                  <a:lnTo>
                    <a:pt x="555987" y="25180"/>
                  </a:lnTo>
                  <a:lnTo>
                    <a:pt x="543735" y="25180"/>
                  </a:lnTo>
                  <a:lnTo>
                    <a:pt x="533696" y="26369"/>
                  </a:lnTo>
                  <a:lnTo>
                    <a:pt x="526659" y="30064"/>
                  </a:lnTo>
                  <a:lnTo>
                    <a:pt x="522517" y="36454"/>
                  </a:lnTo>
                  <a:lnTo>
                    <a:pt x="521160" y="45729"/>
                  </a:lnTo>
                  <a:lnTo>
                    <a:pt x="521160" y="58657"/>
                  </a:lnTo>
                  <a:close/>
                </a:path>
                <a:path w="1043305" h="210185">
                  <a:moveTo>
                    <a:pt x="555987" y="26144"/>
                  </a:moveTo>
                  <a:lnTo>
                    <a:pt x="550585" y="25373"/>
                  </a:lnTo>
                  <a:lnTo>
                    <a:pt x="546340" y="25180"/>
                  </a:lnTo>
                  <a:lnTo>
                    <a:pt x="555987" y="25180"/>
                  </a:lnTo>
                  <a:lnTo>
                    <a:pt x="555987" y="26144"/>
                  </a:lnTo>
                  <a:close/>
                </a:path>
                <a:path w="1043305" h="210185">
                  <a:moveTo>
                    <a:pt x="552900" y="81907"/>
                  </a:moveTo>
                  <a:lnTo>
                    <a:pt x="469063" y="81907"/>
                  </a:lnTo>
                  <a:lnTo>
                    <a:pt x="469063" y="58657"/>
                  </a:lnTo>
                  <a:lnTo>
                    <a:pt x="552900" y="58657"/>
                  </a:lnTo>
                  <a:lnTo>
                    <a:pt x="552900" y="81907"/>
                  </a:lnTo>
                  <a:close/>
                </a:path>
                <a:path w="1043305" h="210185">
                  <a:moveTo>
                    <a:pt x="521160" y="206843"/>
                  </a:moveTo>
                  <a:lnTo>
                    <a:pt x="492024" y="206843"/>
                  </a:lnTo>
                  <a:lnTo>
                    <a:pt x="492024" y="81907"/>
                  </a:lnTo>
                  <a:lnTo>
                    <a:pt x="521160" y="81907"/>
                  </a:lnTo>
                  <a:lnTo>
                    <a:pt x="521160" y="206843"/>
                  </a:lnTo>
                  <a:close/>
                </a:path>
                <a:path w="1043305" h="210185">
                  <a:moveTo>
                    <a:pt x="641851" y="209834"/>
                  </a:moveTo>
                  <a:lnTo>
                    <a:pt x="613363" y="204339"/>
                  </a:lnTo>
                  <a:lnTo>
                    <a:pt x="591515" y="188814"/>
                  </a:lnTo>
                  <a:lnTo>
                    <a:pt x="577517" y="164697"/>
                  </a:lnTo>
                  <a:lnTo>
                    <a:pt x="572581" y="133425"/>
                  </a:lnTo>
                  <a:lnTo>
                    <a:pt x="577517" y="101986"/>
                  </a:lnTo>
                  <a:lnTo>
                    <a:pt x="591515" y="77783"/>
                  </a:lnTo>
                  <a:lnTo>
                    <a:pt x="613363" y="62226"/>
                  </a:lnTo>
                  <a:lnTo>
                    <a:pt x="641851" y="56727"/>
                  </a:lnTo>
                  <a:lnTo>
                    <a:pt x="670267" y="62226"/>
                  </a:lnTo>
                  <a:lnTo>
                    <a:pt x="692054" y="77783"/>
                  </a:lnTo>
                  <a:lnTo>
                    <a:pt x="693876" y="80942"/>
                  </a:lnTo>
                  <a:lnTo>
                    <a:pt x="641947" y="80942"/>
                  </a:lnTo>
                  <a:lnTo>
                    <a:pt x="624254" y="85153"/>
                  </a:lnTo>
                  <a:lnTo>
                    <a:pt x="611762" y="96535"/>
                  </a:lnTo>
                  <a:lnTo>
                    <a:pt x="604353" y="113218"/>
                  </a:lnTo>
                  <a:lnTo>
                    <a:pt x="601910" y="133329"/>
                  </a:lnTo>
                  <a:lnTo>
                    <a:pt x="604353" y="153450"/>
                  </a:lnTo>
                  <a:lnTo>
                    <a:pt x="611762" y="170062"/>
                  </a:lnTo>
                  <a:lnTo>
                    <a:pt x="624254" y="181355"/>
                  </a:lnTo>
                  <a:lnTo>
                    <a:pt x="641947" y="185522"/>
                  </a:lnTo>
                  <a:lnTo>
                    <a:pt x="693959" y="185522"/>
                  </a:lnTo>
                  <a:lnTo>
                    <a:pt x="692054" y="188814"/>
                  </a:lnTo>
                  <a:lnTo>
                    <a:pt x="670267" y="204339"/>
                  </a:lnTo>
                  <a:lnTo>
                    <a:pt x="641851" y="209834"/>
                  </a:lnTo>
                  <a:close/>
                </a:path>
                <a:path w="1043305" h="210185">
                  <a:moveTo>
                    <a:pt x="693959" y="185522"/>
                  </a:moveTo>
                  <a:lnTo>
                    <a:pt x="641947" y="185522"/>
                  </a:lnTo>
                  <a:lnTo>
                    <a:pt x="659457" y="181355"/>
                  </a:lnTo>
                  <a:lnTo>
                    <a:pt x="671830" y="170062"/>
                  </a:lnTo>
                  <a:lnTo>
                    <a:pt x="679175" y="153450"/>
                  </a:lnTo>
                  <a:lnTo>
                    <a:pt x="681599" y="133329"/>
                  </a:lnTo>
                  <a:lnTo>
                    <a:pt x="679175" y="113218"/>
                  </a:lnTo>
                  <a:lnTo>
                    <a:pt x="671830" y="96535"/>
                  </a:lnTo>
                  <a:lnTo>
                    <a:pt x="659457" y="85153"/>
                  </a:lnTo>
                  <a:lnTo>
                    <a:pt x="641947" y="80942"/>
                  </a:lnTo>
                  <a:lnTo>
                    <a:pt x="693876" y="80942"/>
                  </a:lnTo>
                  <a:lnTo>
                    <a:pt x="706008" y="101986"/>
                  </a:lnTo>
                  <a:lnTo>
                    <a:pt x="710927" y="133425"/>
                  </a:lnTo>
                  <a:lnTo>
                    <a:pt x="706008" y="164697"/>
                  </a:lnTo>
                  <a:lnTo>
                    <a:pt x="693959" y="185522"/>
                  </a:lnTo>
                  <a:close/>
                </a:path>
                <a:path w="1043305" h="210185">
                  <a:moveTo>
                    <a:pt x="819462" y="82293"/>
                  </a:moveTo>
                  <a:lnTo>
                    <a:pt x="769488" y="82293"/>
                  </a:lnTo>
                  <a:lnTo>
                    <a:pt x="775202" y="71497"/>
                  </a:lnTo>
                  <a:lnTo>
                    <a:pt x="783802" y="63360"/>
                  </a:lnTo>
                  <a:lnTo>
                    <a:pt x="794627" y="58225"/>
                  </a:lnTo>
                  <a:lnTo>
                    <a:pt x="807017" y="56438"/>
                  </a:lnTo>
                  <a:lnTo>
                    <a:pt x="810683" y="56438"/>
                  </a:lnTo>
                  <a:lnTo>
                    <a:pt x="816471" y="56727"/>
                  </a:lnTo>
                  <a:lnTo>
                    <a:pt x="819462" y="57113"/>
                  </a:lnTo>
                  <a:lnTo>
                    <a:pt x="819462" y="82293"/>
                  </a:lnTo>
                  <a:close/>
                </a:path>
                <a:path w="1043305" h="210185">
                  <a:moveTo>
                    <a:pt x="768909" y="206843"/>
                  </a:moveTo>
                  <a:lnTo>
                    <a:pt x="739773" y="206843"/>
                  </a:lnTo>
                  <a:lnTo>
                    <a:pt x="739773" y="58657"/>
                  </a:lnTo>
                  <a:lnTo>
                    <a:pt x="767944" y="58657"/>
                  </a:lnTo>
                  <a:lnTo>
                    <a:pt x="767944" y="82293"/>
                  </a:lnTo>
                  <a:lnTo>
                    <a:pt x="819462" y="82293"/>
                  </a:lnTo>
                  <a:lnTo>
                    <a:pt x="819462" y="83161"/>
                  </a:lnTo>
                  <a:lnTo>
                    <a:pt x="804315" y="83161"/>
                  </a:lnTo>
                  <a:lnTo>
                    <a:pt x="790195" y="85650"/>
                  </a:lnTo>
                  <a:lnTo>
                    <a:pt x="778978" y="92580"/>
                  </a:lnTo>
                  <a:lnTo>
                    <a:pt x="771578" y="103145"/>
                  </a:lnTo>
                  <a:lnTo>
                    <a:pt x="768909" y="116542"/>
                  </a:lnTo>
                  <a:lnTo>
                    <a:pt x="768909" y="206843"/>
                  </a:lnTo>
                  <a:close/>
                </a:path>
                <a:path w="1043305" h="210185">
                  <a:moveTo>
                    <a:pt x="819462" y="84898"/>
                  </a:moveTo>
                  <a:lnTo>
                    <a:pt x="817050" y="84319"/>
                  </a:lnTo>
                  <a:lnTo>
                    <a:pt x="810200" y="83161"/>
                  </a:lnTo>
                  <a:lnTo>
                    <a:pt x="819462" y="83161"/>
                  </a:lnTo>
                  <a:lnTo>
                    <a:pt x="819462" y="84898"/>
                  </a:lnTo>
                  <a:close/>
                </a:path>
                <a:path w="1043305" h="210185">
                  <a:moveTo>
                    <a:pt x="896030" y="82872"/>
                  </a:moveTo>
                  <a:lnTo>
                    <a:pt x="870980" y="82872"/>
                  </a:lnTo>
                  <a:lnTo>
                    <a:pt x="877132" y="71868"/>
                  </a:lnTo>
                  <a:lnTo>
                    <a:pt x="886114" y="63649"/>
                  </a:lnTo>
                  <a:lnTo>
                    <a:pt x="897612" y="58506"/>
                  </a:lnTo>
                  <a:lnTo>
                    <a:pt x="911307" y="56727"/>
                  </a:lnTo>
                  <a:lnTo>
                    <a:pt x="924940" y="58506"/>
                  </a:lnTo>
                  <a:lnTo>
                    <a:pt x="936221" y="63649"/>
                  </a:lnTo>
                  <a:lnTo>
                    <a:pt x="945007" y="71868"/>
                  </a:lnTo>
                  <a:lnTo>
                    <a:pt x="950612" y="81907"/>
                  </a:lnTo>
                  <a:lnTo>
                    <a:pt x="900598" y="81907"/>
                  </a:lnTo>
                  <a:lnTo>
                    <a:pt x="896030" y="82872"/>
                  </a:lnTo>
                  <a:close/>
                </a:path>
                <a:path w="1043305" h="210185">
                  <a:moveTo>
                    <a:pt x="980819" y="82872"/>
                  </a:moveTo>
                  <a:lnTo>
                    <a:pt x="952695" y="82872"/>
                  </a:lnTo>
                  <a:lnTo>
                    <a:pt x="959603" y="72071"/>
                  </a:lnTo>
                  <a:lnTo>
                    <a:pt x="969542" y="63830"/>
                  </a:lnTo>
                  <a:lnTo>
                    <a:pt x="982175" y="58574"/>
                  </a:lnTo>
                  <a:lnTo>
                    <a:pt x="997170" y="56727"/>
                  </a:lnTo>
                  <a:lnTo>
                    <a:pt x="1015645" y="59894"/>
                  </a:lnTo>
                  <a:lnTo>
                    <a:pt x="1030140" y="69402"/>
                  </a:lnTo>
                  <a:lnTo>
                    <a:pt x="1037606" y="81907"/>
                  </a:lnTo>
                  <a:lnTo>
                    <a:pt x="986172" y="81907"/>
                  </a:lnTo>
                  <a:lnTo>
                    <a:pt x="980819" y="82872"/>
                  </a:lnTo>
                  <a:close/>
                </a:path>
                <a:path w="1043305" h="210185">
                  <a:moveTo>
                    <a:pt x="870305" y="206843"/>
                  </a:moveTo>
                  <a:lnTo>
                    <a:pt x="841169" y="206843"/>
                  </a:lnTo>
                  <a:lnTo>
                    <a:pt x="841169" y="58657"/>
                  </a:lnTo>
                  <a:lnTo>
                    <a:pt x="869147" y="58657"/>
                  </a:lnTo>
                  <a:lnTo>
                    <a:pt x="869147" y="82872"/>
                  </a:lnTo>
                  <a:lnTo>
                    <a:pt x="896030" y="82872"/>
                  </a:lnTo>
                  <a:lnTo>
                    <a:pt x="888986" y="84360"/>
                  </a:lnTo>
                  <a:lnTo>
                    <a:pt x="879337" y="91253"/>
                  </a:lnTo>
                  <a:lnTo>
                    <a:pt x="872745" y="101891"/>
                  </a:lnTo>
                  <a:lnTo>
                    <a:pt x="870305" y="115577"/>
                  </a:lnTo>
                  <a:lnTo>
                    <a:pt x="870305" y="206843"/>
                  </a:lnTo>
                  <a:close/>
                </a:path>
                <a:path w="1043305" h="210185">
                  <a:moveTo>
                    <a:pt x="956457" y="206843"/>
                  </a:moveTo>
                  <a:lnTo>
                    <a:pt x="927611" y="206843"/>
                  </a:lnTo>
                  <a:lnTo>
                    <a:pt x="927611" y="108534"/>
                  </a:lnTo>
                  <a:lnTo>
                    <a:pt x="925642" y="97577"/>
                  </a:lnTo>
                  <a:lnTo>
                    <a:pt x="920110" y="89179"/>
                  </a:lnTo>
                  <a:lnTo>
                    <a:pt x="911575" y="83802"/>
                  </a:lnTo>
                  <a:lnTo>
                    <a:pt x="900598" y="81907"/>
                  </a:lnTo>
                  <a:lnTo>
                    <a:pt x="950612" y="81907"/>
                  </a:lnTo>
                  <a:lnTo>
                    <a:pt x="951151" y="82872"/>
                  </a:lnTo>
                  <a:lnTo>
                    <a:pt x="980819" y="82872"/>
                  </a:lnTo>
                  <a:lnTo>
                    <a:pt x="973592" y="84174"/>
                  </a:lnTo>
                  <a:lnTo>
                    <a:pt x="964260" y="90493"/>
                  </a:lnTo>
                  <a:lnTo>
                    <a:pt x="958454" y="100141"/>
                  </a:lnTo>
                  <a:lnTo>
                    <a:pt x="956457" y="112393"/>
                  </a:lnTo>
                  <a:lnTo>
                    <a:pt x="956457" y="206843"/>
                  </a:lnTo>
                  <a:close/>
                </a:path>
                <a:path w="1043305" h="210185">
                  <a:moveTo>
                    <a:pt x="1042996" y="206843"/>
                  </a:moveTo>
                  <a:lnTo>
                    <a:pt x="1013860" y="206843"/>
                  </a:lnTo>
                  <a:lnTo>
                    <a:pt x="1013860" y="110367"/>
                  </a:lnTo>
                  <a:lnTo>
                    <a:pt x="1011677" y="97455"/>
                  </a:lnTo>
                  <a:lnTo>
                    <a:pt x="1005732" y="88612"/>
                  </a:lnTo>
                  <a:lnTo>
                    <a:pt x="996929" y="83532"/>
                  </a:lnTo>
                  <a:lnTo>
                    <a:pt x="986172" y="81907"/>
                  </a:lnTo>
                  <a:lnTo>
                    <a:pt x="1037606" y="81907"/>
                  </a:lnTo>
                  <a:lnTo>
                    <a:pt x="1039607" y="85258"/>
                  </a:lnTo>
                  <a:lnTo>
                    <a:pt x="1042996" y="107473"/>
                  </a:lnTo>
                  <a:lnTo>
                    <a:pt x="1042996" y="206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8722" y="2164061"/>
              <a:ext cx="144841" cy="20340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509886" y="2166971"/>
              <a:ext cx="29209" cy="198120"/>
            </a:xfrm>
            <a:custGeom>
              <a:avLst/>
              <a:gdLst/>
              <a:ahLst/>
              <a:cxnLst/>
              <a:rect l="l" t="t" r="r" b="b"/>
              <a:pathLst>
                <a:path w="29209" h="198119">
                  <a:moveTo>
                    <a:pt x="0" y="0"/>
                  </a:moveTo>
                  <a:lnTo>
                    <a:pt x="0" y="197581"/>
                  </a:lnTo>
                  <a:lnTo>
                    <a:pt x="29135" y="197581"/>
                  </a:lnTo>
                  <a:lnTo>
                    <a:pt x="29135" y="0"/>
                  </a:lnTo>
                  <a:lnTo>
                    <a:pt x="0" y="0"/>
                  </a:lnTo>
                  <a:close/>
                </a:path>
              </a:pathLst>
            </a:custGeom>
            <a:ln w="5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64668" y="2154799"/>
              <a:ext cx="490802" cy="21594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78496" y="2211238"/>
              <a:ext cx="309043" cy="1562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119947" y="2668880"/>
              <a:ext cx="3573364" cy="20041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4488565" y="4846858"/>
              <a:ext cx="749300" cy="203835"/>
            </a:xfrm>
            <a:custGeom>
              <a:avLst/>
              <a:gdLst/>
              <a:ahLst/>
              <a:cxnLst/>
              <a:rect l="l" t="t" r="r" b="b"/>
              <a:pathLst>
                <a:path w="749300" h="203835">
                  <a:moveTo>
                    <a:pt x="89818" y="202984"/>
                  </a:moveTo>
                  <a:lnTo>
                    <a:pt x="53154" y="195932"/>
                  </a:lnTo>
                  <a:lnTo>
                    <a:pt x="24794" y="175730"/>
                  </a:lnTo>
                  <a:lnTo>
                    <a:pt x="6490" y="143805"/>
                  </a:lnTo>
                  <a:lnTo>
                    <a:pt x="0" y="101588"/>
                  </a:lnTo>
                  <a:lnTo>
                    <a:pt x="6619" y="59097"/>
                  </a:lnTo>
                  <a:lnTo>
                    <a:pt x="25023" y="27133"/>
                  </a:lnTo>
                  <a:lnTo>
                    <a:pt x="53032" y="7000"/>
                  </a:lnTo>
                  <a:lnTo>
                    <a:pt x="88467" y="0"/>
                  </a:lnTo>
                  <a:lnTo>
                    <a:pt x="118366" y="4761"/>
                  </a:lnTo>
                  <a:lnTo>
                    <a:pt x="143073" y="18125"/>
                  </a:lnTo>
                  <a:lnTo>
                    <a:pt x="151173" y="27399"/>
                  </a:lnTo>
                  <a:lnTo>
                    <a:pt x="88660" y="27399"/>
                  </a:lnTo>
                  <a:lnTo>
                    <a:pt x="65383" y="32245"/>
                  </a:lnTo>
                  <a:lnTo>
                    <a:pt x="46718" y="46489"/>
                  </a:lnTo>
                  <a:lnTo>
                    <a:pt x="34312" y="69686"/>
                  </a:lnTo>
                  <a:lnTo>
                    <a:pt x="29810" y="101395"/>
                  </a:lnTo>
                  <a:lnTo>
                    <a:pt x="34304" y="133216"/>
                  </a:lnTo>
                  <a:lnTo>
                    <a:pt x="46802" y="156471"/>
                  </a:lnTo>
                  <a:lnTo>
                    <a:pt x="65830" y="170735"/>
                  </a:lnTo>
                  <a:lnTo>
                    <a:pt x="89915" y="175585"/>
                  </a:lnTo>
                  <a:lnTo>
                    <a:pt x="152553" y="175585"/>
                  </a:lnTo>
                  <a:lnTo>
                    <a:pt x="148946" y="181012"/>
                  </a:lnTo>
                  <a:lnTo>
                    <a:pt x="122905" y="197289"/>
                  </a:lnTo>
                  <a:lnTo>
                    <a:pt x="89818" y="202984"/>
                  </a:lnTo>
                  <a:close/>
                </a:path>
                <a:path w="749300" h="203835">
                  <a:moveTo>
                    <a:pt x="170761" y="65120"/>
                  </a:moveTo>
                  <a:lnTo>
                    <a:pt x="139889" y="65120"/>
                  </a:lnTo>
                  <a:lnTo>
                    <a:pt x="132454" y="49418"/>
                  </a:lnTo>
                  <a:lnTo>
                    <a:pt x="121293" y="37541"/>
                  </a:lnTo>
                  <a:lnTo>
                    <a:pt x="106623" y="30023"/>
                  </a:lnTo>
                  <a:lnTo>
                    <a:pt x="88660" y="27399"/>
                  </a:lnTo>
                  <a:lnTo>
                    <a:pt x="151173" y="27399"/>
                  </a:lnTo>
                  <a:lnTo>
                    <a:pt x="161050" y="38706"/>
                  </a:lnTo>
                  <a:lnTo>
                    <a:pt x="170761" y="65120"/>
                  </a:lnTo>
                  <a:close/>
                </a:path>
                <a:path w="749300" h="203835">
                  <a:moveTo>
                    <a:pt x="152553" y="175585"/>
                  </a:moveTo>
                  <a:lnTo>
                    <a:pt x="89915" y="175585"/>
                  </a:lnTo>
                  <a:lnTo>
                    <a:pt x="111379" y="171955"/>
                  </a:lnTo>
                  <a:lnTo>
                    <a:pt x="127986" y="161596"/>
                  </a:lnTo>
                  <a:lnTo>
                    <a:pt x="138823" y="145304"/>
                  </a:lnTo>
                  <a:lnTo>
                    <a:pt x="142976" y="123874"/>
                  </a:lnTo>
                  <a:lnTo>
                    <a:pt x="94256" y="123874"/>
                  </a:lnTo>
                  <a:lnTo>
                    <a:pt x="94256" y="99176"/>
                  </a:lnTo>
                  <a:lnTo>
                    <a:pt x="172112" y="99176"/>
                  </a:lnTo>
                  <a:lnTo>
                    <a:pt x="172112" y="121559"/>
                  </a:lnTo>
                  <a:lnTo>
                    <a:pt x="165996" y="155364"/>
                  </a:lnTo>
                  <a:lnTo>
                    <a:pt x="152553" y="175585"/>
                  </a:lnTo>
                  <a:close/>
                </a:path>
                <a:path w="749300" h="203835">
                  <a:moveTo>
                    <a:pt x="268201" y="203273"/>
                  </a:moveTo>
                  <a:lnTo>
                    <a:pt x="238729" y="197851"/>
                  </a:lnTo>
                  <a:lnTo>
                    <a:pt x="216502" y="182471"/>
                  </a:lnTo>
                  <a:lnTo>
                    <a:pt x="202470" y="158462"/>
                  </a:lnTo>
                  <a:lnTo>
                    <a:pt x="197581" y="127154"/>
                  </a:lnTo>
                  <a:lnTo>
                    <a:pt x="202491" y="95914"/>
                  </a:lnTo>
                  <a:lnTo>
                    <a:pt x="216382" y="71584"/>
                  </a:lnTo>
                  <a:lnTo>
                    <a:pt x="237997" y="55792"/>
                  </a:lnTo>
                  <a:lnTo>
                    <a:pt x="266079" y="50167"/>
                  </a:lnTo>
                  <a:lnTo>
                    <a:pt x="290620" y="54274"/>
                  </a:lnTo>
                  <a:lnTo>
                    <a:pt x="311688" y="67327"/>
                  </a:lnTo>
                  <a:lnTo>
                    <a:pt x="316005" y="74093"/>
                  </a:lnTo>
                  <a:lnTo>
                    <a:pt x="266465" y="74093"/>
                  </a:lnTo>
                  <a:lnTo>
                    <a:pt x="250579" y="77267"/>
                  </a:lnTo>
                  <a:lnTo>
                    <a:pt x="238294" y="85814"/>
                  </a:lnTo>
                  <a:lnTo>
                    <a:pt x="230133" y="98269"/>
                  </a:lnTo>
                  <a:lnTo>
                    <a:pt x="226620" y="113165"/>
                  </a:lnTo>
                  <a:lnTo>
                    <a:pt x="330111" y="113165"/>
                  </a:lnTo>
                  <a:lnTo>
                    <a:pt x="331972" y="124646"/>
                  </a:lnTo>
                  <a:lnTo>
                    <a:pt x="331972" y="134969"/>
                  </a:lnTo>
                  <a:lnTo>
                    <a:pt x="226524" y="134969"/>
                  </a:lnTo>
                  <a:lnTo>
                    <a:pt x="229946" y="153828"/>
                  </a:lnTo>
                  <a:lnTo>
                    <a:pt x="238559" y="167758"/>
                  </a:lnTo>
                  <a:lnTo>
                    <a:pt x="251623" y="176388"/>
                  </a:lnTo>
                  <a:lnTo>
                    <a:pt x="268394" y="179347"/>
                  </a:lnTo>
                  <a:lnTo>
                    <a:pt x="322278" y="179347"/>
                  </a:lnTo>
                  <a:lnTo>
                    <a:pt x="322184" y="179545"/>
                  </a:lnTo>
                  <a:lnTo>
                    <a:pt x="308854" y="192239"/>
                  </a:lnTo>
                  <a:lnTo>
                    <a:pt x="290657" y="200393"/>
                  </a:lnTo>
                  <a:lnTo>
                    <a:pt x="268201" y="203273"/>
                  </a:lnTo>
                  <a:close/>
                </a:path>
                <a:path w="749300" h="203835">
                  <a:moveTo>
                    <a:pt x="330111" y="113165"/>
                  </a:moveTo>
                  <a:lnTo>
                    <a:pt x="303318" y="113165"/>
                  </a:lnTo>
                  <a:lnTo>
                    <a:pt x="300640" y="97577"/>
                  </a:lnTo>
                  <a:lnTo>
                    <a:pt x="293176" y="85199"/>
                  </a:lnTo>
                  <a:lnTo>
                    <a:pt x="281571" y="77037"/>
                  </a:lnTo>
                  <a:lnTo>
                    <a:pt x="266465" y="74093"/>
                  </a:lnTo>
                  <a:lnTo>
                    <a:pt x="316005" y="74093"/>
                  </a:lnTo>
                  <a:lnTo>
                    <a:pt x="326424" y="90420"/>
                  </a:lnTo>
                  <a:lnTo>
                    <a:pt x="330111" y="113165"/>
                  </a:lnTo>
                  <a:close/>
                </a:path>
                <a:path w="749300" h="203835">
                  <a:moveTo>
                    <a:pt x="322278" y="179347"/>
                  </a:moveTo>
                  <a:lnTo>
                    <a:pt x="268394" y="179347"/>
                  </a:lnTo>
                  <a:lnTo>
                    <a:pt x="279682" y="178089"/>
                  </a:lnTo>
                  <a:lnTo>
                    <a:pt x="288799" y="174632"/>
                  </a:lnTo>
                  <a:lnTo>
                    <a:pt x="295745" y="169457"/>
                  </a:lnTo>
                  <a:lnTo>
                    <a:pt x="300521" y="163043"/>
                  </a:lnTo>
                  <a:lnTo>
                    <a:pt x="330042" y="163043"/>
                  </a:lnTo>
                  <a:lnTo>
                    <a:pt x="322278" y="179347"/>
                  </a:lnTo>
                  <a:close/>
                </a:path>
                <a:path w="749300" h="203835">
                  <a:moveTo>
                    <a:pt x="418975" y="76312"/>
                  </a:moveTo>
                  <a:lnTo>
                    <a:pt x="390629" y="76312"/>
                  </a:lnTo>
                  <a:lnTo>
                    <a:pt x="397213" y="65552"/>
                  </a:lnTo>
                  <a:lnTo>
                    <a:pt x="406692" y="57306"/>
                  </a:lnTo>
                  <a:lnTo>
                    <a:pt x="419065" y="52027"/>
                  </a:lnTo>
                  <a:lnTo>
                    <a:pt x="434332" y="50167"/>
                  </a:lnTo>
                  <a:lnTo>
                    <a:pt x="455036" y="53753"/>
                  </a:lnTo>
                  <a:lnTo>
                    <a:pt x="470956" y="64385"/>
                  </a:lnTo>
                  <a:lnTo>
                    <a:pt x="477364" y="75347"/>
                  </a:lnTo>
                  <a:lnTo>
                    <a:pt x="424395" y="75347"/>
                  </a:lnTo>
                  <a:lnTo>
                    <a:pt x="418975" y="76312"/>
                  </a:lnTo>
                  <a:close/>
                </a:path>
                <a:path w="749300" h="203835">
                  <a:moveTo>
                    <a:pt x="389953" y="200283"/>
                  </a:moveTo>
                  <a:lnTo>
                    <a:pt x="360818" y="200283"/>
                  </a:lnTo>
                  <a:lnTo>
                    <a:pt x="360818" y="52096"/>
                  </a:lnTo>
                  <a:lnTo>
                    <a:pt x="388796" y="52096"/>
                  </a:lnTo>
                  <a:lnTo>
                    <a:pt x="388796" y="76312"/>
                  </a:lnTo>
                  <a:lnTo>
                    <a:pt x="418975" y="76312"/>
                  </a:lnTo>
                  <a:lnTo>
                    <a:pt x="410548" y="77811"/>
                  </a:lnTo>
                  <a:lnTo>
                    <a:pt x="399649" y="85006"/>
                  </a:lnTo>
                  <a:lnTo>
                    <a:pt x="392513" y="96633"/>
                  </a:lnTo>
                  <a:lnTo>
                    <a:pt x="389953" y="112393"/>
                  </a:lnTo>
                  <a:lnTo>
                    <a:pt x="389953" y="200283"/>
                  </a:lnTo>
                  <a:close/>
                </a:path>
                <a:path w="749300" h="203835">
                  <a:moveTo>
                    <a:pt x="484789" y="200283"/>
                  </a:moveTo>
                  <a:lnTo>
                    <a:pt x="455653" y="200283"/>
                  </a:lnTo>
                  <a:lnTo>
                    <a:pt x="455653" y="109596"/>
                  </a:lnTo>
                  <a:lnTo>
                    <a:pt x="453523" y="95209"/>
                  </a:lnTo>
                  <a:lnTo>
                    <a:pt x="447368" y="84440"/>
                  </a:lnTo>
                  <a:lnTo>
                    <a:pt x="437541" y="77686"/>
                  </a:lnTo>
                  <a:lnTo>
                    <a:pt x="424395" y="75347"/>
                  </a:lnTo>
                  <a:lnTo>
                    <a:pt x="477364" y="75347"/>
                  </a:lnTo>
                  <a:lnTo>
                    <a:pt x="481178" y="81872"/>
                  </a:lnTo>
                  <a:lnTo>
                    <a:pt x="484789" y="106026"/>
                  </a:lnTo>
                  <a:lnTo>
                    <a:pt x="484789" y="200283"/>
                  </a:lnTo>
                  <a:close/>
                </a:path>
                <a:path w="749300" h="203835">
                  <a:moveTo>
                    <a:pt x="599787" y="75733"/>
                  </a:moveTo>
                  <a:lnTo>
                    <a:pt x="549813" y="75733"/>
                  </a:lnTo>
                  <a:lnTo>
                    <a:pt x="555528" y="64937"/>
                  </a:lnTo>
                  <a:lnTo>
                    <a:pt x="564128" y="56799"/>
                  </a:lnTo>
                  <a:lnTo>
                    <a:pt x="574952" y="51665"/>
                  </a:lnTo>
                  <a:lnTo>
                    <a:pt x="587342" y="49877"/>
                  </a:lnTo>
                  <a:lnTo>
                    <a:pt x="591008" y="49877"/>
                  </a:lnTo>
                  <a:lnTo>
                    <a:pt x="596797" y="50167"/>
                  </a:lnTo>
                  <a:lnTo>
                    <a:pt x="599787" y="50553"/>
                  </a:lnTo>
                  <a:lnTo>
                    <a:pt x="599787" y="75733"/>
                  </a:lnTo>
                  <a:close/>
                </a:path>
                <a:path w="749300" h="203835">
                  <a:moveTo>
                    <a:pt x="549234" y="200283"/>
                  </a:moveTo>
                  <a:lnTo>
                    <a:pt x="520099" y="200283"/>
                  </a:lnTo>
                  <a:lnTo>
                    <a:pt x="520099" y="52096"/>
                  </a:lnTo>
                  <a:lnTo>
                    <a:pt x="548269" y="52096"/>
                  </a:lnTo>
                  <a:lnTo>
                    <a:pt x="548269" y="75733"/>
                  </a:lnTo>
                  <a:lnTo>
                    <a:pt x="599787" y="75733"/>
                  </a:lnTo>
                  <a:lnTo>
                    <a:pt x="599787" y="76601"/>
                  </a:lnTo>
                  <a:lnTo>
                    <a:pt x="584641" y="76601"/>
                  </a:lnTo>
                  <a:lnTo>
                    <a:pt x="570521" y="79090"/>
                  </a:lnTo>
                  <a:lnTo>
                    <a:pt x="559304" y="86019"/>
                  </a:lnTo>
                  <a:lnTo>
                    <a:pt x="551904" y="96585"/>
                  </a:lnTo>
                  <a:lnTo>
                    <a:pt x="549234" y="109982"/>
                  </a:lnTo>
                  <a:lnTo>
                    <a:pt x="549234" y="200283"/>
                  </a:lnTo>
                  <a:close/>
                </a:path>
                <a:path w="749300" h="203835">
                  <a:moveTo>
                    <a:pt x="599787" y="78338"/>
                  </a:moveTo>
                  <a:lnTo>
                    <a:pt x="597375" y="77759"/>
                  </a:lnTo>
                  <a:lnTo>
                    <a:pt x="590526" y="76601"/>
                  </a:lnTo>
                  <a:lnTo>
                    <a:pt x="599787" y="76601"/>
                  </a:lnTo>
                  <a:lnTo>
                    <a:pt x="599787" y="78338"/>
                  </a:lnTo>
                  <a:close/>
                </a:path>
                <a:path w="749300" h="203835">
                  <a:moveTo>
                    <a:pt x="685458" y="203273"/>
                  </a:moveTo>
                  <a:lnTo>
                    <a:pt x="655986" y="197851"/>
                  </a:lnTo>
                  <a:lnTo>
                    <a:pt x="633759" y="182471"/>
                  </a:lnTo>
                  <a:lnTo>
                    <a:pt x="619726" y="158462"/>
                  </a:lnTo>
                  <a:lnTo>
                    <a:pt x="614838" y="127154"/>
                  </a:lnTo>
                  <a:lnTo>
                    <a:pt x="619747" y="95914"/>
                  </a:lnTo>
                  <a:lnTo>
                    <a:pt x="633638" y="71584"/>
                  </a:lnTo>
                  <a:lnTo>
                    <a:pt x="655253" y="55792"/>
                  </a:lnTo>
                  <a:lnTo>
                    <a:pt x="683335" y="50167"/>
                  </a:lnTo>
                  <a:lnTo>
                    <a:pt x="707876" y="54274"/>
                  </a:lnTo>
                  <a:lnTo>
                    <a:pt x="728944" y="67327"/>
                  </a:lnTo>
                  <a:lnTo>
                    <a:pt x="733261" y="74093"/>
                  </a:lnTo>
                  <a:lnTo>
                    <a:pt x="683721" y="74093"/>
                  </a:lnTo>
                  <a:lnTo>
                    <a:pt x="667836" y="77267"/>
                  </a:lnTo>
                  <a:lnTo>
                    <a:pt x="655550" y="85814"/>
                  </a:lnTo>
                  <a:lnTo>
                    <a:pt x="647389" y="98269"/>
                  </a:lnTo>
                  <a:lnTo>
                    <a:pt x="643877" y="113165"/>
                  </a:lnTo>
                  <a:lnTo>
                    <a:pt x="747367" y="113165"/>
                  </a:lnTo>
                  <a:lnTo>
                    <a:pt x="749228" y="124646"/>
                  </a:lnTo>
                  <a:lnTo>
                    <a:pt x="749228" y="134969"/>
                  </a:lnTo>
                  <a:lnTo>
                    <a:pt x="643780" y="134969"/>
                  </a:lnTo>
                  <a:lnTo>
                    <a:pt x="647202" y="153828"/>
                  </a:lnTo>
                  <a:lnTo>
                    <a:pt x="655815" y="167758"/>
                  </a:lnTo>
                  <a:lnTo>
                    <a:pt x="668879" y="176388"/>
                  </a:lnTo>
                  <a:lnTo>
                    <a:pt x="685650" y="179347"/>
                  </a:lnTo>
                  <a:lnTo>
                    <a:pt x="739534" y="179347"/>
                  </a:lnTo>
                  <a:lnTo>
                    <a:pt x="739440" y="179545"/>
                  </a:lnTo>
                  <a:lnTo>
                    <a:pt x="726110" y="192239"/>
                  </a:lnTo>
                  <a:lnTo>
                    <a:pt x="707914" y="200393"/>
                  </a:lnTo>
                  <a:lnTo>
                    <a:pt x="685458" y="203273"/>
                  </a:lnTo>
                  <a:close/>
                </a:path>
                <a:path w="749300" h="203835">
                  <a:moveTo>
                    <a:pt x="747367" y="113165"/>
                  </a:moveTo>
                  <a:lnTo>
                    <a:pt x="720575" y="113165"/>
                  </a:lnTo>
                  <a:lnTo>
                    <a:pt x="717896" y="97577"/>
                  </a:lnTo>
                  <a:lnTo>
                    <a:pt x="710433" y="85199"/>
                  </a:lnTo>
                  <a:lnTo>
                    <a:pt x="698827" y="77037"/>
                  </a:lnTo>
                  <a:lnTo>
                    <a:pt x="683721" y="74093"/>
                  </a:lnTo>
                  <a:lnTo>
                    <a:pt x="733261" y="74093"/>
                  </a:lnTo>
                  <a:lnTo>
                    <a:pt x="743680" y="90420"/>
                  </a:lnTo>
                  <a:lnTo>
                    <a:pt x="747367" y="113165"/>
                  </a:lnTo>
                  <a:close/>
                </a:path>
                <a:path w="749300" h="203835">
                  <a:moveTo>
                    <a:pt x="739534" y="179347"/>
                  </a:moveTo>
                  <a:lnTo>
                    <a:pt x="685650" y="179347"/>
                  </a:lnTo>
                  <a:lnTo>
                    <a:pt x="696938" y="178089"/>
                  </a:lnTo>
                  <a:lnTo>
                    <a:pt x="706055" y="174632"/>
                  </a:lnTo>
                  <a:lnTo>
                    <a:pt x="713001" y="169457"/>
                  </a:lnTo>
                  <a:lnTo>
                    <a:pt x="717777" y="163043"/>
                  </a:lnTo>
                  <a:lnTo>
                    <a:pt x="747298" y="163043"/>
                  </a:lnTo>
                  <a:lnTo>
                    <a:pt x="739534" y="179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85654" y="4843948"/>
              <a:ext cx="177932" cy="20880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683236" y="4894115"/>
              <a:ext cx="140210" cy="15892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46473" y="4894115"/>
              <a:ext cx="129791" cy="15593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005754" y="4893825"/>
              <a:ext cx="234949" cy="15921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3933586" y="5323733"/>
              <a:ext cx="1880870" cy="200660"/>
            </a:xfrm>
            <a:custGeom>
              <a:avLst/>
              <a:gdLst/>
              <a:ahLst/>
              <a:cxnLst/>
              <a:rect l="l" t="t" r="r" b="b"/>
              <a:pathLst>
                <a:path w="1880869" h="200660">
                  <a:moveTo>
                    <a:pt x="71830" y="110508"/>
                  </a:moveTo>
                  <a:lnTo>
                    <a:pt x="0" y="110508"/>
                  </a:lnTo>
                  <a:lnTo>
                    <a:pt x="0" y="89985"/>
                  </a:lnTo>
                  <a:lnTo>
                    <a:pt x="71830" y="89985"/>
                  </a:lnTo>
                  <a:lnTo>
                    <a:pt x="71830" y="110508"/>
                  </a:lnTo>
                  <a:close/>
                </a:path>
                <a:path w="1880869" h="200660">
                  <a:moveTo>
                    <a:pt x="376912" y="200020"/>
                  </a:moveTo>
                  <a:lnTo>
                    <a:pt x="356783" y="200020"/>
                  </a:lnTo>
                  <a:lnTo>
                    <a:pt x="356783" y="0"/>
                  </a:lnTo>
                  <a:lnTo>
                    <a:pt x="376912" y="0"/>
                  </a:lnTo>
                  <a:lnTo>
                    <a:pt x="376912" y="200020"/>
                  </a:lnTo>
                  <a:close/>
                </a:path>
                <a:path w="1880869" h="200660">
                  <a:moveTo>
                    <a:pt x="334682" y="80434"/>
                  </a:moveTo>
                  <a:lnTo>
                    <a:pt x="314632" y="80434"/>
                  </a:lnTo>
                  <a:lnTo>
                    <a:pt x="314632" y="5130"/>
                  </a:lnTo>
                  <a:lnTo>
                    <a:pt x="334682" y="5130"/>
                  </a:lnTo>
                  <a:lnTo>
                    <a:pt x="334682" y="80434"/>
                  </a:lnTo>
                  <a:close/>
                </a:path>
                <a:path w="1880869" h="200660">
                  <a:moveTo>
                    <a:pt x="216438" y="157316"/>
                  </a:moveTo>
                  <a:lnTo>
                    <a:pt x="204203" y="142239"/>
                  </a:lnTo>
                  <a:lnTo>
                    <a:pt x="231992" y="121774"/>
                  </a:lnTo>
                  <a:lnTo>
                    <a:pt x="251988" y="98224"/>
                  </a:lnTo>
                  <a:lnTo>
                    <a:pt x="264688" y="71698"/>
                  </a:lnTo>
                  <a:lnTo>
                    <a:pt x="270587" y="42308"/>
                  </a:lnTo>
                  <a:lnTo>
                    <a:pt x="213675" y="42308"/>
                  </a:lnTo>
                  <a:lnTo>
                    <a:pt x="213675" y="24864"/>
                  </a:lnTo>
                  <a:lnTo>
                    <a:pt x="291741" y="24864"/>
                  </a:lnTo>
                  <a:lnTo>
                    <a:pt x="291169" y="39363"/>
                  </a:lnTo>
                  <a:lnTo>
                    <a:pt x="289531" y="53478"/>
                  </a:lnTo>
                  <a:lnTo>
                    <a:pt x="286769" y="67178"/>
                  </a:lnTo>
                  <a:lnTo>
                    <a:pt x="282822" y="80434"/>
                  </a:lnTo>
                  <a:lnTo>
                    <a:pt x="334682" y="80434"/>
                  </a:lnTo>
                  <a:lnTo>
                    <a:pt x="334682" y="97405"/>
                  </a:lnTo>
                  <a:lnTo>
                    <a:pt x="275481" y="97405"/>
                  </a:lnTo>
                  <a:lnTo>
                    <a:pt x="265179" y="114214"/>
                  </a:lnTo>
                  <a:lnTo>
                    <a:pt x="252027" y="129876"/>
                  </a:lnTo>
                  <a:lnTo>
                    <a:pt x="235842" y="144281"/>
                  </a:lnTo>
                  <a:lnTo>
                    <a:pt x="216438" y="157316"/>
                  </a:lnTo>
                  <a:close/>
                </a:path>
                <a:path w="1880869" h="200660">
                  <a:moveTo>
                    <a:pt x="334682" y="190311"/>
                  </a:moveTo>
                  <a:lnTo>
                    <a:pt x="314632" y="190311"/>
                  </a:lnTo>
                  <a:lnTo>
                    <a:pt x="314632" y="97405"/>
                  </a:lnTo>
                  <a:lnTo>
                    <a:pt x="334682" y="97405"/>
                  </a:lnTo>
                  <a:lnTo>
                    <a:pt x="334682" y="190311"/>
                  </a:lnTo>
                  <a:close/>
                </a:path>
                <a:path w="1880869" h="200660">
                  <a:moveTo>
                    <a:pt x="568565" y="113981"/>
                  </a:moveTo>
                  <a:lnTo>
                    <a:pt x="547331" y="113981"/>
                  </a:lnTo>
                  <a:lnTo>
                    <a:pt x="547331" y="157"/>
                  </a:lnTo>
                  <a:lnTo>
                    <a:pt x="568565" y="157"/>
                  </a:lnTo>
                  <a:lnTo>
                    <a:pt x="568565" y="113981"/>
                  </a:lnTo>
                  <a:close/>
                </a:path>
                <a:path w="1880869" h="200660">
                  <a:moveTo>
                    <a:pt x="459951" y="104509"/>
                  </a:moveTo>
                  <a:lnTo>
                    <a:pt x="438672" y="101033"/>
                  </a:lnTo>
                  <a:lnTo>
                    <a:pt x="421796" y="91327"/>
                  </a:lnTo>
                  <a:lnTo>
                    <a:pt x="410677" y="76470"/>
                  </a:lnTo>
                  <a:lnTo>
                    <a:pt x="406670" y="57543"/>
                  </a:lnTo>
                  <a:lnTo>
                    <a:pt x="410677" y="38288"/>
                  </a:lnTo>
                  <a:lnTo>
                    <a:pt x="421796" y="23325"/>
                  </a:lnTo>
                  <a:lnTo>
                    <a:pt x="438672" y="13631"/>
                  </a:lnTo>
                  <a:lnTo>
                    <a:pt x="459951" y="10182"/>
                  </a:lnTo>
                  <a:lnTo>
                    <a:pt x="481172" y="13631"/>
                  </a:lnTo>
                  <a:lnTo>
                    <a:pt x="497997" y="23325"/>
                  </a:lnTo>
                  <a:lnTo>
                    <a:pt x="501593" y="28179"/>
                  </a:lnTo>
                  <a:lnTo>
                    <a:pt x="459951" y="28179"/>
                  </a:lnTo>
                  <a:lnTo>
                    <a:pt x="446822" y="30214"/>
                  </a:lnTo>
                  <a:lnTo>
                    <a:pt x="436497" y="36171"/>
                  </a:lnTo>
                  <a:lnTo>
                    <a:pt x="429769" y="45473"/>
                  </a:lnTo>
                  <a:lnTo>
                    <a:pt x="427430" y="57543"/>
                  </a:lnTo>
                  <a:lnTo>
                    <a:pt x="429769" y="69374"/>
                  </a:lnTo>
                  <a:lnTo>
                    <a:pt x="436497" y="78549"/>
                  </a:lnTo>
                  <a:lnTo>
                    <a:pt x="446822" y="84483"/>
                  </a:lnTo>
                  <a:lnTo>
                    <a:pt x="459951" y="86591"/>
                  </a:lnTo>
                  <a:lnTo>
                    <a:pt x="501530" y="86591"/>
                  </a:lnTo>
                  <a:lnTo>
                    <a:pt x="497997" y="91327"/>
                  </a:lnTo>
                  <a:lnTo>
                    <a:pt x="481172" y="101033"/>
                  </a:lnTo>
                  <a:lnTo>
                    <a:pt x="459951" y="104509"/>
                  </a:lnTo>
                  <a:close/>
                </a:path>
                <a:path w="1880869" h="200660">
                  <a:moveTo>
                    <a:pt x="501530" y="86591"/>
                  </a:moveTo>
                  <a:lnTo>
                    <a:pt x="459951" y="86591"/>
                  </a:lnTo>
                  <a:lnTo>
                    <a:pt x="472933" y="84483"/>
                  </a:lnTo>
                  <a:lnTo>
                    <a:pt x="483177" y="78549"/>
                  </a:lnTo>
                  <a:lnTo>
                    <a:pt x="489899" y="69374"/>
                  </a:lnTo>
                  <a:lnTo>
                    <a:pt x="492314" y="57543"/>
                  </a:lnTo>
                  <a:lnTo>
                    <a:pt x="489899" y="45473"/>
                  </a:lnTo>
                  <a:lnTo>
                    <a:pt x="483177" y="36171"/>
                  </a:lnTo>
                  <a:lnTo>
                    <a:pt x="472933" y="30214"/>
                  </a:lnTo>
                  <a:lnTo>
                    <a:pt x="459951" y="28179"/>
                  </a:lnTo>
                  <a:lnTo>
                    <a:pt x="501593" y="28179"/>
                  </a:lnTo>
                  <a:lnTo>
                    <a:pt x="509080" y="38288"/>
                  </a:lnTo>
                  <a:lnTo>
                    <a:pt x="513074" y="57543"/>
                  </a:lnTo>
                  <a:lnTo>
                    <a:pt x="509080" y="76470"/>
                  </a:lnTo>
                  <a:lnTo>
                    <a:pt x="501530" y="86591"/>
                  </a:lnTo>
                  <a:close/>
                </a:path>
                <a:path w="1880869" h="200660">
                  <a:moveTo>
                    <a:pt x="568565" y="197494"/>
                  </a:moveTo>
                  <a:lnTo>
                    <a:pt x="437060" y="197494"/>
                  </a:lnTo>
                  <a:lnTo>
                    <a:pt x="437060" y="124242"/>
                  </a:lnTo>
                  <a:lnTo>
                    <a:pt x="568565" y="124242"/>
                  </a:lnTo>
                  <a:lnTo>
                    <a:pt x="568565" y="141213"/>
                  </a:lnTo>
                  <a:lnTo>
                    <a:pt x="457977" y="141213"/>
                  </a:lnTo>
                  <a:lnTo>
                    <a:pt x="457977" y="180286"/>
                  </a:lnTo>
                  <a:lnTo>
                    <a:pt x="568565" y="180286"/>
                  </a:lnTo>
                  <a:lnTo>
                    <a:pt x="568565" y="197494"/>
                  </a:lnTo>
                  <a:close/>
                </a:path>
                <a:path w="1880869" h="200660">
                  <a:moveTo>
                    <a:pt x="568565" y="180286"/>
                  </a:moveTo>
                  <a:lnTo>
                    <a:pt x="547726" y="180286"/>
                  </a:lnTo>
                  <a:lnTo>
                    <a:pt x="547726" y="141213"/>
                  </a:lnTo>
                  <a:lnTo>
                    <a:pt x="568565" y="141213"/>
                  </a:lnTo>
                  <a:lnTo>
                    <a:pt x="568565" y="180286"/>
                  </a:lnTo>
                  <a:close/>
                </a:path>
                <a:path w="1880869" h="200660">
                  <a:moveTo>
                    <a:pt x="765664" y="200414"/>
                  </a:moveTo>
                  <a:lnTo>
                    <a:pt x="744510" y="200414"/>
                  </a:lnTo>
                  <a:lnTo>
                    <a:pt x="744510" y="0"/>
                  </a:lnTo>
                  <a:lnTo>
                    <a:pt x="765664" y="0"/>
                  </a:lnTo>
                  <a:lnTo>
                    <a:pt x="765664" y="200414"/>
                  </a:lnTo>
                  <a:close/>
                </a:path>
                <a:path w="1880869" h="200660">
                  <a:moveTo>
                    <a:pt x="665417" y="109561"/>
                  </a:moveTo>
                  <a:lnTo>
                    <a:pt x="643598" y="106074"/>
                  </a:lnTo>
                  <a:lnTo>
                    <a:pt x="626315" y="96290"/>
                  </a:lnTo>
                  <a:lnTo>
                    <a:pt x="614967" y="81222"/>
                  </a:lnTo>
                  <a:lnTo>
                    <a:pt x="610952" y="61884"/>
                  </a:lnTo>
                  <a:lnTo>
                    <a:pt x="614967" y="42580"/>
                  </a:lnTo>
                  <a:lnTo>
                    <a:pt x="626315" y="27508"/>
                  </a:lnTo>
                  <a:lnTo>
                    <a:pt x="643598" y="17705"/>
                  </a:lnTo>
                  <a:lnTo>
                    <a:pt x="665417" y="14208"/>
                  </a:lnTo>
                  <a:lnTo>
                    <a:pt x="687259" y="17705"/>
                  </a:lnTo>
                  <a:lnTo>
                    <a:pt x="704460" y="27508"/>
                  </a:lnTo>
                  <a:lnTo>
                    <a:pt x="708276" y="32599"/>
                  </a:lnTo>
                  <a:lnTo>
                    <a:pt x="665417" y="32599"/>
                  </a:lnTo>
                  <a:lnTo>
                    <a:pt x="651961" y="34700"/>
                  </a:lnTo>
                  <a:lnTo>
                    <a:pt x="641303" y="40641"/>
                  </a:lnTo>
                  <a:lnTo>
                    <a:pt x="634315" y="49882"/>
                  </a:lnTo>
                  <a:lnTo>
                    <a:pt x="631870" y="61884"/>
                  </a:lnTo>
                  <a:lnTo>
                    <a:pt x="634315" y="73919"/>
                  </a:lnTo>
                  <a:lnTo>
                    <a:pt x="641303" y="83157"/>
                  </a:lnTo>
                  <a:lnTo>
                    <a:pt x="651961" y="89080"/>
                  </a:lnTo>
                  <a:lnTo>
                    <a:pt x="665417" y="91169"/>
                  </a:lnTo>
                  <a:lnTo>
                    <a:pt x="708299" y="91169"/>
                  </a:lnTo>
                  <a:lnTo>
                    <a:pt x="704460" y="96290"/>
                  </a:lnTo>
                  <a:lnTo>
                    <a:pt x="687259" y="106074"/>
                  </a:lnTo>
                  <a:lnTo>
                    <a:pt x="665417" y="109561"/>
                  </a:lnTo>
                  <a:close/>
                </a:path>
                <a:path w="1880869" h="200660">
                  <a:moveTo>
                    <a:pt x="708299" y="91169"/>
                  </a:moveTo>
                  <a:lnTo>
                    <a:pt x="665417" y="91169"/>
                  </a:lnTo>
                  <a:lnTo>
                    <a:pt x="678877" y="89080"/>
                  </a:lnTo>
                  <a:lnTo>
                    <a:pt x="689561" y="83157"/>
                  </a:lnTo>
                  <a:lnTo>
                    <a:pt x="696620" y="73919"/>
                  </a:lnTo>
                  <a:lnTo>
                    <a:pt x="699201" y="61884"/>
                  </a:lnTo>
                  <a:lnTo>
                    <a:pt x="696620" y="49882"/>
                  </a:lnTo>
                  <a:lnTo>
                    <a:pt x="689561" y="40641"/>
                  </a:lnTo>
                  <a:lnTo>
                    <a:pt x="678877" y="34700"/>
                  </a:lnTo>
                  <a:lnTo>
                    <a:pt x="665417" y="32599"/>
                  </a:lnTo>
                  <a:lnTo>
                    <a:pt x="708276" y="32599"/>
                  </a:lnTo>
                  <a:lnTo>
                    <a:pt x="715757" y="42580"/>
                  </a:lnTo>
                  <a:lnTo>
                    <a:pt x="719882" y="61884"/>
                  </a:lnTo>
                  <a:lnTo>
                    <a:pt x="715757" y="81222"/>
                  </a:lnTo>
                  <a:lnTo>
                    <a:pt x="708299" y="91169"/>
                  </a:lnTo>
                  <a:close/>
                </a:path>
                <a:path w="1880869" h="200660">
                  <a:moveTo>
                    <a:pt x="603927" y="157395"/>
                  </a:moveTo>
                  <a:lnTo>
                    <a:pt x="601322" y="139714"/>
                  </a:lnTo>
                  <a:lnTo>
                    <a:pt x="630970" y="139599"/>
                  </a:lnTo>
                  <a:lnTo>
                    <a:pt x="663918" y="138796"/>
                  </a:lnTo>
                  <a:lnTo>
                    <a:pt x="698227" y="136794"/>
                  </a:lnTo>
                  <a:lnTo>
                    <a:pt x="731959" y="133083"/>
                  </a:lnTo>
                  <a:lnTo>
                    <a:pt x="733617" y="148554"/>
                  </a:lnTo>
                  <a:lnTo>
                    <a:pt x="699267" y="153565"/>
                  </a:lnTo>
                  <a:lnTo>
                    <a:pt x="665190" y="156201"/>
                  </a:lnTo>
                  <a:lnTo>
                    <a:pt x="632905" y="157223"/>
                  </a:lnTo>
                  <a:lnTo>
                    <a:pt x="603927" y="157395"/>
                  </a:lnTo>
                  <a:close/>
                </a:path>
                <a:path w="1880869" h="200660">
                  <a:moveTo>
                    <a:pt x="1010914" y="120059"/>
                  </a:moveTo>
                  <a:lnTo>
                    <a:pt x="989680" y="120059"/>
                  </a:lnTo>
                  <a:lnTo>
                    <a:pt x="989680" y="0"/>
                  </a:lnTo>
                  <a:lnTo>
                    <a:pt x="1010914" y="0"/>
                  </a:lnTo>
                  <a:lnTo>
                    <a:pt x="1010914" y="49491"/>
                  </a:lnTo>
                  <a:lnTo>
                    <a:pt x="1039883" y="49491"/>
                  </a:lnTo>
                  <a:lnTo>
                    <a:pt x="1039883" y="67015"/>
                  </a:lnTo>
                  <a:lnTo>
                    <a:pt x="1010914" y="67015"/>
                  </a:lnTo>
                  <a:lnTo>
                    <a:pt x="1010914" y="120059"/>
                  </a:lnTo>
                  <a:close/>
                </a:path>
                <a:path w="1880869" h="200660">
                  <a:moveTo>
                    <a:pt x="966710" y="31573"/>
                  </a:moveTo>
                  <a:lnTo>
                    <a:pt x="858333" y="31573"/>
                  </a:lnTo>
                  <a:lnTo>
                    <a:pt x="858333" y="14366"/>
                  </a:lnTo>
                  <a:lnTo>
                    <a:pt x="966710" y="14366"/>
                  </a:lnTo>
                  <a:lnTo>
                    <a:pt x="966710" y="31573"/>
                  </a:lnTo>
                  <a:close/>
                </a:path>
                <a:path w="1880869" h="200660">
                  <a:moveTo>
                    <a:pt x="862990" y="117928"/>
                  </a:moveTo>
                  <a:lnTo>
                    <a:pt x="852176" y="101036"/>
                  </a:lnTo>
                  <a:lnTo>
                    <a:pt x="873152" y="90579"/>
                  </a:lnTo>
                  <a:lnTo>
                    <a:pt x="888910" y="75579"/>
                  </a:lnTo>
                  <a:lnTo>
                    <a:pt x="898852" y="57323"/>
                  </a:lnTo>
                  <a:lnTo>
                    <a:pt x="902379" y="37099"/>
                  </a:lnTo>
                  <a:lnTo>
                    <a:pt x="902379" y="31573"/>
                  </a:lnTo>
                  <a:lnTo>
                    <a:pt x="923533" y="31573"/>
                  </a:lnTo>
                  <a:lnTo>
                    <a:pt x="923561" y="37099"/>
                  </a:lnTo>
                  <a:lnTo>
                    <a:pt x="926771" y="55367"/>
                  </a:lnTo>
                  <a:lnTo>
                    <a:pt x="935265" y="70330"/>
                  </a:lnTo>
                  <a:lnTo>
                    <a:pt x="913351" y="70330"/>
                  </a:lnTo>
                  <a:lnTo>
                    <a:pt x="905204" y="85815"/>
                  </a:lnTo>
                  <a:lnTo>
                    <a:pt x="893943" y="99191"/>
                  </a:lnTo>
                  <a:lnTo>
                    <a:pt x="879795" y="110035"/>
                  </a:lnTo>
                  <a:lnTo>
                    <a:pt x="862990" y="117928"/>
                  </a:lnTo>
                  <a:close/>
                </a:path>
                <a:path w="1880869" h="200660">
                  <a:moveTo>
                    <a:pt x="961501" y="111771"/>
                  </a:moveTo>
                  <a:lnTo>
                    <a:pt x="945585" y="104874"/>
                  </a:lnTo>
                  <a:lnTo>
                    <a:pt x="932157" y="95431"/>
                  </a:lnTo>
                  <a:lnTo>
                    <a:pt x="921362" y="83798"/>
                  </a:lnTo>
                  <a:lnTo>
                    <a:pt x="913351" y="70330"/>
                  </a:lnTo>
                  <a:lnTo>
                    <a:pt x="935265" y="70330"/>
                  </a:lnTo>
                  <a:lnTo>
                    <a:pt x="936172" y="71929"/>
                  </a:lnTo>
                  <a:lnTo>
                    <a:pt x="951272" y="85560"/>
                  </a:lnTo>
                  <a:lnTo>
                    <a:pt x="971604" y="95195"/>
                  </a:lnTo>
                  <a:lnTo>
                    <a:pt x="961501" y="111771"/>
                  </a:lnTo>
                  <a:close/>
                </a:path>
                <a:path w="1880869" h="200660">
                  <a:moveTo>
                    <a:pt x="946266" y="199704"/>
                  </a:moveTo>
                  <a:lnTo>
                    <a:pt x="918233" y="197174"/>
                  </a:lnTo>
                  <a:lnTo>
                    <a:pt x="897120" y="189827"/>
                  </a:lnTo>
                  <a:lnTo>
                    <a:pt x="883806" y="178025"/>
                  </a:lnTo>
                  <a:lnTo>
                    <a:pt x="879172" y="162131"/>
                  </a:lnTo>
                  <a:lnTo>
                    <a:pt x="883806" y="146398"/>
                  </a:lnTo>
                  <a:lnTo>
                    <a:pt x="897120" y="134721"/>
                  </a:lnTo>
                  <a:lnTo>
                    <a:pt x="918233" y="127454"/>
                  </a:lnTo>
                  <a:lnTo>
                    <a:pt x="946266" y="124953"/>
                  </a:lnTo>
                  <a:lnTo>
                    <a:pt x="974067" y="127454"/>
                  </a:lnTo>
                  <a:lnTo>
                    <a:pt x="994979" y="134721"/>
                  </a:lnTo>
                  <a:lnTo>
                    <a:pt x="1002925" y="141766"/>
                  </a:lnTo>
                  <a:lnTo>
                    <a:pt x="946266" y="141766"/>
                  </a:lnTo>
                  <a:lnTo>
                    <a:pt x="926890" y="143072"/>
                  </a:lnTo>
                  <a:lnTo>
                    <a:pt x="912443" y="147005"/>
                  </a:lnTo>
                  <a:lnTo>
                    <a:pt x="903442" y="153410"/>
                  </a:lnTo>
                  <a:lnTo>
                    <a:pt x="900405" y="162131"/>
                  </a:lnTo>
                  <a:lnTo>
                    <a:pt x="903442" y="171015"/>
                  </a:lnTo>
                  <a:lnTo>
                    <a:pt x="912443" y="177553"/>
                  </a:lnTo>
                  <a:lnTo>
                    <a:pt x="926890" y="181590"/>
                  </a:lnTo>
                  <a:lnTo>
                    <a:pt x="946266" y="182970"/>
                  </a:lnTo>
                  <a:lnTo>
                    <a:pt x="1002632" y="182970"/>
                  </a:lnTo>
                  <a:lnTo>
                    <a:pt x="994979" y="189827"/>
                  </a:lnTo>
                  <a:lnTo>
                    <a:pt x="974067" y="197174"/>
                  </a:lnTo>
                  <a:lnTo>
                    <a:pt x="946266" y="199704"/>
                  </a:lnTo>
                  <a:close/>
                </a:path>
                <a:path w="1880869" h="200660">
                  <a:moveTo>
                    <a:pt x="1002632" y="182970"/>
                  </a:moveTo>
                  <a:lnTo>
                    <a:pt x="946266" y="182970"/>
                  </a:lnTo>
                  <a:lnTo>
                    <a:pt x="965562" y="181590"/>
                  </a:lnTo>
                  <a:lnTo>
                    <a:pt x="979922" y="177553"/>
                  </a:lnTo>
                  <a:lnTo>
                    <a:pt x="988880" y="171015"/>
                  </a:lnTo>
                  <a:lnTo>
                    <a:pt x="991969" y="162131"/>
                  </a:lnTo>
                  <a:lnTo>
                    <a:pt x="988880" y="153410"/>
                  </a:lnTo>
                  <a:lnTo>
                    <a:pt x="979922" y="147005"/>
                  </a:lnTo>
                  <a:lnTo>
                    <a:pt x="965562" y="143072"/>
                  </a:lnTo>
                  <a:lnTo>
                    <a:pt x="946266" y="141766"/>
                  </a:lnTo>
                  <a:lnTo>
                    <a:pt x="1002925" y="141766"/>
                  </a:lnTo>
                  <a:lnTo>
                    <a:pt x="1008150" y="146398"/>
                  </a:lnTo>
                  <a:lnTo>
                    <a:pt x="1012729" y="162131"/>
                  </a:lnTo>
                  <a:lnTo>
                    <a:pt x="1008150" y="178025"/>
                  </a:lnTo>
                  <a:lnTo>
                    <a:pt x="1002632" y="182970"/>
                  </a:lnTo>
                  <a:close/>
                </a:path>
                <a:path w="1880869" h="200660">
                  <a:moveTo>
                    <a:pt x="1216696" y="123532"/>
                  </a:moveTo>
                  <a:lnTo>
                    <a:pt x="1073666" y="123532"/>
                  </a:lnTo>
                  <a:lnTo>
                    <a:pt x="1073666" y="60069"/>
                  </a:lnTo>
                  <a:lnTo>
                    <a:pt x="1191121" y="60069"/>
                  </a:lnTo>
                  <a:lnTo>
                    <a:pt x="1191121" y="31968"/>
                  </a:lnTo>
                  <a:lnTo>
                    <a:pt x="1073272" y="31968"/>
                  </a:lnTo>
                  <a:lnTo>
                    <a:pt x="1073272" y="14681"/>
                  </a:lnTo>
                  <a:lnTo>
                    <a:pt x="1212039" y="14681"/>
                  </a:lnTo>
                  <a:lnTo>
                    <a:pt x="1212039" y="77197"/>
                  </a:lnTo>
                  <a:lnTo>
                    <a:pt x="1094742" y="77197"/>
                  </a:lnTo>
                  <a:lnTo>
                    <a:pt x="1094742" y="106640"/>
                  </a:lnTo>
                  <a:lnTo>
                    <a:pt x="1216696" y="106640"/>
                  </a:lnTo>
                  <a:lnTo>
                    <a:pt x="1216696" y="123532"/>
                  </a:lnTo>
                  <a:close/>
                </a:path>
                <a:path w="1880869" h="200660">
                  <a:moveTo>
                    <a:pt x="1234456" y="175550"/>
                  </a:moveTo>
                  <a:lnTo>
                    <a:pt x="1051407" y="175550"/>
                  </a:lnTo>
                  <a:lnTo>
                    <a:pt x="1051407" y="158026"/>
                  </a:lnTo>
                  <a:lnTo>
                    <a:pt x="1234456" y="158026"/>
                  </a:lnTo>
                  <a:lnTo>
                    <a:pt x="1234456" y="175550"/>
                  </a:lnTo>
                  <a:close/>
                </a:path>
                <a:path w="1880869" h="200660">
                  <a:moveTo>
                    <a:pt x="1414979" y="107350"/>
                  </a:moveTo>
                  <a:lnTo>
                    <a:pt x="1393746" y="107350"/>
                  </a:lnTo>
                  <a:lnTo>
                    <a:pt x="1393746" y="0"/>
                  </a:lnTo>
                  <a:lnTo>
                    <a:pt x="1414979" y="0"/>
                  </a:lnTo>
                  <a:lnTo>
                    <a:pt x="1414979" y="107350"/>
                  </a:lnTo>
                  <a:close/>
                </a:path>
                <a:path w="1880869" h="200660">
                  <a:moveTo>
                    <a:pt x="1306365" y="101904"/>
                  </a:moveTo>
                  <a:lnTo>
                    <a:pt x="1285086" y="98552"/>
                  </a:lnTo>
                  <a:lnTo>
                    <a:pt x="1268210" y="89057"/>
                  </a:lnTo>
                  <a:lnTo>
                    <a:pt x="1257092" y="74442"/>
                  </a:lnTo>
                  <a:lnTo>
                    <a:pt x="1253085" y="55727"/>
                  </a:lnTo>
                  <a:lnTo>
                    <a:pt x="1257092" y="36785"/>
                  </a:lnTo>
                  <a:lnTo>
                    <a:pt x="1268210" y="22062"/>
                  </a:lnTo>
                  <a:lnTo>
                    <a:pt x="1285086" y="12548"/>
                  </a:lnTo>
                  <a:lnTo>
                    <a:pt x="1306365" y="9235"/>
                  </a:lnTo>
                  <a:lnTo>
                    <a:pt x="1327586" y="12548"/>
                  </a:lnTo>
                  <a:lnTo>
                    <a:pt x="1344412" y="22062"/>
                  </a:lnTo>
                  <a:lnTo>
                    <a:pt x="1348185" y="27074"/>
                  </a:lnTo>
                  <a:lnTo>
                    <a:pt x="1306365" y="27074"/>
                  </a:lnTo>
                  <a:lnTo>
                    <a:pt x="1293236" y="29065"/>
                  </a:lnTo>
                  <a:lnTo>
                    <a:pt x="1282912" y="34889"/>
                  </a:lnTo>
                  <a:lnTo>
                    <a:pt x="1276184" y="43968"/>
                  </a:lnTo>
                  <a:lnTo>
                    <a:pt x="1273844" y="55727"/>
                  </a:lnTo>
                  <a:lnTo>
                    <a:pt x="1276184" y="67432"/>
                  </a:lnTo>
                  <a:lnTo>
                    <a:pt x="1282912" y="76487"/>
                  </a:lnTo>
                  <a:lnTo>
                    <a:pt x="1293236" y="82345"/>
                  </a:lnTo>
                  <a:lnTo>
                    <a:pt x="1306365" y="84459"/>
                  </a:lnTo>
                  <a:lnTo>
                    <a:pt x="1347898" y="84459"/>
                  </a:lnTo>
                  <a:lnTo>
                    <a:pt x="1344412" y="89057"/>
                  </a:lnTo>
                  <a:lnTo>
                    <a:pt x="1327586" y="98552"/>
                  </a:lnTo>
                  <a:lnTo>
                    <a:pt x="1306365" y="101904"/>
                  </a:lnTo>
                  <a:close/>
                </a:path>
                <a:path w="1880869" h="200660">
                  <a:moveTo>
                    <a:pt x="1347898" y="84459"/>
                  </a:moveTo>
                  <a:lnTo>
                    <a:pt x="1306365" y="84459"/>
                  </a:lnTo>
                  <a:lnTo>
                    <a:pt x="1319348" y="82345"/>
                  </a:lnTo>
                  <a:lnTo>
                    <a:pt x="1329592" y="76487"/>
                  </a:lnTo>
                  <a:lnTo>
                    <a:pt x="1336314" y="67432"/>
                  </a:lnTo>
                  <a:lnTo>
                    <a:pt x="1338729" y="55727"/>
                  </a:lnTo>
                  <a:lnTo>
                    <a:pt x="1336314" y="43968"/>
                  </a:lnTo>
                  <a:lnTo>
                    <a:pt x="1329592" y="34889"/>
                  </a:lnTo>
                  <a:lnTo>
                    <a:pt x="1319348" y="29065"/>
                  </a:lnTo>
                  <a:lnTo>
                    <a:pt x="1306365" y="27074"/>
                  </a:lnTo>
                  <a:lnTo>
                    <a:pt x="1348185" y="27074"/>
                  </a:lnTo>
                  <a:lnTo>
                    <a:pt x="1355495" y="36785"/>
                  </a:lnTo>
                  <a:lnTo>
                    <a:pt x="1359488" y="55727"/>
                  </a:lnTo>
                  <a:lnTo>
                    <a:pt x="1355495" y="74442"/>
                  </a:lnTo>
                  <a:lnTo>
                    <a:pt x="1347898" y="84459"/>
                  </a:lnTo>
                  <a:close/>
                </a:path>
                <a:path w="1880869" h="200660">
                  <a:moveTo>
                    <a:pt x="1414979" y="197494"/>
                  </a:moveTo>
                  <a:lnTo>
                    <a:pt x="1284027" y="197494"/>
                  </a:lnTo>
                  <a:lnTo>
                    <a:pt x="1284027" y="117059"/>
                  </a:lnTo>
                  <a:lnTo>
                    <a:pt x="1304787" y="117059"/>
                  </a:lnTo>
                  <a:lnTo>
                    <a:pt x="1304787" y="139477"/>
                  </a:lnTo>
                  <a:lnTo>
                    <a:pt x="1414979" y="139477"/>
                  </a:lnTo>
                  <a:lnTo>
                    <a:pt x="1414979" y="156211"/>
                  </a:lnTo>
                  <a:lnTo>
                    <a:pt x="1304787" y="156211"/>
                  </a:lnTo>
                  <a:lnTo>
                    <a:pt x="1304787" y="180207"/>
                  </a:lnTo>
                  <a:lnTo>
                    <a:pt x="1414979" y="180207"/>
                  </a:lnTo>
                  <a:lnTo>
                    <a:pt x="1414979" y="197494"/>
                  </a:lnTo>
                  <a:close/>
                </a:path>
                <a:path w="1880869" h="200660">
                  <a:moveTo>
                    <a:pt x="1414979" y="139477"/>
                  </a:moveTo>
                  <a:lnTo>
                    <a:pt x="1393904" y="139477"/>
                  </a:lnTo>
                  <a:lnTo>
                    <a:pt x="1393904" y="117059"/>
                  </a:lnTo>
                  <a:lnTo>
                    <a:pt x="1414979" y="117059"/>
                  </a:lnTo>
                  <a:lnTo>
                    <a:pt x="1414979" y="139477"/>
                  </a:lnTo>
                  <a:close/>
                </a:path>
                <a:path w="1880869" h="200660">
                  <a:moveTo>
                    <a:pt x="1414979" y="180207"/>
                  </a:moveTo>
                  <a:lnTo>
                    <a:pt x="1393904" y="180207"/>
                  </a:lnTo>
                  <a:lnTo>
                    <a:pt x="1393904" y="156211"/>
                  </a:lnTo>
                  <a:lnTo>
                    <a:pt x="1414979" y="156211"/>
                  </a:lnTo>
                  <a:lnTo>
                    <a:pt x="1414979" y="180207"/>
                  </a:lnTo>
                  <a:close/>
                </a:path>
                <a:path w="1880869" h="200660">
                  <a:moveTo>
                    <a:pt x="1612631" y="200020"/>
                  </a:moveTo>
                  <a:lnTo>
                    <a:pt x="1591635" y="200020"/>
                  </a:lnTo>
                  <a:lnTo>
                    <a:pt x="1591635" y="0"/>
                  </a:lnTo>
                  <a:lnTo>
                    <a:pt x="1612631" y="0"/>
                  </a:lnTo>
                  <a:lnTo>
                    <a:pt x="1612631" y="200020"/>
                  </a:lnTo>
                  <a:close/>
                </a:path>
                <a:path w="1880869" h="200660">
                  <a:moveTo>
                    <a:pt x="1475680" y="149186"/>
                  </a:moveTo>
                  <a:lnTo>
                    <a:pt x="1458946" y="149186"/>
                  </a:lnTo>
                  <a:lnTo>
                    <a:pt x="1458946" y="19496"/>
                  </a:lnTo>
                  <a:lnTo>
                    <a:pt x="1479784" y="19496"/>
                  </a:lnTo>
                  <a:lnTo>
                    <a:pt x="1479784" y="130952"/>
                  </a:lnTo>
                  <a:lnTo>
                    <a:pt x="1573422" y="130952"/>
                  </a:lnTo>
                  <a:lnTo>
                    <a:pt x="1574743" y="139477"/>
                  </a:lnTo>
                  <a:lnTo>
                    <a:pt x="1548786" y="144102"/>
                  </a:lnTo>
                  <a:lnTo>
                    <a:pt x="1523790" y="147114"/>
                  </a:lnTo>
                  <a:lnTo>
                    <a:pt x="1499506" y="148734"/>
                  </a:lnTo>
                  <a:lnTo>
                    <a:pt x="1475680" y="149186"/>
                  </a:lnTo>
                  <a:close/>
                </a:path>
                <a:path w="1880869" h="200660">
                  <a:moveTo>
                    <a:pt x="1573422" y="130952"/>
                  </a:moveTo>
                  <a:lnTo>
                    <a:pt x="1479784" y="130952"/>
                  </a:lnTo>
                  <a:lnTo>
                    <a:pt x="1502016" y="130329"/>
                  </a:lnTo>
                  <a:lnTo>
                    <a:pt x="1524787" y="128692"/>
                  </a:lnTo>
                  <a:lnTo>
                    <a:pt x="1548106" y="125857"/>
                  </a:lnTo>
                  <a:lnTo>
                    <a:pt x="1571980" y="121638"/>
                  </a:lnTo>
                  <a:lnTo>
                    <a:pt x="1573422" y="130952"/>
                  </a:lnTo>
                  <a:close/>
                </a:path>
                <a:path w="1880869" h="200660">
                  <a:moveTo>
                    <a:pt x="1800180" y="200414"/>
                  </a:moveTo>
                  <a:lnTo>
                    <a:pt x="1778946" y="200414"/>
                  </a:lnTo>
                  <a:lnTo>
                    <a:pt x="1778946" y="0"/>
                  </a:lnTo>
                  <a:lnTo>
                    <a:pt x="1800180" y="0"/>
                  </a:lnTo>
                  <a:lnTo>
                    <a:pt x="1800180" y="77434"/>
                  </a:lnTo>
                  <a:lnTo>
                    <a:pt x="1832227" y="77434"/>
                  </a:lnTo>
                  <a:lnTo>
                    <a:pt x="1832227" y="95037"/>
                  </a:lnTo>
                  <a:lnTo>
                    <a:pt x="1800180" y="95037"/>
                  </a:lnTo>
                  <a:lnTo>
                    <a:pt x="1800180" y="200414"/>
                  </a:lnTo>
                  <a:close/>
                </a:path>
                <a:path w="1880869" h="200660">
                  <a:moveTo>
                    <a:pt x="1668911" y="150764"/>
                  </a:moveTo>
                  <a:lnTo>
                    <a:pt x="1652809" y="150764"/>
                  </a:lnTo>
                  <a:lnTo>
                    <a:pt x="1652809" y="19260"/>
                  </a:lnTo>
                  <a:lnTo>
                    <a:pt x="1746346" y="19260"/>
                  </a:lnTo>
                  <a:lnTo>
                    <a:pt x="1746346" y="36467"/>
                  </a:lnTo>
                  <a:lnTo>
                    <a:pt x="1673963" y="36467"/>
                  </a:lnTo>
                  <a:lnTo>
                    <a:pt x="1673963" y="133083"/>
                  </a:lnTo>
                  <a:lnTo>
                    <a:pt x="1762292" y="133083"/>
                  </a:lnTo>
                  <a:lnTo>
                    <a:pt x="1763870" y="144371"/>
                  </a:lnTo>
                  <a:lnTo>
                    <a:pt x="1741063" y="147679"/>
                  </a:lnTo>
                  <a:lnTo>
                    <a:pt x="1718581" y="149640"/>
                  </a:lnTo>
                  <a:lnTo>
                    <a:pt x="1695004" y="150565"/>
                  </a:lnTo>
                  <a:lnTo>
                    <a:pt x="1668911" y="150764"/>
                  </a:lnTo>
                  <a:close/>
                </a:path>
                <a:path w="1880869" h="200660">
                  <a:moveTo>
                    <a:pt x="1762292" y="133083"/>
                  </a:moveTo>
                  <a:lnTo>
                    <a:pt x="1673963" y="133083"/>
                  </a:lnTo>
                  <a:lnTo>
                    <a:pt x="1697740" y="132688"/>
                  </a:lnTo>
                  <a:lnTo>
                    <a:pt x="1719489" y="131583"/>
                  </a:lnTo>
                  <a:lnTo>
                    <a:pt x="1740320" y="129531"/>
                  </a:lnTo>
                  <a:lnTo>
                    <a:pt x="1761344" y="126295"/>
                  </a:lnTo>
                  <a:lnTo>
                    <a:pt x="1762292" y="133083"/>
                  </a:lnTo>
                  <a:close/>
                </a:path>
                <a:path w="1880869" h="200660">
                  <a:moveTo>
                    <a:pt x="1873273" y="182575"/>
                  </a:moveTo>
                  <a:lnTo>
                    <a:pt x="1855986" y="182575"/>
                  </a:lnTo>
                  <a:lnTo>
                    <a:pt x="1848724" y="175471"/>
                  </a:lnTo>
                  <a:lnTo>
                    <a:pt x="1848882" y="166788"/>
                  </a:lnTo>
                  <a:lnTo>
                    <a:pt x="1848724" y="158105"/>
                  </a:lnTo>
                  <a:lnTo>
                    <a:pt x="1855986" y="151001"/>
                  </a:lnTo>
                  <a:lnTo>
                    <a:pt x="1873273" y="151001"/>
                  </a:lnTo>
                  <a:lnTo>
                    <a:pt x="1880535" y="158105"/>
                  </a:lnTo>
                  <a:lnTo>
                    <a:pt x="1880535" y="175471"/>
                  </a:lnTo>
                  <a:lnTo>
                    <a:pt x="1873273" y="182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108854" y="7339099"/>
              <a:ext cx="5506085" cy="584200"/>
            </a:xfrm>
            <a:custGeom>
              <a:avLst/>
              <a:gdLst/>
              <a:ahLst/>
              <a:cxnLst/>
              <a:rect l="l" t="t" r="r" b="b"/>
              <a:pathLst>
                <a:path w="5506084" h="584200">
                  <a:moveTo>
                    <a:pt x="5505907" y="583662"/>
                  </a:moveTo>
                  <a:lnTo>
                    <a:pt x="0" y="583662"/>
                  </a:lnTo>
                  <a:lnTo>
                    <a:pt x="0" y="0"/>
                  </a:lnTo>
                  <a:lnTo>
                    <a:pt x="5505907" y="0"/>
                  </a:lnTo>
                  <a:lnTo>
                    <a:pt x="5505907" y="583662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530532" y="7529445"/>
              <a:ext cx="664210" cy="203835"/>
            </a:xfrm>
            <a:custGeom>
              <a:avLst/>
              <a:gdLst/>
              <a:ahLst/>
              <a:cxnLst/>
              <a:rect l="l" t="t" r="r" b="b"/>
              <a:pathLst>
                <a:path w="664209" h="203834">
                  <a:moveTo>
                    <a:pt x="135796" y="177225"/>
                  </a:moveTo>
                  <a:lnTo>
                    <a:pt x="73900" y="177225"/>
                  </a:lnTo>
                  <a:lnTo>
                    <a:pt x="91363" y="174935"/>
                  </a:lnTo>
                  <a:lnTo>
                    <a:pt x="105146" y="168458"/>
                  </a:lnTo>
                  <a:lnTo>
                    <a:pt x="114207" y="158381"/>
                  </a:lnTo>
                  <a:lnTo>
                    <a:pt x="117507" y="145292"/>
                  </a:lnTo>
                  <a:lnTo>
                    <a:pt x="114588" y="134079"/>
                  </a:lnTo>
                  <a:lnTo>
                    <a:pt x="106677" y="125924"/>
                  </a:lnTo>
                  <a:lnTo>
                    <a:pt x="94823" y="119976"/>
                  </a:lnTo>
                  <a:lnTo>
                    <a:pt x="80074" y="115384"/>
                  </a:lnTo>
                  <a:lnTo>
                    <a:pt x="56824" y="109113"/>
                  </a:lnTo>
                  <a:lnTo>
                    <a:pt x="35343" y="101160"/>
                  </a:lnTo>
                  <a:lnTo>
                    <a:pt x="19126" y="90059"/>
                  </a:lnTo>
                  <a:lnTo>
                    <a:pt x="8878" y="75413"/>
                  </a:lnTo>
                  <a:lnTo>
                    <a:pt x="5306" y="56824"/>
                  </a:lnTo>
                  <a:lnTo>
                    <a:pt x="10683" y="33489"/>
                  </a:lnTo>
                  <a:lnTo>
                    <a:pt x="25481" y="15568"/>
                  </a:lnTo>
                  <a:lnTo>
                    <a:pt x="47756" y="4062"/>
                  </a:lnTo>
                  <a:lnTo>
                    <a:pt x="75540" y="0"/>
                  </a:lnTo>
                  <a:lnTo>
                    <a:pt x="103141" y="4083"/>
                  </a:lnTo>
                  <a:lnTo>
                    <a:pt x="124790" y="15448"/>
                  </a:lnTo>
                  <a:lnTo>
                    <a:pt x="133446" y="25951"/>
                  </a:lnTo>
                  <a:lnTo>
                    <a:pt x="74864" y="25951"/>
                  </a:lnTo>
                  <a:lnTo>
                    <a:pt x="58468" y="28143"/>
                  </a:lnTo>
                  <a:lnTo>
                    <a:pt x="46006" y="34224"/>
                  </a:lnTo>
                  <a:lnTo>
                    <a:pt x="38085" y="43453"/>
                  </a:lnTo>
                  <a:lnTo>
                    <a:pt x="35310" y="55087"/>
                  </a:lnTo>
                  <a:lnTo>
                    <a:pt x="38679" y="67113"/>
                  </a:lnTo>
                  <a:lnTo>
                    <a:pt x="47357" y="75612"/>
                  </a:lnTo>
                  <a:lnTo>
                    <a:pt x="58984" y="81325"/>
                  </a:lnTo>
                  <a:lnTo>
                    <a:pt x="71198" y="84994"/>
                  </a:lnTo>
                  <a:lnTo>
                    <a:pt x="90397" y="90011"/>
                  </a:lnTo>
                  <a:lnTo>
                    <a:pt x="109939" y="96306"/>
                  </a:lnTo>
                  <a:lnTo>
                    <a:pt x="128288" y="106798"/>
                  </a:lnTo>
                  <a:lnTo>
                    <a:pt x="141897" y="122789"/>
                  </a:lnTo>
                  <a:lnTo>
                    <a:pt x="147221" y="145581"/>
                  </a:lnTo>
                  <a:lnTo>
                    <a:pt x="142332" y="168804"/>
                  </a:lnTo>
                  <a:lnTo>
                    <a:pt x="135796" y="177225"/>
                  </a:lnTo>
                  <a:close/>
                </a:path>
                <a:path w="664209" h="203834">
                  <a:moveTo>
                    <a:pt x="144520" y="54701"/>
                  </a:moveTo>
                  <a:lnTo>
                    <a:pt x="115481" y="54701"/>
                  </a:lnTo>
                  <a:lnTo>
                    <a:pt x="111495" y="42517"/>
                  </a:lnTo>
                  <a:lnTo>
                    <a:pt x="102915" y="33489"/>
                  </a:lnTo>
                  <a:lnTo>
                    <a:pt x="90463" y="27879"/>
                  </a:lnTo>
                  <a:lnTo>
                    <a:pt x="74864" y="25951"/>
                  </a:lnTo>
                  <a:lnTo>
                    <a:pt x="133446" y="25951"/>
                  </a:lnTo>
                  <a:lnTo>
                    <a:pt x="139060" y="32763"/>
                  </a:lnTo>
                  <a:lnTo>
                    <a:pt x="144520" y="54701"/>
                  </a:lnTo>
                  <a:close/>
                </a:path>
                <a:path w="664209" h="203834">
                  <a:moveTo>
                    <a:pt x="73996" y="203563"/>
                  </a:moveTo>
                  <a:lnTo>
                    <a:pt x="44024" y="199550"/>
                  </a:lnTo>
                  <a:lnTo>
                    <a:pt x="21116" y="188030"/>
                  </a:lnTo>
                  <a:lnTo>
                    <a:pt x="6148" y="169781"/>
                  </a:lnTo>
                  <a:lnTo>
                    <a:pt x="0" y="145581"/>
                  </a:lnTo>
                  <a:lnTo>
                    <a:pt x="30100" y="145581"/>
                  </a:lnTo>
                  <a:lnTo>
                    <a:pt x="34447" y="159561"/>
                  </a:lnTo>
                  <a:lnTo>
                    <a:pt x="44041" y="169434"/>
                  </a:lnTo>
                  <a:lnTo>
                    <a:pt x="57613" y="175292"/>
                  </a:lnTo>
                  <a:lnTo>
                    <a:pt x="73900" y="177225"/>
                  </a:lnTo>
                  <a:lnTo>
                    <a:pt x="135796" y="177225"/>
                  </a:lnTo>
                  <a:lnTo>
                    <a:pt x="128083" y="187162"/>
                  </a:lnTo>
                  <a:lnTo>
                    <a:pt x="105096" y="199224"/>
                  </a:lnTo>
                  <a:lnTo>
                    <a:pt x="73996" y="203563"/>
                  </a:lnTo>
                  <a:close/>
                </a:path>
                <a:path w="664209" h="203834">
                  <a:moveTo>
                    <a:pt x="203949" y="92519"/>
                  </a:moveTo>
                  <a:lnTo>
                    <a:pt x="174909" y="92519"/>
                  </a:lnTo>
                  <a:lnTo>
                    <a:pt x="180577" y="75645"/>
                  </a:lnTo>
                  <a:lnTo>
                    <a:pt x="180688" y="75475"/>
                  </a:lnTo>
                  <a:lnTo>
                    <a:pt x="193119" y="62154"/>
                  </a:lnTo>
                  <a:lnTo>
                    <a:pt x="211676" y="53338"/>
                  </a:lnTo>
                  <a:lnTo>
                    <a:pt x="235496" y="50167"/>
                  </a:lnTo>
                  <a:lnTo>
                    <a:pt x="254557" y="52196"/>
                  </a:lnTo>
                  <a:lnTo>
                    <a:pt x="273447" y="59887"/>
                  </a:lnTo>
                  <a:lnTo>
                    <a:pt x="286126" y="73707"/>
                  </a:lnTo>
                  <a:lnTo>
                    <a:pt x="234435" y="73707"/>
                  </a:lnTo>
                  <a:lnTo>
                    <a:pt x="222888" y="75100"/>
                  </a:lnTo>
                  <a:lnTo>
                    <a:pt x="213910" y="78989"/>
                  </a:lnTo>
                  <a:lnTo>
                    <a:pt x="207572" y="84940"/>
                  </a:lnTo>
                  <a:lnTo>
                    <a:pt x="203949" y="92519"/>
                  </a:lnTo>
                  <a:close/>
                </a:path>
                <a:path w="664209" h="203834">
                  <a:moveTo>
                    <a:pt x="220349" y="203563"/>
                  </a:moveTo>
                  <a:lnTo>
                    <a:pt x="200641" y="200592"/>
                  </a:lnTo>
                  <a:lnTo>
                    <a:pt x="184750" y="191877"/>
                  </a:lnTo>
                  <a:lnTo>
                    <a:pt x="174141" y="177718"/>
                  </a:lnTo>
                  <a:lnTo>
                    <a:pt x="170279" y="158412"/>
                  </a:lnTo>
                  <a:lnTo>
                    <a:pt x="175187" y="137560"/>
                  </a:lnTo>
                  <a:lnTo>
                    <a:pt x="225656" y="114130"/>
                  </a:lnTo>
                  <a:lnTo>
                    <a:pt x="264632" y="112104"/>
                  </a:lnTo>
                  <a:lnTo>
                    <a:pt x="264632" y="100045"/>
                  </a:lnTo>
                  <a:lnTo>
                    <a:pt x="262708" y="88888"/>
                  </a:lnTo>
                  <a:lnTo>
                    <a:pt x="256986" y="80617"/>
                  </a:lnTo>
                  <a:lnTo>
                    <a:pt x="247537" y="75475"/>
                  </a:lnTo>
                  <a:lnTo>
                    <a:pt x="234435" y="73707"/>
                  </a:lnTo>
                  <a:lnTo>
                    <a:pt x="286126" y="73707"/>
                  </a:lnTo>
                  <a:lnTo>
                    <a:pt x="287905" y="75645"/>
                  </a:lnTo>
                  <a:lnTo>
                    <a:pt x="293671" y="101878"/>
                  </a:lnTo>
                  <a:lnTo>
                    <a:pt x="293671" y="133329"/>
                  </a:lnTo>
                  <a:lnTo>
                    <a:pt x="264728" y="133329"/>
                  </a:lnTo>
                  <a:lnTo>
                    <a:pt x="229804" y="135644"/>
                  </a:lnTo>
                  <a:lnTo>
                    <a:pt x="216947" y="137783"/>
                  </a:lnTo>
                  <a:lnTo>
                    <a:pt x="207193" y="142265"/>
                  </a:lnTo>
                  <a:lnTo>
                    <a:pt x="201002" y="149224"/>
                  </a:lnTo>
                  <a:lnTo>
                    <a:pt x="198835" y="158798"/>
                  </a:lnTo>
                  <a:lnTo>
                    <a:pt x="200914" y="168183"/>
                  </a:lnTo>
                  <a:lnTo>
                    <a:pt x="206710" y="174909"/>
                  </a:lnTo>
                  <a:lnTo>
                    <a:pt x="215563" y="178958"/>
                  </a:lnTo>
                  <a:lnTo>
                    <a:pt x="226813" y="180312"/>
                  </a:lnTo>
                  <a:lnTo>
                    <a:pt x="263951" y="180312"/>
                  </a:lnTo>
                  <a:lnTo>
                    <a:pt x="258391" y="188422"/>
                  </a:lnTo>
                  <a:lnTo>
                    <a:pt x="249340" y="195989"/>
                  </a:lnTo>
                  <a:lnTo>
                    <a:pt x="236744" y="201458"/>
                  </a:lnTo>
                  <a:lnTo>
                    <a:pt x="220349" y="203563"/>
                  </a:lnTo>
                  <a:close/>
                </a:path>
                <a:path w="664209" h="203834">
                  <a:moveTo>
                    <a:pt x="263951" y="180312"/>
                  </a:moveTo>
                  <a:lnTo>
                    <a:pt x="226813" y="180312"/>
                  </a:lnTo>
                  <a:lnTo>
                    <a:pt x="242791" y="177550"/>
                  </a:lnTo>
                  <a:lnTo>
                    <a:pt x="254707" y="170158"/>
                  </a:lnTo>
                  <a:lnTo>
                    <a:pt x="262155" y="159473"/>
                  </a:lnTo>
                  <a:lnTo>
                    <a:pt x="264728" y="146835"/>
                  </a:lnTo>
                  <a:lnTo>
                    <a:pt x="264728" y="133329"/>
                  </a:lnTo>
                  <a:lnTo>
                    <a:pt x="293671" y="133329"/>
                  </a:lnTo>
                  <a:lnTo>
                    <a:pt x="293671" y="180023"/>
                  </a:lnTo>
                  <a:lnTo>
                    <a:pt x="264149" y="180023"/>
                  </a:lnTo>
                  <a:lnTo>
                    <a:pt x="263951" y="180312"/>
                  </a:lnTo>
                  <a:close/>
                </a:path>
                <a:path w="664209" h="203834">
                  <a:moveTo>
                    <a:pt x="293671" y="200283"/>
                  </a:moveTo>
                  <a:lnTo>
                    <a:pt x="265307" y="200283"/>
                  </a:lnTo>
                  <a:lnTo>
                    <a:pt x="265307" y="180023"/>
                  </a:lnTo>
                  <a:lnTo>
                    <a:pt x="293671" y="180023"/>
                  </a:lnTo>
                  <a:lnTo>
                    <a:pt x="293671" y="200283"/>
                  </a:lnTo>
                  <a:close/>
                </a:path>
                <a:path w="664209" h="203834">
                  <a:moveTo>
                    <a:pt x="358020" y="200283"/>
                  </a:moveTo>
                  <a:lnTo>
                    <a:pt x="328884" y="200283"/>
                  </a:lnTo>
                  <a:lnTo>
                    <a:pt x="328884" y="2701"/>
                  </a:lnTo>
                  <a:lnTo>
                    <a:pt x="358020" y="2701"/>
                  </a:lnTo>
                  <a:lnTo>
                    <a:pt x="358020" y="200283"/>
                  </a:lnTo>
                  <a:close/>
                </a:path>
                <a:path w="664209" h="203834">
                  <a:moveTo>
                    <a:pt x="457486" y="203273"/>
                  </a:moveTo>
                  <a:lnTo>
                    <a:pt x="428014" y="197851"/>
                  </a:lnTo>
                  <a:lnTo>
                    <a:pt x="405787" y="182471"/>
                  </a:lnTo>
                  <a:lnTo>
                    <a:pt x="391755" y="158462"/>
                  </a:lnTo>
                  <a:lnTo>
                    <a:pt x="386866" y="127154"/>
                  </a:lnTo>
                  <a:lnTo>
                    <a:pt x="391776" y="95914"/>
                  </a:lnTo>
                  <a:lnTo>
                    <a:pt x="405667" y="71584"/>
                  </a:lnTo>
                  <a:lnTo>
                    <a:pt x="427282" y="55792"/>
                  </a:lnTo>
                  <a:lnTo>
                    <a:pt x="455364" y="50167"/>
                  </a:lnTo>
                  <a:lnTo>
                    <a:pt x="479905" y="54274"/>
                  </a:lnTo>
                  <a:lnTo>
                    <a:pt x="500972" y="67327"/>
                  </a:lnTo>
                  <a:lnTo>
                    <a:pt x="505290" y="74093"/>
                  </a:lnTo>
                  <a:lnTo>
                    <a:pt x="455750" y="74093"/>
                  </a:lnTo>
                  <a:lnTo>
                    <a:pt x="439864" y="77267"/>
                  </a:lnTo>
                  <a:lnTo>
                    <a:pt x="427579" y="85814"/>
                  </a:lnTo>
                  <a:lnTo>
                    <a:pt x="419417" y="98269"/>
                  </a:lnTo>
                  <a:lnTo>
                    <a:pt x="415905" y="113165"/>
                  </a:lnTo>
                  <a:lnTo>
                    <a:pt x="519396" y="113165"/>
                  </a:lnTo>
                  <a:lnTo>
                    <a:pt x="521256" y="124646"/>
                  </a:lnTo>
                  <a:lnTo>
                    <a:pt x="521256" y="134969"/>
                  </a:lnTo>
                  <a:lnTo>
                    <a:pt x="415809" y="134969"/>
                  </a:lnTo>
                  <a:lnTo>
                    <a:pt x="419231" y="153828"/>
                  </a:lnTo>
                  <a:lnTo>
                    <a:pt x="427844" y="167758"/>
                  </a:lnTo>
                  <a:lnTo>
                    <a:pt x="440907" y="176388"/>
                  </a:lnTo>
                  <a:lnTo>
                    <a:pt x="457679" y="179347"/>
                  </a:lnTo>
                  <a:lnTo>
                    <a:pt x="511563" y="179347"/>
                  </a:lnTo>
                  <a:lnTo>
                    <a:pt x="511469" y="179545"/>
                  </a:lnTo>
                  <a:lnTo>
                    <a:pt x="498138" y="192239"/>
                  </a:lnTo>
                  <a:lnTo>
                    <a:pt x="479942" y="200393"/>
                  </a:lnTo>
                  <a:lnTo>
                    <a:pt x="457486" y="203273"/>
                  </a:lnTo>
                  <a:close/>
                </a:path>
                <a:path w="664209" h="203834">
                  <a:moveTo>
                    <a:pt x="519396" y="113165"/>
                  </a:moveTo>
                  <a:lnTo>
                    <a:pt x="492603" y="113165"/>
                  </a:lnTo>
                  <a:lnTo>
                    <a:pt x="489924" y="97577"/>
                  </a:lnTo>
                  <a:lnTo>
                    <a:pt x="482461" y="85199"/>
                  </a:lnTo>
                  <a:lnTo>
                    <a:pt x="470855" y="77037"/>
                  </a:lnTo>
                  <a:lnTo>
                    <a:pt x="455750" y="74093"/>
                  </a:lnTo>
                  <a:lnTo>
                    <a:pt x="505290" y="74093"/>
                  </a:lnTo>
                  <a:lnTo>
                    <a:pt x="515709" y="90420"/>
                  </a:lnTo>
                  <a:lnTo>
                    <a:pt x="519396" y="113165"/>
                  </a:lnTo>
                  <a:close/>
                </a:path>
                <a:path w="664209" h="203834">
                  <a:moveTo>
                    <a:pt x="511563" y="179347"/>
                  </a:moveTo>
                  <a:lnTo>
                    <a:pt x="457679" y="179347"/>
                  </a:lnTo>
                  <a:lnTo>
                    <a:pt x="468967" y="178089"/>
                  </a:lnTo>
                  <a:lnTo>
                    <a:pt x="478084" y="174632"/>
                  </a:lnTo>
                  <a:lnTo>
                    <a:pt x="485030" y="169457"/>
                  </a:lnTo>
                  <a:lnTo>
                    <a:pt x="489805" y="163043"/>
                  </a:lnTo>
                  <a:lnTo>
                    <a:pt x="519327" y="163043"/>
                  </a:lnTo>
                  <a:lnTo>
                    <a:pt x="511563" y="179347"/>
                  </a:lnTo>
                  <a:close/>
                </a:path>
                <a:path w="664209" h="203834">
                  <a:moveTo>
                    <a:pt x="656548" y="179926"/>
                  </a:moveTo>
                  <a:lnTo>
                    <a:pt x="603164" y="179926"/>
                  </a:lnTo>
                  <a:lnTo>
                    <a:pt x="615995" y="178511"/>
                  </a:lnTo>
                  <a:lnTo>
                    <a:pt x="625787" y="174463"/>
                  </a:lnTo>
                  <a:lnTo>
                    <a:pt x="632034" y="168082"/>
                  </a:lnTo>
                  <a:lnTo>
                    <a:pt x="634229" y="159666"/>
                  </a:lnTo>
                  <a:lnTo>
                    <a:pt x="632881" y="153124"/>
                  </a:lnTo>
                  <a:lnTo>
                    <a:pt x="628730" y="147776"/>
                  </a:lnTo>
                  <a:lnTo>
                    <a:pt x="621612" y="143549"/>
                  </a:lnTo>
                  <a:lnTo>
                    <a:pt x="611364" y="140371"/>
                  </a:lnTo>
                  <a:lnTo>
                    <a:pt x="588210" y="135258"/>
                  </a:lnTo>
                  <a:lnTo>
                    <a:pt x="570631" y="129360"/>
                  </a:lnTo>
                  <a:lnTo>
                    <a:pt x="557917" y="120485"/>
                  </a:lnTo>
                  <a:lnTo>
                    <a:pt x="550196" y="108843"/>
                  </a:lnTo>
                  <a:lnTo>
                    <a:pt x="547594" y="94642"/>
                  </a:lnTo>
                  <a:lnTo>
                    <a:pt x="551720" y="76581"/>
                  </a:lnTo>
                  <a:lnTo>
                    <a:pt x="563380" y="62528"/>
                  </a:lnTo>
                  <a:lnTo>
                    <a:pt x="581498" y="53412"/>
                  </a:lnTo>
                  <a:lnTo>
                    <a:pt x="604997" y="50167"/>
                  </a:lnTo>
                  <a:lnTo>
                    <a:pt x="627284" y="53203"/>
                  </a:lnTo>
                  <a:lnTo>
                    <a:pt x="644443" y="61792"/>
                  </a:lnTo>
                  <a:lnTo>
                    <a:pt x="654195" y="73128"/>
                  </a:lnTo>
                  <a:lnTo>
                    <a:pt x="605190" y="73128"/>
                  </a:lnTo>
                  <a:lnTo>
                    <a:pt x="593729" y="74659"/>
                  </a:lnTo>
                  <a:lnTo>
                    <a:pt x="584701" y="78868"/>
                  </a:lnTo>
                  <a:lnTo>
                    <a:pt x="578802" y="85175"/>
                  </a:lnTo>
                  <a:lnTo>
                    <a:pt x="576730" y="93002"/>
                  </a:lnTo>
                  <a:lnTo>
                    <a:pt x="578028" y="99116"/>
                  </a:lnTo>
                  <a:lnTo>
                    <a:pt x="582193" y="104289"/>
                  </a:lnTo>
                  <a:lnTo>
                    <a:pt x="589415" y="108522"/>
                  </a:lnTo>
                  <a:lnTo>
                    <a:pt x="599884" y="111815"/>
                  </a:lnTo>
                  <a:lnTo>
                    <a:pt x="623617" y="117217"/>
                  </a:lnTo>
                  <a:lnTo>
                    <a:pt x="641370" y="123203"/>
                  </a:lnTo>
                  <a:lnTo>
                    <a:pt x="653994" y="131821"/>
                  </a:lnTo>
                  <a:lnTo>
                    <a:pt x="661536" y="143171"/>
                  </a:lnTo>
                  <a:lnTo>
                    <a:pt x="664040" y="157351"/>
                  </a:lnTo>
                  <a:lnTo>
                    <a:pt x="659905" y="175841"/>
                  </a:lnTo>
                  <a:lnTo>
                    <a:pt x="656548" y="179926"/>
                  </a:lnTo>
                  <a:close/>
                </a:path>
                <a:path w="664209" h="203834">
                  <a:moveTo>
                    <a:pt x="661242" y="92519"/>
                  </a:moveTo>
                  <a:lnTo>
                    <a:pt x="633264" y="92519"/>
                  </a:lnTo>
                  <a:lnTo>
                    <a:pt x="630004" y="84524"/>
                  </a:lnTo>
                  <a:lnTo>
                    <a:pt x="624256" y="78410"/>
                  </a:lnTo>
                  <a:lnTo>
                    <a:pt x="615994" y="74503"/>
                  </a:lnTo>
                  <a:lnTo>
                    <a:pt x="605190" y="73128"/>
                  </a:lnTo>
                  <a:lnTo>
                    <a:pt x="654195" y="73128"/>
                  </a:lnTo>
                  <a:lnTo>
                    <a:pt x="655941" y="75157"/>
                  </a:lnTo>
                  <a:lnTo>
                    <a:pt x="661242" y="92519"/>
                  </a:lnTo>
                  <a:close/>
                </a:path>
                <a:path w="664209" h="203834">
                  <a:moveTo>
                    <a:pt x="603453" y="203273"/>
                  </a:moveTo>
                  <a:lnTo>
                    <a:pt x="579585" y="200368"/>
                  </a:lnTo>
                  <a:lnTo>
                    <a:pt x="561414" y="191901"/>
                  </a:lnTo>
                  <a:lnTo>
                    <a:pt x="549213" y="178242"/>
                  </a:lnTo>
                  <a:lnTo>
                    <a:pt x="543253" y="159763"/>
                  </a:lnTo>
                  <a:lnTo>
                    <a:pt x="573064" y="159763"/>
                  </a:lnTo>
                  <a:lnTo>
                    <a:pt x="576369" y="168611"/>
                  </a:lnTo>
                  <a:lnTo>
                    <a:pt x="582506" y="174909"/>
                  </a:lnTo>
                  <a:lnTo>
                    <a:pt x="591447" y="178675"/>
                  </a:lnTo>
                  <a:lnTo>
                    <a:pt x="603164" y="179926"/>
                  </a:lnTo>
                  <a:lnTo>
                    <a:pt x="656548" y="179926"/>
                  </a:lnTo>
                  <a:lnTo>
                    <a:pt x="647965" y="190370"/>
                  </a:lnTo>
                  <a:lnTo>
                    <a:pt x="628915" y="199869"/>
                  </a:lnTo>
                  <a:lnTo>
                    <a:pt x="603453" y="2032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527621" y="7526535"/>
              <a:ext cx="299491" cy="209383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4859417" y="7532147"/>
              <a:ext cx="29209" cy="198120"/>
            </a:xfrm>
            <a:custGeom>
              <a:avLst/>
              <a:gdLst/>
              <a:ahLst/>
              <a:cxnLst/>
              <a:rect l="l" t="t" r="r" b="b"/>
              <a:pathLst>
                <a:path w="29209" h="198120">
                  <a:moveTo>
                    <a:pt x="0" y="0"/>
                  </a:moveTo>
                  <a:lnTo>
                    <a:pt x="0" y="197581"/>
                  </a:lnTo>
                  <a:lnTo>
                    <a:pt x="29135" y="197581"/>
                  </a:lnTo>
                  <a:lnTo>
                    <a:pt x="29135" y="0"/>
                  </a:lnTo>
                  <a:lnTo>
                    <a:pt x="0" y="0"/>
                  </a:lnTo>
                  <a:close/>
                </a:path>
              </a:pathLst>
            </a:custGeom>
            <a:ln w="5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914488" y="7576702"/>
              <a:ext cx="282994" cy="158927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3524963" y="8085708"/>
              <a:ext cx="2727325" cy="201295"/>
            </a:xfrm>
            <a:custGeom>
              <a:avLst/>
              <a:gdLst/>
              <a:ahLst/>
              <a:cxnLst/>
              <a:rect l="l" t="t" r="r" b="b"/>
              <a:pathLst>
                <a:path w="2727325" h="201295">
                  <a:moveTo>
                    <a:pt x="71830" y="111297"/>
                  </a:moveTo>
                  <a:lnTo>
                    <a:pt x="0" y="111297"/>
                  </a:lnTo>
                  <a:lnTo>
                    <a:pt x="0" y="90774"/>
                  </a:lnTo>
                  <a:lnTo>
                    <a:pt x="71830" y="90774"/>
                  </a:lnTo>
                  <a:lnTo>
                    <a:pt x="71830" y="111297"/>
                  </a:lnTo>
                  <a:close/>
                </a:path>
                <a:path w="2727325" h="201295">
                  <a:moveTo>
                    <a:pt x="370675" y="200808"/>
                  </a:moveTo>
                  <a:lnTo>
                    <a:pt x="349363" y="200808"/>
                  </a:lnTo>
                  <a:lnTo>
                    <a:pt x="349363" y="789"/>
                  </a:lnTo>
                  <a:lnTo>
                    <a:pt x="370675" y="789"/>
                  </a:lnTo>
                  <a:lnTo>
                    <a:pt x="370675" y="200808"/>
                  </a:lnTo>
                  <a:close/>
                </a:path>
                <a:path w="2727325" h="201295">
                  <a:moveTo>
                    <a:pt x="324183" y="38440"/>
                  </a:moveTo>
                  <a:lnTo>
                    <a:pt x="211464" y="38440"/>
                  </a:lnTo>
                  <a:lnTo>
                    <a:pt x="211464" y="20917"/>
                  </a:lnTo>
                  <a:lnTo>
                    <a:pt x="324183" y="20917"/>
                  </a:lnTo>
                  <a:lnTo>
                    <a:pt x="324183" y="38440"/>
                  </a:lnTo>
                  <a:close/>
                </a:path>
                <a:path w="2727325" h="201295">
                  <a:moveTo>
                    <a:pt x="216832" y="162604"/>
                  </a:moveTo>
                  <a:lnTo>
                    <a:pt x="204439" y="145870"/>
                  </a:lnTo>
                  <a:lnTo>
                    <a:pt x="225364" y="131328"/>
                  </a:lnTo>
                  <a:lnTo>
                    <a:pt x="242012" y="110458"/>
                  </a:lnTo>
                  <a:lnTo>
                    <a:pt x="253036" y="85785"/>
                  </a:lnTo>
                  <a:lnTo>
                    <a:pt x="257088" y="59832"/>
                  </a:lnTo>
                  <a:lnTo>
                    <a:pt x="257088" y="38440"/>
                  </a:lnTo>
                  <a:lnTo>
                    <a:pt x="278559" y="38440"/>
                  </a:lnTo>
                  <a:lnTo>
                    <a:pt x="278559" y="59832"/>
                  </a:lnTo>
                  <a:lnTo>
                    <a:pt x="282468" y="84742"/>
                  </a:lnTo>
                  <a:lnTo>
                    <a:pt x="288972" y="98588"/>
                  </a:lnTo>
                  <a:lnTo>
                    <a:pt x="268139" y="98588"/>
                  </a:lnTo>
                  <a:lnTo>
                    <a:pt x="259456" y="118992"/>
                  </a:lnTo>
                  <a:lnTo>
                    <a:pt x="247695" y="137020"/>
                  </a:lnTo>
                  <a:lnTo>
                    <a:pt x="233329" y="151836"/>
                  </a:lnTo>
                  <a:lnTo>
                    <a:pt x="216832" y="162604"/>
                  </a:lnTo>
                  <a:close/>
                </a:path>
                <a:path w="2727325" h="201295">
                  <a:moveTo>
                    <a:pt x="319683" y="157631"/>
                  </a:moveTo>
                  <a:lnTo>
                    <a:pt x="302983" y="147740"/>
                  </a:lnTo>
                  <a:lnTo>
                    <a:pt x="288554" y="134148"/>
                  </a:lnTo>
                  <a:lnTo>
                    <a:pt x="276803" y="117538"/>
                  </a:lnTo>
                  <a:lnTo>
                    <a:pt x="268139" y="98588"/>
                  </a:lnTo>
                  <a:lnTo>
                    <a:pt x="288972" y="98588"/>
                  </a:lnTo>
                  <a:lnTo>
                    <a:pt x="293378" y="107972"/>
                  </a:lnTo>
                  <a:lnTo>
                    <a:pt x="310061" y="127398"/>
                  </a:lnTo>
                  <a:lnTo>
                    <a:pt x="331287" y="140897"/>
                  </a:lnTo>
                  <a:lnTo>
                    <a:pt x="319683" y="157631"/>
                  </a:lnTo>
                  <a:close/>
                </a:path>
                <a:path w="2727325" h="201295">
                  <a:moveTo>
                    <a:pt x="569352" y="29363"/>
                  </a:moveTo>
                  <a:lnTo>
                    <a:pt x="548198" y="29363"/>
                  </a:lnTo>
                  <a:lnTo>
                    <a:pt x="548198" y="789"/>
                  </a:lnTo>
                  <a:lnTo>
                    <a:pt x="569352" y="789"/>
                  </a:lnTo>
                  <a:lnTo>
                    <a:pt x="569352" y="29363"/>
                  </a:lnTo>
                  <a:close/>
                </a:path>
                <a:path w="2727325" h="201295">
                  <a:moveTo>
                    <a:pt x="457897" y="108692"/>
                  </a:moveTo>
                  <a:lnTo>
                    <a:pt x="437010" y="105158"/>
                  </a:lnTo>
                  <a:lnTo>
                    <a:pt x="420394" y="95165"/>
                  </a:lnTo>
                  <a:lnTo>
                    <a:pt x="409445" y="79798"/>
                  </a:lnTo>
                  <a:lnTo>
                    <a:pt x="405564" y="60147"/>
                  </a:lnTo>
                  <a:lnTo>
                    <a:pt x="409445" y="40714"/>
                  </a:lnTo>
                  <a:lnTo>
                    <a:pt x="420394" y="25446"/>
                  </a:lnTo>
                  <a:lnTo>
                    <a:pt x="437010" y="15492"/>
                  </a:lnTo>
                  <a:lnTo>
                    <a:pt x="457897" y="11998"/>
                  </a:lnTo>
                  <a:lnTo>
                    <a:pt x="470136" y="13146"/>
                  </a:lnTo>
                  <a:lnTo>
                    <a:pt x="481212" y="16566"/>
                  </a:lnTo>
                  <a:lnTo>
                    <a:pt x="490854" y="22043"/>
                  </a:lnTo>
                  <a:lnTo>
                    <a:pt x="498785" y="29363"/>
                  </a:lnTo>
                  <a:lnTo>
                    <a:pt x="569352" y="29363"/>
                  </a:lnTo>
                  <a:lnTo>
                    <a:pt x="569352" y="29916"/>
                  </a:lnTo>
                  <a:lnTo>
                    <a:pt x="457897" y="29916"/>
                  </a:lnTo>
                  <a:lnTo>
                    <a:pt x="444940" y="32131"/>
                  </a:lnTo>
                  <a:lnTo>
                    <a:pt x="434750" y="38342"/>
                  </a:lnTo>
                  <a:lnTo>
                    <a:pt x="428082" y="47898"/>
                  </a:lnTo>
                  <a:lnTo>
                    <a:pt x="425692" y="60147"/>
                  </a:lnTo>
                  <a:lnTo>
                    <a:pt x="428082" y="72679"/>
                  </a:lnTo>
                  <a:lnTo>
                    <a:pt x="434750" y="82318"/>
                  </a:lnTo>
                  <a:lnTo>
                    <a:pt x="444940" y="88508"/>
                  </a:lnTo>
                  <a:lnTo>
                    <a:pt x="457897" y="90695"/>
                  </a:lnTo>
                  <a:lnTo>
                    <a:pt x="569352" y="90695"/>
                  </a:lnTo>
                  <a:lnTo>
                    <a:pt x="569352" y="91169"/>
                  </a:lnTo>
                  <a:lnTo>
                    <a:pt x="498864" y="91169"/>
                  </a:lnTo>
                  <a:lnTo>
                    <a:pt x="490898" y="98546"/>
                  </a:lnTo>
                  <a:lnTo>
                    <a:pt x="481252" y="104074"/>
                  </a:lnTo>
                  <a:lnTo>
                    <a:pt x="470170" y="107530"/>
                  </a:lnTo>
                  <a:lnTo>
                    <a:pt x="457897" y="108692"/>
                  </a:lnTo>
                  <a:close/>
                </a:path>
                <a:path w="2727325" h="201295">
                  <a:moveTo>
                    <a:pt x="569352" y="90695"/>
                  </a:moveTo>
                  <a:lnTo>
                    <a:pt x="457897" y="90695"/>
                  </a:lnTo>
                  <a:lnTo>
                    <a:pt x="470493" y="88508"/>
                  </a:lnTo>
                  <a:lnTo>
                    <a:pt x="480581" y="82318"/>
                  </a:lnTo>
                  <a:lnTo>
                    <a:pt x="487279" y="72679"/>
                  </a:lnTo>
                  <a:lnTo>
                    <a:pt x="489708" y="60147"/>
                  </a:lnTo>
                  <a:lnTo>
                    <a:pt x="487279" y="47898"/>
                  </a:lnTo>
                  <a:lnTo>
                    <a:pt x="480581" y="38342"/>
                  </a:lnTo>
                  <a:lnTo>
                    <a:pt x="470493" y="32131"/>
                  </a:lnTo>
                  <a:lnTo>
                    <a:pt x="457897" y="29916"/>
                  </a:lnTo>
                  <a:lnTo>
                    <a:pt x="569352" y="29916"/>
                  </a:lnTo>
                  <a:lnTo>
                    <a:pt x="569352" y="46729"/>
                  </a:lnTo>
                  <a:lnTo>
                    <a:pt x="508099" y="46729"/>
                  </a:lnTo>
                  <a:lnTo>
                    <a:pt x="509283" y="50912"/>
                  </a:lnTo>
                  <a:lnTo>
                    <a:pt x="509994" y="55411"/>
                  </a:lnTo>
                  <a:lnTo>
                    <a:pt x="509994" y="64962"/>
                  </a:lnTo>
                  <a:lnTo>
                    <a:pt x="509283" y="69620"/>
                  </a:lnTo>
                  <a:lnTo>
                    <a:pt x="508099" y="73882"/>
                  </a:lnTo>
                  <a:lnTo>
                    <a:pt x="569352" y="73882"/>
                  </a:lnTo>
                  <a:lnTo>
                    <a:pt x="569352" y="90695"/>
                  </a:lnTo>
                  <a:close/>
                </a:path>
                <a:path w="2727325" h="201295">
                  <a:moveTo>
                    <a:pt x="569352" y="73882"/>
                  </a:moveTo>
                  <a:lnTo>
                    <a:pt x="548198" y="73882"/>
                  </a:lnTo>
                  <a:lnTo>
                    <a:pt x="548198" y="46729"/>
                  </a:lnTo>
                  <a:lnTo>
                    <a:pt x="569352" y="46729"/>
                  </a:lnTo>
                  <a:lnTo>
                    <a:pt x="569352" y="73882"/>
                  </a:lnTo>
                  <a:close/>
                </a:path>
                <a:path w="2727325" h="201295">
                  <a:moveTo>
                    <a:pt x="569352" y="118717"/>
                  </a:moveTo>
                  <a:lnTo>
                    <a:pt x="548198" y="118717"/>
                  </a:lnTo>
                  <a:lnTo>
                    <a:pt x="548198" y="91169"/>
                  </a:lnTo>
                  <a:lnTo>
                    <a:pt x="569352" y="91169"/>
                  </a:lnTo>
                  <a:lnTo>
                    <a:pt x="569352" y="118717"/>
                  </a:lnTo>
                  <a:close/>
                </a:path>
                <a:path w="2727325" h="201295">
                  <a:moveTo>
                    <a:pt x="569352" y="200808"/>
                  </a:moveTo>
                  <a:lnTo>
                    <a:pt x="548198" y="200808"/>
                  </a:lnTo>
                  <a:lnTo>
                    <a:pt x="548198" y="145949"/>
                  </a:lnTo>
                  <a:lnTo>
                    <a:pt x="433743" y="145949"/>
                  </a:lnTo>
                  <a:lnTo>
                    <a:pt x="433743" y="129136"/>
                  </a:lnTo>
                  <a:lnTo>
                    <a:pt x="569352" y="129136"/>
                  </a:lnTo>
                  <a:lnTo>
                    <a:pt x="569352" y="200808"/>
                  </a:lnTo>
                  <a:close/>
                </a:path>
                <a:path w="2727325" h="201295">
                  <a:moveTo>
                    <a:pt x="766846" y="28337"/>
                  </a:moveTo>
                  <a:lnTo>
                    <a:pt x="745849" y="28337"/>
                  </a:lnTo>
                  <a:lnTo>
                    <a:pt x="745849" y="789"/>
                  </a:lnTo>
                  <a:lnTo>
                    <a:pt x="766846" y="789"/>
                  </a:lnTo>
                  <a:lnTo>
                    <a:pt x="766846" y="28337"/>
                  </a:lnTo>
                  <a:close/>
                </a:path>
                <a:path w="2727325" h="201295">
                  <a:moveTo>
                    <a:pt x="702120" y="97483"/>
                  </a:moveTo>
                  <a:lnTo>
                    <a:pt x="609767" y="97483"/>
                  </a:lnTo>
                  <a:lnTo>
                    <a:pt x="609767" y="9866"/>
                  </a:lnTo>
                  <a:lnTo>
                    <a:pt x="631000" y="9866"/>
                  </a:lnTo>
                  <a:lnTo>
                    <a:pt x="631000" y="36862"/>
                  </a:lnTo>
                  <a:lnTo>
                    <a:pt x="766846" y="36862"/>
                  </a:lnTo>
                  <a:lnTo>
                    <a:pt x="766846" y="44597"/>
                  </a:lnTo>
                  <a:lnTo>
                    <a:pt x="702120" y="44597"/>
                  </a:lnTo>
                  <a:lnTo>
                    <a:pt x="702120" y="53280"/>
                  </a:lnTo>
                  <a:lnTo>
                    <a:pt x="631000" y="53280"/>
                  </a:lnTo>
                  <a:lnTo>
                    <a:pt x="631000" y="80591"/>
                  </a:lnTo>
                  <a:lnTo>
                    <a:pt x="766846" y="80591"/>
                  </a:lnTo>
                  <a:lnTo>
                    <a:pt x="766846" y="81065"/>
                  </a:lnTo>
                  <a:lnTo>
                    <a:pt x="702120" y="81065"/>
                  </a:lnTo>
                  <a:lnTo>
                    <a:pt x="702120" y="97483"/>
                  </a:lnTo>
                  <a:close/>
                </a:path>
                <a:path w="2727325" h="201295">
                  <a:moveTo>
                    <a:pt x="766846" y="36862"/>
                  </a:moveTo>
                  <a:lnTo>
                    <a:pt x="681123" y="36862"/>
                  </a:lnTo>
                  <a:lnTo>
                    <a:pt x="681123" y="9866"/>
                  </a:lnTo>
                  <a:lnTo>
                    <a:pt x="702120" y="9866"/>
                  </a:lnTo>
                  <a:lnTo>
                    <a:pt x="702120" y="28337"/>
                  </a:lnTo>
                  <a:lnTo>
                    <a:pt x="766846" y="28337"/>
                  </a:lnTo>
                  <a:lnTo>
                    <a:pt x="766846" y="36862"/>
                  </a:lnTo>
                  <a:close/>
                </a:path>
                <a:path w="2727325" h="201295">
                  <a:moveTo>
                    <a:pt x="766846" y="64647"/>
                  </a:moveTo>
                  <a:lnTo>
                    <a:pt x="745849" y="64647"/>
                  </a:lnTo>
                  <a:lnTo>
                    <a:pt x="745849" y="44597"/>
                  </a:lnTo>
                  <a:lnTo>
                    <a:pt x="766846" y="44597"/>
                  </a:lnTo>
                  <a:lnTo>
                    <a:pt x="766846" y="64647"/>
                  </a:lnTo>
                  <a:close/>
                </a:path>
                <a:path w="2727325" h="201295">
                  <a:moveTo>
                    <a:pt x="766846" y="80591"/>
                  </a:moveTo>
                  <a:lnTo>
                    <a:pt x="681123" y="80591"/>
                  </a:lnTo>
                  <a:lnTo>
                    <a:pt x="681123" y="53280"/>
                  </a:lnTo>
                  <a:lnTo>
                    <a:pt x="702120" y="53280"/>
                  </a:lnTo>
                  <a:lnTo>
                    <a:pt x="702120" y="64647"/>
                  </a:lnTo>
                  <a:lnTo>
                    <a:pt x="766846" y="64647"/>
                  </a:lnTo>
                  <a:lnTo>
                    <a:pt x="766846" y="80591"/>
                  </a:lnTo>
                  <a:close/>
                </a:path>
                <a:path w="2727325" h="201295">
                  <a:moveTo>
                    <a:pt x="766846" y="104824"/>
                  </a:moveTo>
                  <a:lnTo>
                    <a:pt x="745849" y="104824"/>
                  </a:lnTo>
                  <a:lnTo>
                    <a:pt x="745849" y="81065"/>
                  </a:lnTo>
                  <a:lnTo>
                    <a:pt x="766846" y="81065"/>
                  </a:lnTo>
                  <a:lnTo>
                    <a:pt x="766846" y="104824"/>
                  </a:lnTo>
                  <a:close/>
                </a:path>
                <a:path w="2727325" h="201295">
                  <a:moveTo>
                    <a:pt x="773950" y="198282"/>
                  </a:moveTo>
                  <a:lnTo>
                    <a:pt x="636447" y="198282"/>
                  </a:lnTo>
                  <a:lnTo>
                    <a:pt x="636447" y="147054"/>
                  </a:lnTo>
                  <a:lnTo>
                    <a:pt x="745849" y="147054"/>
                  </a:lnTo>
                  <a:lnTo>
                    <a:pt x="745849" y="130399"/>
                  </a:lnTo>
                  <a:lnTo>
                    <a:pt x="636052" y="130399"/>
                  </a:lnTo>
                  <a:lnTo>
                    <a:pt x="636052" y="113744"/>
                  </a:lnTo>
                  <a:lnTo>
                    <a:pt x="766846" y="113744"/>
                  </a:lnTo>
                  <a:lnTo>
                    <a:pt x="766846" y="162999"/>
                  </a:lnTo>
                  <a:lnTo>
                    <a:pt x="657522" y="162999"/>
                  </a:lnTo>
                  <a:lnTo>
                    <a:pt x="657522" y="181312"/>
                  </a:lnTo>
                  <a:lnTo>
                    <a:pt x="773950" y="181312"/>
                  </a:lnTo>
                  <a:lnTo>
                    <a:pt x="773950" y="198282"/>
                  </a:lnTo>
                  <a:close/>
                </a:path>
                <a:path w="2727325" h="201295">
                  <a:moveTo>
                    <a:pt x="1025750" y="79092"/>
                  </a:moveTo>
                  <a:lnTo>
                    <a:pt x="1005385" y="79092"/>
                  </a:lnTo>
                  <a:lnTo>
                    <a:pt x="1005385" y="789"/>
                  </a:lnTo>
                  <a:lnTo>
                    <a:pt x="1025750" y="789"/>
                  </a:lnTo>
                  <a:lnTo>
                    <a:pt x="1025750" y="79092"/>
                  </a:lnTo>
                  <a:close/>
                </a:path>
                <a:path w="2727325" h="201295">
                  <a:moveTo>
                    <a:pt x="980758" y="190942"/>
                  </a:moveTo>
                  <a:lnTo>
                    <a:pt x="960630" y="190942"/>
                  </a:lnTo>
                  <a:lnTo>
                    <a:pt x="960630" y="4657"/>
                  </a:lnTo>
                  <a:lnTo>
                    <a:pt x="980758" y="4657"/>
                  </a:lnTo>
                  <a:lnTo>
                    <a:pt x="980758" y="79092"/>
                  </a:lnTo>
                  <a:lnTo>
                    <a:pt x="1025750" y="79092"/>
                  </a:lnTo>
                  <a:lnTo>
                    <a:pt x="1025750" y="96615"/>
                  </a:lnTo>
                  <a:lnTo>
                    <a:pt x="980758" y="96615"/>
                  </a:lnTo>
                  <a:lnTo>
                    <a:pt x="980758" y="190942"/>
                  </a:lnTo>
                  <a:close/>
                </a:path>
                <a:path w="2727325" h="201295">
                  <a:moveTo>
                    <a:pt x="1025750" y="200808"/>
                  </a:moveTo>
                  <a:lnTo>
                    <a:pt x="1005385" y="200808"/>
                  </a:lnTo>
                  <a:lnTo>
                    <a:pt x="1005385" y="96615"/>
                  </a:lnTo>
                  <a:lnTo>
                    <a:pt x="1025750" y="96615"/>
                  </a:lnTo>
                  <a:lnTo>
                    <a:pt x="1025750" y="200808"/>
                  </a:lnTo>
                  <a:close/>
                </a:path>
                <a:path w="2727325" h="201295">
                  <a:moveTo>
                    <a:pt x="938133" y="148080"/>
                  </a:moveTo>
                  <a:lnTo>
                    <a:pt x="860462" y="148080"/>
                  </a:lnTo>
                  <a:lnTo>
                    <a:pt x="860462" y="23285"/>
                  </a:lnTo>
                  <a:lnTo>
                    <a:pt x="938133" y="23285"/>
                  </a:lnTo>
                  <a:lnTo>
                    <a:pt x="938133" y="40098"/>
                  </a:lnTo>
                  <a:lnTo>
                    <a:pt x="880432" y="40098"/>
                  </a:lnTo>
                  <a:lnTo>
                    <a:pt x="880432" y="131267"/>
                  </a:lnTo>
                  <a:lnTo>
                    <a:pt x="938133" y="131267"/>
                  </a:lnTo>
                  <a:lnTo>
                    <a:pt x="938133" y="148080"/>
                  </a:lnTo>
                  <a:close/>
                </a:path>
                <a:path w="2727325" h="201295">
                  <a:moveTo>
                    <a:pt x="938133" y="131267"/>
                  </a:moveTo>
                  <a:lnTo>
                    <a:pt x="918242" y="131267"/>
                  </a:lnTo>
                  <a:lnTo>
                    <a:pt x="918242" y="40098"/>
                  </a:lnTo>
                  <a:lnTo>
                    <a:pt x="938133" y="40098"/>
                  </a:lnTo>
                  <a:lnTo>
                    <a:pt x="938133" y="131267"/>
                  </a:lnTo>
                  <a:close/>
                </a:path>
                <a:path w="2727325" h="201295">
                  <a:moveTo>
                    <a:pt x="1152835" y="17681"/>
                  </a:moveTo>
                  <a:lnTo>
                    <a:pt x="1131996" y="17681"/>
                  </a:lnTo>
                  <a:lnTo>
                    <a:pt x="1131996" y="0"/>
                  </a:lnTo>
                  <a:lnTo>
                    <a:pt x="1152835" y="0"/>
                  </a:lnTo>
                  <a:lnTo>
                    <a:pt x="1152835" y="17681"/>
                  </a:lnTo>
                  <a:close/>
                </a:path>
                <a:path w="2727325" h="201295">
                  <a:moveTo>
                    <a:pt x="1215429" y="33862"/>
                  </a:moveTo>
                  <a:lnTo>
                    <a:pt x="1069717" y="33862"/>
                  </a:lnTo>
                  <a:lnTo>
                    <a:pt x="1069717" y="17681"/>
                  </a:lnTo>
                  <a:lnTo>
                    <a:pt x="1215429" y="17681"/>
                  </a:lnTo>
                  <a:lnTo>
                    <a:pt x="1215429" y="33862"/>
                  </a:lnTo>
                  <a:close/>
                </a:path>
                <a:path w="2727325" h="201295">
                  <a:moveTo>
                    <a:pt x="1066559" y="80670"/>
                  </a:moveTo>
                  <a:lnTo>
                    <a:pt x="1060481" y="64726"/>
                  </a:lnTo>
                  <a:lnTo>
                    <a:pt x="1086944" y="61391"/>
                  </a:lnTo>
                  <a:lnTo>
                    <a:pt x="1108079" y="54859"/>
                  </a:lnTo>
                  <a:lnTo>
                    <a:pt x="1122820" y="45545"/>
                  </a:lnTo>
                  <a:lnTo>
                    <a:pt x="1130101" y="33862"/>
                  </a:lnTo>
                  <a:lnTo>
                    <a:pt x="1154650" y="33862"/>
                  </a:lnTo>
                  <a:lnTo>
                    <a:pt x="1161891" y="45545"/>
                  </a:lnTo>
                  <a:lnTo>
                    <a:pt x="1169767" y="50517"/>
                  </a:lnTo>
                  <a:lnTo>
                    <a:pt x="1142415" y="50517"/>
                  </a:lnTo>
                  <a:lnTo>
                    <a:pt x="1130219" y="62266"/>
                  </a:lnTo>
                  <a:lnTo>
                    <a:pt x="1112923" y="71218"/>
                  </a:lnTo>
                  <a:lnTo>
                    <a:pt x="1091410" y="77358"/>
                  </a:lnTo>
                  <a:lnTo>
                    <a:pt x="1066559" y="80670"/>
                  </a:lnTo>
                  <a:close/>
                </a:path>
                <a:path w="2727325" h="201295">
                  <a:moveTo>
                    <a:pt x="1218113" y="80670"/>
                  </a:moveTo>
                  <a:lnTo>
                    <a:pt x="1193354" y="77358"/>
                  </a:lnTo>
                  <a:lnTo>
                    <a:pt x="1171887" y="71218"/>
                  </a:lnTo>
                  <a:lnTo>
                    <a:pt x="1154609" y="62266"/>
                  </a:lnTo>
                  <a:lnTo>
                    <a:pt x="1142415" y="50517"/>
                  </a:lnTo>
                  <a:lnTo>
                    <a:pt x="1169767" y="50517"/>
                  </a:lnTo>
                  <a:lnTo>
                    <a:pt x="1176643" y="54859"/>
                  </a:lnTo>
                  <a:lnTo>
                    <a:pt x="1197863" y="61391"/>
                  </a:lnTo>
                  <a:lnTo>
                    <a:pt x="1224507" y="64726"/>
                  </a:lnTo>
                  <a:lnTo>
                    <a:pt x="1218113" y="80670"/>
                  </a:lnTo>
                  <a:close/>
                </a:path>
                <a:path w="2727325" h="201295">
                  <a:moveTo>
                    <a:pt x="1233505" y="104430"/>
                  </a:moveTo>
                  <a:lnTo>
                    <a:pt x="1051641" y="104430"/>
                  </a:lnTo>
                  <a:lnTo>
                    <a:pt x="1051641" y="88564"/>
                  </a:lnTo>
                  <a:lnTo>
                    <a:pt x="1233505" y="88564"/>
                  </a:lnTo>
                  <a:lnTo>
                    <a:pt x="1233505" y="104430"/>
                  </a:lnTo>
                  <a:close/>
                </a:path>
                <a:path w="2727325" h="201295">
                  <a:moveTo>
                    <a:pt x="1152913" y="121164"/>
                  </a:moveTo>
                  <a:lnTo>
                    <a:pt x="1131917" y="121164"/>
                  </a:lnTo>
                  <a:lnTo>
                    <a:pt x="1131917" y="104430"/>
                  </a:lnTo>
                  <a:lnTo>
                    <a:pt x="1152913" y="104430"/>
                  </a:lnTo>
                  <a:lnTo>
                    <a:pt x="1152913" y="121164"/>
                  </a:lnTo>
                  <a:close/>
                </a:path>
                <a:path w="2727325" h="201295">
                  <a:moveTo>
                    <a:pt x="1216377" y="198914"/>
                  </a:moveTo>
                  <a:lnTo>
                    <a:pt x="1073506" y="198914"/>
                  </a:lnTo>
                  <a:lnTo>
                    <a:pt x="1073506" y="151632"/>
                  </a:lnTo>
                  <a:lnTo>
                    <a:pt x="1189776" y="151632"/>
                  </a:lnTo>
                  <a:lnTo>
                    <a:pt x="1189776" y="136635"/>
                  </a:lnTo>
                  <a:lnTo>
                    <a:pt x="1073111" y="136635"/>
                  </a:lnTo>
                  <a:lnTo>
                    <a:pt x="1073111" y="121164"/>
                  </a:lnTo>
                  <a:lnTo>
                    <a:pt x="1210614" y="121164"/>
                  </a:lnTo>
                  <a:lnTo>
                    <a:pt x="1210614" y="166314"/>
                  </a:lnTo>
                  <a:lnTo>
                    <a:pt x="1094265" y="166314"/>
                  </a:lnTo>
                  <a:lnTo>
                    <a:pt x="1094265" y="182811"/>
                  </a:lnTo>
                  <a:lnTo>
                    <a:pt x="1216377" y="182811"/>
                  </a:lnTo>
                  <a:lnTo>
                    <a:pt x="1216377" y="198914"/>
                  </a:lnTo>
                  <a:close/>
                </a:path>
                <a:path w="2727325" h="201295">
                  <a:moveTo>
                    <a:pt x="1406214" y="121874"/>
                  </a:moveTo>
                  <a:lnTo>
                    <a:pt x="1384980" y="121874"/>
                  </a:lnTo>
                  <a:lnTo>
                    <a:pt x="1384980" y="947"/>
                  </a:lnTo>
                  <a:lnTo>
                    <a:pt x="1406214" y="947"/>
                  </a:lnTo>
                  <a:lnTo>
                    <a:pt x="1406214" y="30626"/>
                  </a:lnTo>
                  <a:lnTo>
                    <a:pt x="1435340" y="30626"/>
                  </a:lnTo>
                  <a:lnTo>
                    <a:pt x="1435340" y="48386"/>
                  </a:lnTo>
                  <a:lnTo>
                    <a:pt x="1406214" y="48386"/>
                  </a:lnTo>
                  <a:lnTo>
                    <a:pt x="1406214" y="72856"/>
                  </a:lnTo>
                  <a:lnTo>
                    <a:pt x="1435340" y="72856"/>
                  </a:lnTo>
                  <a:lnTo>
                    <a:pt x="1435340" y="90537"/>
                  </a:lnTo>
                  <a:lnTo>
                    <a:pt x="1406214" y="90537"/>
                  </a:lnTo>
                  <a:lnTo>
                    <a:pt x="1406214" y="121874"/>
                  </a:lnTo>
                  <a:close/>
                </a:path>
                <a:path w="2727325" h="201295">
                  <a:moveTo>
                    <a:pt x="1273367" y="110981"/>
                  </a:moveTo>
                  <a:lnTo>
                    <a:pt x="1257344" y="110981"/>
                  </a:lnTo>
                  <a:lnTo>
                    <a:pt x="1257344" y="52807"/>
                  </a:lnTo>
                  <a:lnTo>
                    <a:pt x="1327358" y="52807"/>
                  </a:lnTo>
                  <a:lnTo>
                    <a:pt x="1327358" y="30231"/>
                  </a:lnTo>
                  <a:lnTo>
                    <a:pt x="1256949" y="30231"/>
                  </a:lnTo>
                  <a:lnTo>
                    <a:pt x="1256949" y="13182"/>
                  </a:lnTo>
                  <a:lnTo>
                    <a:pt x="1348118" y="13182"/>
                  </a:lnTo>
                  <a:lnTo>
                    <a:pt x="1348118" y="68988"/>
                  </a:lnTo>
                  <a:lnTo>
                    <a:pt x="1278419" y="68988"/>
                  </a:lnTo>
                  <a:lnTo>
                    <a:pt x="1278419" y="93379"/>
                  </a:lnTo>
                  <a:lnTo>
                    <a:pt x="1367695" y="93379"/>
                  </a:lnTo>
                  <a:lnTo>
                    <a:pt x="1369114" y="104430"/>
                  </a:lnTo>
                  <a:lnTo>
                    <a:pt x="1346495" y="107762"/>
                  </a:lnTo>
                  <a:lnTo>
                    <a:pt x="1324023" y="109777"/>
                  </a:lnTo>
                  <a:lnTo>
                    <a:pt x="1300160" y="110757"/>
                  </a:lnTo>
                  <a:lnTo>
                    <a:pt x="1273367" y="110981"/>
                  </a:lnTo>
                  <a:close/>
                </a:path>
                <a:path w="2727325" h="201295">
                  <a:moveTo>
                    <a:pt x="1367695" y="93379"/>
                  </a:moveTo>
                  <a:lnTo>
                    <a:pt x="1278419" y="93379"/>
                  </a:lnTo>
                  <a:lnTo>
                    <a:pt x="1302801" y="93138"/>
                  </a:lnTo>
                  <a:lnTo>
                    <a:pt x="1324763" y="92165"/>
                  </a:lnTo>
                  <a:lnTo>
                    <a:pt x="1345675" y="90260"/>
                  </a:lnTo>
                  <a:lnTo>
                    <a:pt x="1366904" y="87222"/>
                  </a:lnTo>
                  <a:lnTo>
                    <a:pt x="1367695" y="93379"/>
                  </a:lnTo>
                  <a:close/>
                </a:path>
                <a:path w="2727325" h="201295">
                  <a:moveTo>
                    <a:pt x="1341330" y="200414"/>
                  </a:moveTo>
                  <a:lnTo>
                    <a:pt x="1313297" y="197967"/>
                  </a:lnTo>
                  <a:lnTo>
                    <a:pt x="1292183" y="190843"/>
                  </a:lnTo>
                  <a:lnTo>
                    <a:pt x="1278869" y="179368"/>
                  </a:lnTo>
                  <a:lnTo>
                    <a:pt x="1274235" y="163867"/>
                  </a:lnTo>
                  <a:lnTo>
                    <a:pt x="1278869" y="148245"/>
                  </a:lnTo>
                  <a:lnTo>
                    <a:pt x="1292183" y="136576"/>
                  </a:lnTo>
                  <a:lnTo>
                    <a:pt x="1313297" y="129257"/>
                  </a:lnTo>
                  <a:lnTo>
                    <a:pt x="1341330" y="126689"/>
                  </a:lnTo>
                  <a:lnTo>
                    <a:pt x="1369101" y="129257"/>
                  </a:lnTo>
                  <a:lnTo>
                    <a:pt x="1390101" y="136576"/>
                  </a:lnTo>
                  <a:lnTo>
                    <a:pt x="1397809" y="143344"/>
                  </a:lnTo>
                  <a:lnTo>
                    <a:pt x="1341330" y="143344"/>
                  </a:lnTo>
                  <a:lnTo>
                    <a:pt x="1321759" y="144719"/>
                  </a:lnTo>
                  <a:lnTo>
                    <a:pt x="1307191" y="148722"/>
                  </a:lnTo>
                  <a:lnTo>
                    <a:pt x="1298128" y="155166"/>
                  </a:lnTo>
                  <a:lnTo>
                    <a:pt x="1295074" y="163867"/>
                  </a:lnTo>
                  <a:lnTo>
                    <a:pt x="1298128" y="172520"/>
                  </a:lnTo>
                  <a:lnTo>
                    <a:pt x="1307191" y="178924"/>
                  </a:lnTo>
                  <a:lnTo>
                    <a:pt x="1321759" y="182870"/>
                  </a:lnTo>
                  <a:lnTo>
                    <a:pt x="1341330" y="184153"/>
                  </a:lnTo>
                  <a:lnTo>
                    <a:pt x="1397848" y="184153"/>
                  </a:lnTo>
                  <a:lnTo>
                    <a:pt x="1390101" y="190843"/>
                  </a:lnTo>
                  <a:lnTo>
                    <a:pt x="1369101" y="197967"/>
                  </a:lnTo>
                  <a:lnTo>
                    <a:pt x="1341330" y="200414"/>
                  </a:lnTo>
                  <a:close/>
                </a:path>
                <a:path w="2727325" h="201295">
                  <a:moveTo>
                    <a:pt x="1397848" y="184153"/>
                  </a:moveTo>
                  <a:lnTo>
                    <a:pt x="1341330" y="184153"/>
                  </a:lnTo>
                  <a:lnTo>
                    <a:pt x="1360762" y="182870"/>
                  </a:lnTo>
                  <a:lnTo>
                    <a:pt x="1375192" y="178924"/>
                  </a:lnTo>
                  <a:lnTo>
                    <a:pt x="1384176" y="172520"/>
                  </a:lnTo>
                  <a:lnTo>
                    <a:pt x="1387269" y="163867"/>
                  </a:lnTo>
                  <a:lnTo>
                    <a:pt x="1384176" y="155166"/>
                  </a:lnTo>
                  <a:lnTo>
                    <a:pt x="1375192" y="148722"/>
                  </a:lnTo>
                  <a:lnTo>
                    <a:pt x="1360762" y="144719"/>
                  </a:lnTo>
                  <a:lnTo>
                    <a:pt x="1341330" y="143344"/>
                  </a:lnTo>
                  <a:lnTo>
                    <a:pt x="1397809" y="143344"/>
                  </a:lnTo>
                  <a:lnTo>
                    <a:pt x="1403390" y="148245"/>
                  </a:lnTo>
                  <a:lnTo>
                    <a:pt x="1408029" y="163867"/>
                  </a:lnTo>
                  <a:lnTo>
                    <a:pt x="1403390" y="179368"/>
                  </a:lnTo>
                  <a:lnTo>
                    <a:pt x="1397848" y="184153"/>
                  </a:lnTo>
                  <a:close/>
                </a:path>
                <a:path w="2727325" h="201295">
                  <a:moveTo>
                    <a:pt x="1537718" y="73251"/>
                  </a:moveTo>
                  <a:lnTo>
                    <a:pt x="1507529" y="70908"/>
                  </a:lnTo>
                  <a:lnTo>
                    <a:pt x="1485059" y="64222"/>
                  </a:lnTo>
                  <a:lnTo>
                    <a:pt x="1471040" y="53348"/>
                  </a:lnTo>
                  <a:lnTo>
                    <a:pt x="1466204" y="38440"/>
                  </a:lnTo>
                  <a:lnTo>
                    <a:pt x="1471040" y="23718"/>
                  </a:lnTo>
                  <a:lnTo>
                    <a:pt x="1485059" y="12955"/>
                  </a:lnTo>
                  <a:lnTo>
                    <a:pt x="1507529" y="6350"/>
                  </a:lnTo>
                  <a:lnTo>
                    <a:pt x="1537718" y="4104"/>
                  </a:lnTo>
                  <a:lnTo>
                    <a:pt x="1567882" y="6350"/>
                  </a:lnTo>
                  <a:lnTo>
                    <a:pt x="1590298" y="12955"/>
                  </a:lnTo>
                  <a:lnTo>
                    <a:pt x="1599298" y="19891"/>
                  </a:lnTo>
                  <a:lnTo>
                    <a:pt x="1537718" y="19891"/>
                  </a:lnTo>
                  <a:lnTo>
                    <a:pt x="1516567" y="21113"/>
                  </a:lnTo>
                  <a:lnTo>
                    <a:pt x="1501063" y="24755"/>
                  </a:lnTo>
                  <a:lnTo>
                    <a:pt x="1491553" y="30603"/>
                  </a:lnTo>
                  <a:lnTo>
                    <a:pt x="1488384" y="38440"/>
                  </a:lnTo>
                  <a:lnTo>
                    <a:pt x="1491553" y="46650"/>
                  </a:lnTo>
                  <a:lnTo>
                    <a:pt x="1501063" y="52550"/>
                  </a:lnTo>
                  <a:lnTo>
                    <a:pt x="1516567" y="56112"/>
                  </a:lnTo>
                  <a:lnTo>
                    <a:pt x="1537718" y="57306"/>
                  </a:lnTo>
                  <a:lnTo>
                    <a:pt x="1599181" y="57306"/>
                  </a:lnTo>
                  <a:lnTo>
                    <a:pt x="1590298" y="64222"/>
                  </a:lnTo>
                  <a:lnTo>
                    <a:pt x="1567882" y="70908"/>
                  </a:lnTo>
                  <a:lnTo>
                    <a:pt x="1537718" y="73251"/>
                  </a:lnTo>
                  <a:close/>
                </a:path>
                <a:path w="2727325" h="201295">
                  <a:moveTo>
                    <a:pt x="1599181" y="57306"/>
                  </a:moveTo>
                  <a:lnTo>
                    <a:pt x="1537718" y="57306"/>
                  </a:lnTo>
                  <a:lnTo>
                    <a:pt x="1558996" y="56112"/>
                  </a:lnTo>
                  <a:lnTo>
                    <a:pt x="1574561" y="52550"/>
                  </a:lnTo>
                  <a:lnTo>
                    <a:pt x="1584117" y="46650"/>
                  </a:lnTo>
                  <a:lnTo>
                    <a:pt x="1587368" y="38440"/>
                  </a:lnTo>
                  <a:lnTo>
                    <a:pt x="1584117" y="30603"/>
                  </a:lnTo>
                  <a:lnTo>
                    <a:pt x="1574561" y="24755"/>
                  </a:lnTo>
                  <a:lnTo>
                    <a:pt x="1558996" y="21113"/>
                  </a:lnTo>
                  <a:lnTo>
                    <a:pt x="1537718" y="19891"/>
                  </a:lnTo>
                  <a:lnTo>
                    <a:pt x="1599298" y="19891"/>
                  </a:lnTo>
                  <a:lnTo>
                    <a:pt x="1604263" y="23718"/>
                  </a:lnTo>
                  <a:lnTo>
                    <a:pt x="1609075" y="38440"/>
                  </a:lnTo>
                  <a:lnTo>
                    <a:pt x="1604263" y="53348"/>
                  </a:lnTo>
                  <a:lnTo>
                    <a:pt x="1599181" y="57306"/>
                  </a:lnTo>
                  <a:close/>
                </a:path>
                <a:path w="2727325" h="201295">
                  <a:moveTo>
                    <a:pt x="1629045" y="102377"/>
                  </a:moveTo>
                  <a:lnTo>
                    <a:pt x="1446707" y="102377"/>
                  </a:lnTo>
                  <a:lnTo>
                    <a:pt x="1446707" y="85406"/>
                  </a:lnTo>
                  <a:lnTo>
                    <a:pt x="1629045" y="85406"/>
                  </a:lnTo>
                  <a:lnTo>
                    <a:pt x="1629045" y="102377"/>
                  </a:lnTo>
                  <a:close/>
                </a:path>
                <a:path w="2727325" h="201295">
                  <a:moveTo>
                    <a:pt x="1611679" y="198914"/>
                  </a:moveTo>
                  <a:lnTo>
                    <a:pt x="1468808" y="198914"/>
                  </a:lnTo>
                  <a:lnTo>
                    <a:pt x="1468808" y="149343"/>
                  </a:lnTo>
                  <a:lnTo>
                    <a:pt x="1585079" y="149343"/>
                  </a:lnTo>
                  <a:lnTo>
                    <a:pt x="1585079" y="133635"/>
                  </a:lnTo>
                  <a:lnTo>
                    <a:pt x="1468414" y="133635"/>
                  </a:lnTo>
                  <a:lnTo>
                    <a:pt x="1468414" y="117769"/>
                  </a:lnTo>
                  <a:lnTo>
                    <a:pt x="1605917" y="117769"/>
                  </a:lnTo>
                  <a:lnTo>
                    <a:pt x="1605917" y="164577"/>
                  </a:lnTo>
                  <a:lnTo>
                    <a:pt x="1489568" y="164577"/>
                  </a:lnTo>
                  <a:lnTo>
                    <a:pt x="1489568" y="182496"/>
                  </a:lnTo>
                  <a:lnTo>
                    <a:pt x="1611679" y="182496"/>
                  </a:lnTo>
                  <a:lnTo>
                    <a:pt x="1611679" y="198914"/>
                  </a:lnTo>
                  <a:close/>
                </a:path>
                <a:path w="2727325" h="201295">
                  <a:moveTo>
                    <a:pt x="1855981" y="200571"/>
                  </a:moveTo>
                  <a:lnTo>
                    <a:pt x="1834748" y="200571"/>
                  </a:lnTo>
                  <a:lnTo>
                    <a:pt x="1834748" y="789"/>
                  </a:lnTo>
                  <a:lnTo>
                    <a:pt x="1855981" y="789"/>
                  </a:lnTo>
                  <a:lnTo>
                    <a:pt x="1855981" y="79328"/>
                  </a:lnTo>
                  <a:lnTo>
                    <a:pt x="1887002" y="79328"/>
                  </a:lnTo>
                  <a:lnTo>
                    <a:pt x="1887002" y="96852"/>
                  </a:lnTo>
                  <a:lnTo>
                    <a:pt x="1855981" y="96852"/>
                  </a:lnTo>
                  <a:lnTo>
                    <a:pt x="1855981" y="200571"/>
                  </a:lnTo>
                  <a:close/>
                </a:path>
                <a:path w="2727325" h="201295">
                  <a:moveTo>
                    <a:pt x="1724161" y="150448"/>
                  </a:moveTo>
                  <a:lnTo>
                    <a:pt x="1707743" y="150448"/>
                  </a:lnTo>
                  <a:lnTo>
                    <a:pt x="1707743" y="20286"/>
                  </a:lnTo>
                  <a:lnTo>
                    <a:pt x="1728818" y="20286"/>
                  </a:lnTo>
                  <a:lnTo>
                    <a:pt x="1728818" y="132846"/>
                  </a:lnTo>
                  <a:lnTo>
                    <a:pt x="1818701" y="132846"/>
                  </a:lnTo>
                  <a:lnTo>
                    <a:pt x="1819908" y="141687"/>
                  </a:lnTo>
                  <a:lnTo>
                    <a:pt x="1794758" y="145919"/>
                  </a:lnTo>
                  <a:lnTo>
                    <a:pt x="1770495" y="148613"/>
                  </a:lnTo>
                  <a:lnTo>
                    <a:pt x="1747002" y="150034"/>
                  </a:lnTo>
                  <a:lnTo>
                    <a:pt x="1724161" y="150448"/>
                  </a:lnTo>
                  <a:close/>
                </a:path>
                <a:path w="2727325" h="201295">
                  <a:moveTo>
                    <a:pt x="1818701" y="132846"/>
                  </a:moveTo>
                  <a:lnTo>
                    <a:pt x="1728818" y="132846"/>
                  </a:lnTo>
                  <a:lnTo>
                    <a:pt x="1750006" y="132238"/>
                  </a:lnTo>
                  <a:lnTo>
                    <a:pt x="1771748" y="130646"/>
                  </a:lnTo>
                  <a:lnTo>
                    <a:pt x="1794187" y="127884"/>
                  </a:lnTo>
                  <a:lnTo>
                    <a:pt x="1817461" y="123768"/>
                  </a:lnTo>
                  <a:lnTo>
                    <a:pt x="1818701" y="132846"/>
                  </a:lnTo>
                  <a:close/>
                </a:path>
                <a:path w="2727325" h="201295">
                  <a:moveTo>
                    <a:pt x="2053632" y="200808"/>
                  </a:moveTo>
                  <a:lnTo>
                    <a:pt x="2032399" y="200808"/>
                  </a:lnTo>
                  <a:lnTo>
                    <a:pt x="2032399" y="789"/>
                  </a:lnTo>
                  <a:lnTo>
                    <a:pt x="2053632" y="789"/>
                  </a:lnTo>
                  <a:lnTo>
                    <a:pt x="2053632" y="79644"/>
                  </a:lnTo>
                  <a:lnTo>
                    <a:pt x="2085680" y="79644"/>
                  </a:lnTo>
                  <a:lnTo>
                    <a:pt x="2085680" y="97562"/>
                  </a:lnTo>
                  <a:lnTo>
                    <a:pt x="2053632" y="97562"/>
                  </a:lnTo>
                  <a:lnTo>
                    <a:pt x="2053632" y="200808"/>
                  </a:lnTo>
                  <a:close/>
                </a:path>
                <a:path w="2727325" h="201295">
                  <a:moveTo>
                    <a:pt x="1922365" y="153527"/>
                  </a:moveTo>
                  <a:lnTo>
                    <a:pt x="1906262" y="153527"/>
                  </a:lnTo>
                  <a:lnTo>
                    <a:pt x="1906262" y="18391"/>
                  </a:lnTo>
                  <a:lnTo>
                    <a:pt x="2000431" y="18391"/>
                  </a:lnTo>
                  <a:lnTo>
                    <a:pt x="2000431" y="35915"/>
                  </a:lnTo>
                  <a:lnTo>
                    <a:pt x="1927653" y="35915"/>
                  </a:lnTo>
                  <a:lnTo>
                    <a:pt x="1927653" y="74592"/>
                  </a:lnTo>
                  <a:lnTo>
                    <a:pt x="1996484" y="74592"/>
                  </a:lnTo>
                  <a:lnTo>
                    <a:pt x="1996484" y="91484"/>
                  </a:lnTo>
                  <a:lnTo>
                    <a:pt x="1927653" y="91484"/>
                  </a:lnTo>
                  <a:lnTo>
                    <a:pt x="1927653" y="136240"/>
                  </a:lnTo>
                  <a:lnTo>
                    <a:pt x="2015487" y="136240"/>
                  </a:lnTo>
                  <a:lnTo>
                    <a:pt x="2016849" y="147291"/>
                  </a:lnTo>
                  <a:lnTo>
                    <a:pt x="1994216" y="150385"/>
                  </a:lnTo>
                  <a:lnTo>
                    <a:pt x="1971827" y="152274"/>
                  </a:lnTo>
                  <a:lnTo>
                    <a:pt x="1948328" y="153229"/>
                  </a:lnTo>
                  <a:lnTo>
                    <a:pt x="1922365" y="153527"/>
                  </a:lnTo>
                  <a:close/>
                </a:path>
                <a:path w="2727325" h="201295">
                  <a:moveTo>
                    <a:pt x="2015487" y="136240"/>
                  </a:moveTo>
                  <a:lnTo>
                    <a:pt x="1927653" y="136240"/>
                  </a:lnTo>
                  <a:lnTo>
                    <a:pt x="1951270" y="135876"/>
                  </a:lnTo>
                  <a:lnTo>
                    <a:pt x="1972843" y="134869"/>
                  </a:lnTo>
                  <a:lnTo>
                    <a:pt x="1993588" y="132988"/>
                  </a:lnTo>
                  <a:lnTo>
                    <a:pt x="2014718" y="130004"/>
                  </a:lnTo>
                  <a:lnTo>
                    <a:pt x="2015487" y="136240"/>
                  </a:lnTo>
                  <a:close/>
                </a:path>
                <a:path w="2727325" h="201295">
                  <a:moveTo>
                    <a:pt x="2265887" y="48228"/>
                  </a:moveTo>
                  <a:lnTo>
                    <a:pt x="2245837" y="48228"/>
                  </a:lnTo>
                  <a:lnTo>
                    <a:pt x="2245837" y="947"/>
                  </a:lnTo>
                  <a:lnTo>
                    <a:pt x="2265887" y="947"/>
                  </a:lnTo>
                  <a:lnTo>
                    <a:pt x="2265887" y="48228"/>
                  </a:lnTo>
                  <a:close/>
                </a:path>
                <a:path w="2727325" h="201295">
                  <a:moveTo>
                    <a:pt x="2220894" y="107903"/>
                  </a:moveTo>
                  <a:lnTo>
                    <a:pt x="2200924" y="107903"/>
                  </a:lnTo>
                  <a:lnTo>
                    <a:pt x="2200924" y="4657"/>
                  </a:lnTo>
                  <a:lnTo>
                    <a:pt x="2220894" y="4657"/>
                  </a:lnTo>
                  <a:lnTo>
                    <a:pt x="2220894" y="48228"/>
                  </a:lnTo>
                  <a:lnTo>
                    <a:pt x="2265887" y="48228"/>
                  </a:lnTo>
                  <a:lnTo>
                    <a:pt x="2265887" y="65199"/>
                  </a:lnTo>
                  <a:lnTo>
                    <a:pt x="2220894" y="65199"/>
                  </a:lnTo>
                  <a:lnTo>
                    <a:pt x="2220894" y="107903"/>
                  </a:lnTo>
                  <a:close/>
                </a:path>
                <a:path w="2727325" h="201295">
                  <a:moveTo>
                    <a:pt x="2265887" y="109718"/>
                  </a:moveTo>
                  <a:lnTo>
                    <a:pt x="2245837" y="109718"/>
                  </a:lnTo>
                  <a:lnTo>
                    <a:pt x="2245837" y="65199"/>
                  </a:lnTo>
                  <a:lnTo>
                    <a:pt x="2265887" y="65199"/>
                  </a:lnTo>
                  <a:lnTo>
                    <a:pt x="2265887" y="109718"/>
                  </a:lnTo>
                  <a:close/>
                </a:path>
                <a:path w="2727325" h="201295">
                  <a:moveTo>
                    <a:pt x="2117885" y="97483"/>
                  </a:moveTo>
                  <a:lnTo>
                    <a:pt x="2104703" y="97483"/>
                  </a:lnTo>
                  <a:lnTo>
                    <a:pt x="2104703" y="13813"/>
                  </a:lnTo>
                  <a:lnTo>
                    <a:pt x="2125936" y="13813"/>
                  </a:lnTo>
                  <a:lnTo>
                    <a:pt x="2125936" y="80118"/>
                  </a:lnTo>
                  <a:lnTo>
                    <a:pt x="2188050" y="80118"/>
                  </a:lnTo>
                  <a:lnTo>
                    <a:pt x="2189557" y="91958"/>
                  </a:lnTo>
                  <a:lnTo>
                    <a:pt x="2170711" y="94919"/>
                  </a:lnTo>
                  <a:lnTo>
                    <a:pt x="2152922" y="96585"/>
                  </a:lnTo>
                  <a:lnTo>
                    <a:pt x="2135533" y="97319"/>
                  </a:lnTo>
                  <a:lnTo>
                    <a:pt x="2117885" y="97483"/>
                  </a:lnTo>
                  <a:close/>
                </a:path>
                <a:path w="2727325" h="201295">
                  <a:moveTo>
                    <a:pt x="2188050" y="80118"/>
                  </a:moveTo>
                  <a:lnTo>
                    <a:pt x="2125936" y="80118"/>
                  </a:lnTo>
                  <a:lnTo>
                    <a:pt x="2140815" y="79776"/>
                  </a:lnTo>
                  <a:lnTo>
                    <a:pt x="2155754" y="78865"/>
                  </a:lnTo>
                  <a:lnTo>
                    <a:pt x="2171136" y="77198"/>
                  </a:lnTo>
                  <a:lnTo>
                    <a:pt x="2187347" y="74592"/>
                  </a:lnTo>
                  <a:lnTo>
                    <a:pt x="2188050" y="80118"/>
                  </a:lnTo>
                  <a:close/>
                </a:path>
                <a:path w="2727325" h="201295">
                  <a:moveTo>
                    <a:pt x="2265887" y="198282"/>
                  </a:moveTo>
                  <a:lnTo>
                    <a:pt x="2132488" y="198282"/>
                  </a:lnTo>
                  <a:lnTo>
                    <a:pt x="2132488" y="118480"/>
                  </a:lnTo>
                  <a:lnTo>
                    <a:pt x="2153484" y="118480"/>
                  </a:lnTo>
                  <a:lnTo>
                    <a:pt x="2153484" y="141055"/>
                  </a:lnTo>
                  <a:lnTo>
                    <a:pt x="2265887" y="141055"/>
                  </a:lnTo>
                  <a:lnTo>
                    <a:pt x="2265887" y="157631"/>
                  </a:lnTo>
                  <a:lnTo>
                    <a:pt x="2153484" y="157631"/>
                  </a:lnTo>
                  <a:lnTo>
                    <a:pt x="2153484" y="180838"/>
                  </a:lnTo>
                  <a:lnTo>
                    <a:pt x="2265887" y="180838"/>
                  </a:lnTo>
                  <a:lnTo>
                    <a:pt x="2265887" y="198282"/>
                  </a:lnTo>
                  <a:close/>
                </a:path>
                <a:path w="2727325" h="201295">
                  <a:moveTo>
                    <a:pt x="2265887" y="141055"/>
                  </a:moveTo>
                  <a:lnTo>
                    <a:pt x="2245127" y="141055"/>
                  </a:lnTo>
                  <a:lnTo>
                    <a:pt x="2245127" y="118480"/>
                  </a:lnTo>
                  <a:lnTo>
                    <a:pt x="2265887" y="118480"/>
                  </a:lnTo>
                  <a:lnTo>
                    <a:pt x="2265887" y="141055"/>
                  </a:lnTo>
                  <a:close/>
                </a:path>
                <a:path w="2727325" h="201295">
                  <a:moveTo>
                    <a:pt x="2265887" y="180838"/>
                  </a:moveTo>
                  <a:lnTo>
                    <a:pt x="2245127" y="180838"/>
                  </a:lnTo>
                  <a:lnTo>
                    <a:pt x="2245127" y="157631"/>
                  </a:lnTo>
                  <a:lnTo>
                    <a:pt x="2265887" y="157631"/>
                  </a:lnTo>
                  <a:lnTo>
                    <a:pt x="2265887" y="180838"/>
                  </a:lnTo>
                  <a:close/>
                </a:path>
                <a:path w="2727325" h="201295">
                  <a:moveTo>
                    <a:pt x="2459039" y="200808"/>
                  </a:moveTo>
                  <a:lnTo>
                    <a:pt x="2438042" y="200808"/>
                  </a:lnTo>
                  <a:lnTo>
                    <a:pt x="2438042" y="789"/>
                  </a:lnTo>
                  <a:lnTo>
                    <a:pt x="2459039" y="789"/>
                  </a:lnTo>
                  <a:lnTo>
                    <a:pt x="2459039" y="200808"/>
                  </a:lnTo>
                  <a:close/>
                </a:path>
                <a:path w="2727325" h="201295">
                  <a:moveTo>
                    <a:pt x="2322088" y="149975"/>
                  </a:moveTo>
                  <a:lnTo>
                    <a:pt x="2305354" y="149975"/>
                  </a:lnTo>
                  <a:lnTo>
                    <a:pt x="2305354" y="20286"/>
                  </a:lnTo>
                  <a:lnTo>
                    <a:pt x="2326193" y="20286"/>
                  </a:lnTo>
                  <a:lnTo>
                    <a:pt x="2326193" y="131741"/>
                  </a:lnTo>
                  <a:lnTo>
                    <a:pt x="2419830" y="131741"/>
                  </a:lnTo>
                  <a:lnTo>
                    <a:pt x="2421150" y="140266"/>
                  </a:lnTo>
                  <a:lnTo>
                    <a:pt x="2395193" y="144891"/>
                  </a:lnTo>
                  <a:lnTo>
                    <a:pt x="2370198" y="147903"/>
                  </a:lnTo>
                  <a:lnTo>
                    <a:pt x="2345914" y="149523"/>
                  </a:lnTo>
                  <a:lnTo>
                    <a:pt x="2322088" y="149975"/>
                  </a:lnTo>
                  <a:close/>
                </a:path>
                <a:path w="2727325" h="201295">
                  <a:moveTo>
                    <a:pt x="2419830" y="131741"/>
                  </a:moveTo>
                  <a:lnTo>
                    <a:pt x="2326193" y="131741"/>
                  </a:lnTo>
                  <a:lnTo>
                    <a:pt x="2348424" y="131118"/>
                  </a:lnTo>
                  <a:lnTo>
                    <a:pt x="2371195" y="129481"/>
                  </a:lnTo>
                  <a:lnTo>
                    <a:pt x="2394514" y="126646"/>
                  </a:lnTo>
                  <a:lnTo>
                    <a:pt x="2418388" y="122427"/>
                  </a:lnTo>
                  <a:lnTo>
                    <a:pt x="2419830" y="131741"/>
                  </a:lnTo>
                  <a:close/>
                </a:path>
                <a:path w="2727325" h="201295">
                  <a:moveTo>
                    <a:pt x="2646587" y="201203"/>
                  </a:moveTo>
                  <a:lnTo>
                    <a:pt x="2625353" y="201203"/>
                  </a:lnTo>
                  <a:lnTo>
                    <a:pt x="2625353" y="789"/>
                  </a:lnTo>
                  <a:lnTo>
                    <a:pt x="2646587" y="789"/>
                  </a:lnTo>
                  <a:lnTo>
                    <a:pt x="2646587" y="78223"/>
                  </a:lnTo>
                  <a:lnTo>
                    <a:pt x="2678634" y="78223"/>
                  </a:lnTo>
                  <a:lnTo>
                    <a:pt x="2678634" y="95826"/>
                  </a:lnTo>
                  <a:lnTo>
                    <a:pt x="2646587" y="95826"/>
                  </a:lnTo>
                  <a:lnTo>
                    <a:pt x="2646587" y="201203"/>
                  </a:lnTo>
                  <a:close/>
                </a:path>
                <a:path w="2727325" h="201295">
                  <a:moveTo>
                    <a:pt x="2515319" y="151553"/>
                  </a:moveTo>
                  <a:lnTo>
                    <a:pt x="2499216" y="151553"/>
                  </a:lnTo>
                  <a:lnTo>
                    <a:pt x="2499216" y="20049"/>
                  </a:lnTo>
                  <a:lnTo>
                    <a:pt x="2592754" y="20049"/>
                  </a:lnTo>
                  <a:lnTo>
                    <a:pt x="2592754" y="37256"/>
                  </a:lnTo>
                  <a:lnTo>
                    <a:pt x="2520371" y="37256"/>
                  </a:lnTo>
                  <a:lnTo>
                    <a:pt x="2520371" y="133872"/>
                  </a:lnTo>
                  <a:lnTo>
                    <a:pt x="2608700" y="133872"/>
                  </a:lnTo>
                  <a:lnTo>
                    <a:pt x="2610277" y="145160"/>
                  </a:lnTo>
                  <a:lnTo>
                    <a:pt x="2587470" y="148467"/>
                  </a:lnTo>
                  <a:lnTo>
                    <a:pt x="2564988" y="150428"/>
                  </a:lnTo>
                  <a:lnTo>
                    <a:pt x="2541412" y="151354"/>
                  </a:lnTo>
                  <a:lnTo>
                    <a:pt x="2515319" y="151553"/>
                  </a:lnTo>
                  <a:close/>
                </a:path>
                <a:path w="2727325" h="201295">
                  <a:moveTo>
                    <a:pt x="2608700" y="133872"/>
                  </a:moveTo>
                  <a:lnTo>
                    <a:pt x="2520371" y="133872"/>
                  </a:lnTo>
                  <a:lnTo>
                    <a:pt x="2544147" y="133477"/>
                  </a:lnTo>
                  <a:lnTo>
                    <a:pt x="2565896" y="132372"/>
                  </a:lnTo>
                  <a:lnTo>
                    <a:pt x="2586727" y="130320"/>
                  </a:lnTo>
                  <a:lnTo>
                    <a:pt x="2607751" y="127084"/>
                  </a:lnTo>
                  <a:lnTo>
                    <a:pt x="2608700" y="133872"/>
                  </a:lnTo>
                  <a:close/>
                </a:path>
                <a:path w="2727325" h="201295">
                  <a:moveTo>
                    <a:pt x="2719680" y="183364"/>
                  </a:moveTo>
                  <a:lnTo>
                    <a:pt x="2702393" y="183364"/>
                  </a:lnTo>
                  <a:lnTo>
                    <a:pt x="2695131" y="176260"/>
                  </a:lnTo>
                  <a:lnTo>
                    <a:pt x="2695289" y="167577"/>
                  </a:lnTo>
                  <a:lnTo>
                    <a:pt x="2695131" y="158894"/>
                  </a:lnTo>
                  <a:lnTo>
                    <a:pt x="2702393" y="151790"/>
                  </a:lnTo>
                  <a:lnTo>
                    <a:pt x="2719680" y="151790"/>
                  </a:lnTo>
                  <a:lnTo>
                    <a:pt x="2726942" y="158894"/>
                  </a:lnTo>
                  <a:lnTo>
                    <a:pt x="2726942" y="176260"/>
                  </a:lnTo>
                  <a:lnTo>
                    <a:pt x="2719680" y="1833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3189995" y="2495322"/>
            <a:ext cx="1377950" cy="1101725"/>
            <a:chOff x="1029572" y="2439301"/>
            <a:chExt cx="1377950" cy="1101725"/>
          </a:xfrm>
        </p:grpSpPr>
        <p:sp>
          <p:nvSpPr>
            <p:cNvPr id="77" name="object 77"/>
            <p:cNvSpPr/>
            <p:nvPr/>
          </p:nvSpPr>
          <p:spPr>
            <a:xfrm>
              <a:off x="1029563" y="2526893"/>
              <a:ext cx="1377950" cy="1014094"/>
            </a:xfrm>
            <a:custGeom>
              <a:avLst/>
              <a:gdLst/>
              <a:ahLst/>
              <a:cxnLst/>
              <a:rect l="l" t="t" r="r" b="b"/>
              <a:pathLst>
                <a:path w="1377950" h="1014095">
                  <a:moveTo>
                    <a:pt x="287756" y="296659"/>
                  </a:moveTo>
                  <a:lnTo>
                    <a:pt x="150406" y="296659"/>
                  </a:lnTo>
                  <a:lnTo>
                    <a:pt x="150406" y="352183"/>
                  </a:lnTo>
                  <a:lnTo>
                    <a:pt x="287756" y="352183"/>
                  </a:lnTo>
                  <a:lnTo>
                    <a:pt x="287756" y="296659"/>
                  </a:lnTo>
                  <a:close/>
                </a:path>
                <a:path w="1377950" h="1014095">
                  <a:moveTo>
                    <a:pt x="366483" y="375589"/>
                  </a:moveTo>
                  <a:lnTo>
                    <a:pt x="310959" y="375589"/>
                  </a:lnTo>
                  <a:lnTo>
                    <a:pt x="310959" y="512940"/>
                  </a:lnTo>
                  <a:lnTo>
                    <a:pt x="366483" y="512940"/>
                  </a:lnTo>
                  <a:lnTo>
                    <a:pt x="366483" y="375589"/>
                  </a:lnTo>
                  <a:close/>
                </a:path>
                <a:path w="1377950" h="1014095">
                  <a:moveTo>
                    <a:pt x="366483" y="136105"/>
                  </a:moveTo>
                  <a:lnTo>
                    <a:pt x="310959" y="136105"/>
                  </a:lnTo>
                  <a:lnTo>
                    <a:pt x="310959" y="273456"/>
                  </a:lnTo>
                  <a:lnTo>
                    <a:pt x="366483" y="273456"/>
                  </a:lnTo>
                  <a:lnTo>
                    <a:pt x="366483" y="136105"/>
                  </a:lnTo>
                  <a:close/>
                </a:path>
                <a:path w="1377950" h="1014095">
                  <a:moveTo>
                    <a:pt x="527240" y="296659"/>
                  </a:moveTo>
                  <a:lnTo>
                    <a:pt x="389890" y="296659"/>
                  </a:lnTo>
                  <a:lnTo>
                    <a:pt x="389890" y="352183"/>
                  </a:lnTo>
                  <a:lnTo>
                    <a:pt x="527240" y="352183"/>
                  </a:lnTo>
                  <a:lnTo>
                    <a:pt x="527240" y="296659"/>
                  </a:lnTo>
                  <a:close/>
                </a:path>
                <a:path w="1377950" h="1014095">
                  <a:moveTo>
                    <a:pt x="1377670" y="882408"/>
                  </a:moveTo>
                  <a:lnTo>
                    <a:pt x="1376222" y="839444"/>
                  </a:lnTo>
                  <a:lnTo>
                    <a:pt x="1321739" y="539076"/>
                  </a:lnTo>
                  <a:lnTo>
                    <a:pt x="1321739" y="849185"/>
                  </a:lnTo>
                  <a:lnTo>
                    <a:pt x="1321638" y="882662"/>
                  </a:lnTo>
                  <a:lnTo>
                    <a:pt x="1310055" y="913142"/>
                  </a:lnTo>
                  <a:lnTo>
                    <a:pt x="1288732" y="937806"/>
                  </a:lnTo>
                  <a:lnTo>
                    <a:pt x="1259382" y="953795"/>
                  </a:lnTo>
                  <a:lnTo>
                    <a:pt x="1226972" y="958380"/>
                  </a:lnTo>
                  <a:lnTo>
                    <a:pt x="1195908" y="951699"/>
                  </a:lnTo>
                  <a:lnTo>
                    <a:pt x="1168920" y="934897"/>
                  </a:lnTo>
                  <a:lnTo>
                    <a:pt x="1148753" y="909053"/>
                  </a:lnTo>
                  <a:lnTo>
                    <a:pt x="978662" y="586905"/>
                  </a:lnTo>
                  <a:lnTo>
                    <a:pt x="967066" y="583793"/>
                  </a:lnTo>
                  <a:lnTo>
                    <a:pt x="937602" y="573684"/>
                  </a:lnTo>
                  <a:lnTo>
                    <a:pt x="934923" y="572401"/>
                  </a:lnTo>
                  <a:lnTo>
                    <a:pt x="909472" y="560260"/>
                  </a:lnTo>
                  <a:lnTo>
                    <a:pt x="883094" y="543712"/>
                  </a:lnTo>
                  <a:lnTo>
                    <a:pt x="858710" y="524129"/>
                  </a:lnTo>
                  <a:lnTo>
                    <a:pt x="850849" y="516877"/>
                  </a:lnTo>
                  <a:lnTo>
                    <a:pt x="526834" y="516877"/>
                  </a:lnTo>
                  <a:lnTo>
                    <a:pt x="494665" y="543674"/>
                  </a:lnTo>
                  <a:lnTo>
                    <a:pt x="440067" y="573773"/>
                  </a:lnTo>
                  <a:lnTo>
                    <a:pt x="399008" y="586905"/>
                  </a:lnTo>
                  <a:lnTo>
                    <a:pt x="228917" y="909053"/>
                  </a:lnTo>
                  <a:lnTo>
                    <a:pt x="208788" y="934897"/>
                  </a:lnTo>
                  <a:lnTo>
                    <a:pt x="181838" y="951699"/>
                  </a:lnTo>
                  <a:lnTo>
                    <a:pt x="150787" y="958380"/>
                  </a:lnTo>
                  <a:lnTo>
                    <a:pt x="118300" y="953795"/>
                  </a:lnTo>
                  <a:lnTo>
                    <a:pt x="88950" y="937806"/>
                  </a:lnTo>
                  <a:lnTo>
                    <a:pt x="67614" y="913142"/>
                  </a:lnTo>
                  <a:lnTo>
                    <a:pt x="56032" y="882662"/>
                  </a:lnTo>
                  <a:lnTo>
                    <a:pt x="55943" y="849185"/>
                  </a:lnTo>
                  <a:lnTo>
                    <a:pt x="122237" y="484568"/>
                  </a:lnTo>
                  <a:lnTo>
                    <a:pt x="115811" y="475234"/>
                  </a:lnTo>
                  <a:lnTo>
                    <a:pt x="92684" y="433705"/>
                  </a:lnTo>
                  <a:lnTo>
                    <a:pt x="77457" y="389369"/>
                  </a:lnTo>
                  <a:lnTo>
                    <a:pt x="70269" y="342861"/>
                  </a:lnTo>
                  <a:lnTo>
                    <a:pt x="71272" y="294792"/>
                  </a:lnTo>
                  <a:lnTo>
                    <a:pt x="81648" y="244983"/>
                  </a:lnTo>
                  <a:lnTo>
                    <a:pt x="101092" y="198704"/>
                  </a:lnTo>
                  <a:lnTo>
                    <a:pt x="128574" y="157060"/>
                  </a:lnTo>
                  <a:lnTo>
                    <a:pt x="163042" y="121119"/>
                  </a:lnTo>
                  <a:lnTo>
                    <a:pt x="203555" y="91909"/>
                  </a:lnTo>
                  <a:lnTo>
                    <a:pt x="248983" y="70586"/>
                  </a:lnTo>
                  <a:lnTo>
                    <a:pt x="298323" y="58204"/>
                  </a:lnTo>
                  <a:lnTo>
                    <a:pt x="346392" y="55499"/>
                  </a:lnTo>
                  <a:lnTo>
                    <a:pt x="393471" y="61112"/>
                  </a:lnTo>
                  <a:lnTo>
                    <a:pt x="438581" y="74739"/>
                  </a:lnTo>
                  <a:lnTo>
                    <a:pt x="480745" y="96100"/>
                  </a:lnTo>
                  <a:lnTo>
                    <a:pt x="518960" y="124917"/>
                  </a:lnTo>
                  <a:lnTo>
                    <a:pt x="526834" y="132168"/>
                  </a:lnTo>
                  <a:lnTo>
                    <a:pt x="851052" y="132168"/>
                  </a:lnTo>
                  <a:lnTo>
                    <a:pt x="897140" y="96100"/>
                  </a:lnTo>
                  <a:lnTo>
                    <a:pt x="935558" y="76644"/>
                  </a:lnTo>
                  <a:lnTo>
                    <a:pt x="984415" y="61150"/>
                  </a:lnTo>
                  <a:lnTo>
                    <a:pt x="1031494" y="55613"/>
                  </a:lnTo>
                  <a:lnTo>
                    <a:pt x="1079563" y="58420"/>
                  </a:lnTo>
                  <a:lnTo>
                    <a:pt x="1128826" y="70713"/>
                  </a:lnTo>
                  <a:lnTo>
                    <a:pt x="1174203" y="91973"/>
                  </a:lnTo>
                  <a:lnTo>
                    <a:pt x="1214577" y="121081"/>
                  </a:lnTo>
                  <a:lnTo>
                    <a:pt x="1249095" y="157035"/>
                  </a:lnTo>
                  <a:lnTo>
                    <a:pt x="1276578" y="198691"/>
                  </a:lnTo>
                  <a:lnTo>
                    <a:pt x="1296022" y="244983"/>
                  </a:lnTo>
                  <a:lnTo>
                    <a:pt x="1306410" y="294792"/>
                  </a:lnTo>
                  <a:lnTo>
                    <a:pt x="1307490" y="342861"/>
                  </a:lnTo>
                  <a:lnTo>
                    <a:pt x="1300302" y="389369"/>
                  </a:lnTo>
                  <a:lnTo>
                    <a:pt x="1285024" y="433705"/>
                  </a:lnTo>
                  <a:lnTo>
                    <a:pt x="1261872" y="475234"/>
                  </a:lnTo>
                  <a:lnTo>
                    <a:pt x="1255445" y="484568"/>
                  </a:lnTo>
                  <a:lnTo>
                    <a:pt x="1321739" y="849185"/>
                  </a:lnTo>
                  <a:lnTo>
                    <a:pt x="1321739" y="539076"/>
                  </a:lnTo>
                  <a:lnTo>
                    <a:pt x="1314069" y="496785"/>
                  </a:lnTo>
                  <a:lnTo>
                    <a:pt x="1338757" y="448729"/>
                  </a:lnTo>
                  <a:lnTo>
                    <a:pt x="1355115" y="397319"/>
                  </a:lnTo>
                  <a:lnTo>
                    <a:pt x="1362811" y="343687"/>
                  </a:lnTo>
                  <a:lnTo>
                    <a:pt x="1361516" y="289001"/>
                  </a:lnTo>
                  <a:lnTo>
                    <a:pt x="1352804" y="241871"/>
                  </a:lnTo>
                  <a:lnTo>
                    <a:pt x="1337259" y="197167"/>
                  </a:lnTo>
                  <a:lnTo>
                    <a:pt x="1315504" y="155498"/>
                  </a:lnTo>
                  <a:lnTo>
                    <a:pt x="1288110" y="117487"/>
                  </a:lnTo>
                  <a:lnTo>
                    <a:pt x="1255674" y="83718"/>
                  </a:lnTo>
                  <a:lnTo>
                    <a:pt x="1219784" y="55613"/>
                  </a:lnTo>
                  <a:lnTo>
                    <a:pt x="1178064" y="31432"/>
                  </a:lnTo>
                  <a:lnTo>
                    <a:pt x="1134084" y="14122"/>
                  </a:lnTo>
                  <a:lnTo>
                    <a:pt x="1087424" y="3517"/>
                  </a:lnTo>
                  <a:lnTo>
                    <a:pt x="1040993" y="0"/>
                  </a:lnTo>
                  <a:lnTo>
                    <a:pt x="995108" y="2997"/>
                  </a:lnTo>
                  <a:lnTo>
                    <a:pt x="950417" y="12344"/>
                  </a:lnTo>
                  <a:lnTo>
                    <a:pt x="907529" y="27851"/>
                  </a:lnTo>
                  <a:lnTo>
                    <a:pt x="867092" y="49352"/>
                  </a:lnTo>
                  <a:lnTo>
                    <a:pt x="829716" y="76644"/>
                  </a:lnTo>
                  <a:lnTo>
                    <a:pt x="547966" y="76644"/>
                  </a:lnTo>
                  <a:lnTo>
                    <a:pt x="518947" y="55499"/>
                  </a:lnTo>
                  <a:lnTo>
                    <a:pt x="510603" y="49415"/>
                  </a:lnTo>
                  <a:lnTo>
                    <a:pt x="470192" y="27952"/>
                  </a:lnTo>
                  <a:lnTo>
                    <a:pt x="427342" y="12420"/>
                  </a:lnTo>
                  <a:lnTo>
                    <a:pt x="382663" y="3048"/>
                  </a:lnTo>
                  <a:lnTo>
                    <a:pt x="336753" y="12"/>
                  </a:lnTo>
                  <a:lnTo>
                    <a:pt x="290245" y="3517"/>
                  </a:lnTo>
                  <a:lnTo>
                    <a:pt x="243598" y="14122"/>
                  </a:lnTo>
                  <a:lnTo>
                    <a:pt x="199605" y="31432"/>
                  </a:lnTo>
                  <a:lnTo>
                    <a:pt x="158877" y="54838"/>
                  </a:lnTo>
                  <a:lnTo>
                    <a:pt x="121996" y="83718"/>
                  </a:lnTo>
                  <a:lnTo>
                    <a:pt x="89573" y="117487"/>
                  </a:lnTo>
                  <a:lnTo>
                    <a:pt x="62179" y="155498"/>
                  </a:lnTo>
                  <a:lnTo>
                    <a:pt x="40411" y="197167"/>
                  </a:lnTo>
                  <a:lnTo>
                    <a:pt x="24879" y="241871"/>
                  </a:lnTo>
                  <a:lnTo>
                    <a:pt x="16167" y="289001"/>
                  </a:lnTo>
                  <a:lnTo>
                    <a:pt x="14846" y="342861"/>
                  </a:lnTo>
                  <a:lnTo>
                    <a:pt x="14846" y="343687"/>
                  </a:lnTo>
                  <a:lnTo>
                    <a:pt x="22479" y="397167"/>
                  </a:lnTo>
                  <a:lnTo>
                    <a:pt x="38823" y="448614"/>
                  </a:lnTo>
                  <a:lnTo>
                    <a:pt x="63601" y="496785"/>
                  </a:lnTo>
                  <a:lnTo>
                    <a:pt x="1447" y="839444"/>
                  </a:lnTo>
                  <a:lnTo>
                    <a:pt x="0" y="882408"/>
                  </a:lnTo>
                  <a:lnTo>
                    <a:pt x="10629" y="922959"/>
                  </a:lnTo>
                  <a:lnTo>
                    <a:pt x="31953" y="958761"/>
                  </a:lnTo>
                  <a:lnTo>
                    <a:pt x="62572" y="987425"/>
                  </a:lnTo>
                  <a:lnTo>
                    <a:pt x="101104" y="1006627"/>
                  </a:lnTo>
                  <a:lnTo>
                    <a:pt x="153047" y="1013955"/>
                  </a:lnTo>
                  <a:lnTo>
                    <a:pt x="202793" y="1003261"/>
                  </a:lnTo>
                  <a:lnTo>
                    <a:pt x="245973" y="976325"/>
                  </a:lnTo>
                  <a:lnTo>
                    <a:pt x="259969" y="958380"/>
                  </a:lnTo>
                  <a:lnTo>
                    <a:pt x="278231" y="934948"/>
                  </a:lnTo>
                  <a:lnTo>
                    <a:pt x="437134" y="633730"/>
                  </a:lnTo>
                  <a:lnTo>
                    <a:pt x="466915" y="622604"/>
                  </a:lnTo>
                  <a:lnTo>
                    <a:pt x="495503" y="608584"/>
                  </a:lnTo>
                  <a:lnTo>
                    <a:pt x="522605" y="591807"/>
                  </a:lnTo>
                  <a:lnTo>
                    <a:pt x="547966" y="572401"/>
                  </a:lnTo>
                  <a:lnTo>
                    <a:pt x="829919" y="572401"/>
                  </a:lnTo>
                  <a:lnTo>
                    <a:pt x="855281" y="591807"/>
                  </a:lnTo>
                  <a:lnTo>
                    <a:pt x="882383" y="608584"/>
                  </a:lnTo>
                  <a:lnTo>
                    <a:pt x="910971" y="622604"/>
                  </a:lnTo>
                  <a:lnTo>
                    <a:pt x="940752" y="633730"/>
                  </a:lnTo>
                  <a:lnTo>
                    <a:pt x="1099629" y="934897"/>
                  </a:lnTo>
                  <a:lnTo>
                    <a:pt x="1123543" y="968375"/>
                  </a:lnTo>
                  <a:lnTo>
                    <a:pt x="1154684" y="993241"/>
                  </a:lnTo>
                  <a:lnTo>
                    <a:pt x="1190980" y="1008748"/>
                  </a:lnTo>
                  <a:lnTo>
                    <a:pt x="1230376" y="1014082"/>
                  </a:lnTo>
                  <a:lnTo>
                    <a:pt x="1241907" y="1013625"/>
                  </a:lnTo>
                  <a:lnTo>
                    <a:pt x="1315097" y="987450"/>
                  </a:lnTo>
                  <a:lnTo>
                    <a:pt x="1345717" y="958811"/>
                  </a:lnTo>
                  <a:lnTo>
                    <a:pt x="1367040" y="923048"/>
                  </a:lnTo>
                  <a:lnTo>
                    <a:pt x="1377632" y="882662"/>
                  </a:lnTo>
                  <a:lnTo>
                    <a:pt x="1377670" y="882408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52239" y="2635231"/>
              <a:ext cx="432361" cy="432361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623314" y="2943504"/>
              <a:ext cx="190500" cy="55880"/>
            </a:xfrm>
            <a:custGeom>
              <a:avLst/>
              <a:gdLst/>
              <a:ahLst/>
              <a:cxnLst/>
              <a:rect l="l" t="t" r="r" b="b"/>
              <a:pathLst>
                <a:path w="190500" h="55880">
                  <a:moveTo>
                    <a:pt x="76238" y="0"/>
                  </a:moveTo>
                  <a:lnTo>
                    <a:pt x="0" y="0"/>
                  </a:lnTo>
                  <a:lnTo>
                    <a:pt x="0" y="55524"/>
                  </a:lnTo>
                  <a:lnTo>
                    <a:pt x="76238" y="55524"/>
                  </a:lnTo>
                  <a:lnTo>
                    <a:pt x="76238" y="0"/>
                  </a:lnTo>
                  <a:close/>
                </a:path>
                <a:path w="190500" h="55880">
                  <a:moveTo>
                    <a:pt x="190182" y="0"/>
                  </a:moveTo>
                  <a:lnTo>
                    <a:pt x="113944" y="0"/>
                  </a:lnTo>
                  <a:lnTo>
                    <a:pt x="113944" y="55524"/>
                  </a:lnTo>
                  <a:lnTo>
                    <a:pt x="190182" y="55524"/>
                  </a:lnTo>
                  <a:lnTo>
                    <a:pt x="190182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39848" y="2439301"/>
              <a:ext cx="212762" cy="7411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83998" y="2439301"/>
              <a:ext cx="212762" cy="74114"/>
            </a:xfrm>
            <a:prstGeom prst="rect">
              <a:avLst/>
            </a:prstGeom>
          </p:spPr>
        </p:pic>
      </p:grpSp>
      <p:pic>
        <p:nvPicPr>
          <p:cNvPr id="104" name="그래픽 103" descr="일일 일정표 윤곽선">
            <a:extLst>
              <a:ext uri="{FF2B5EF4-FFF2-40B4-BE49-F238E27FC236}">
                <a16:creationId xmlns:a16="http://schemas.microsoft.com/office/drawing/2014/main" id="{B4B0A9BA-3B13-E4D4-BF27-287CFF65F3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51083" y="4706036"/>
            <a:ext cx="1888814" cy="1888814"/>
          </a:xfrm>
          <a:prstGeom prst="rect">
            <a:avLst/>
          </a:prstGeom>
        </p:spPr>
      </p:pic>
      <p:pic>
        <p:nvPicPr>
          <p:cNvPr id="106" name="그래픽 105" descr="도시 윤곽선">
            <a:extLst>
              <a:ext uri="{FF2B5EF4-FFF2-40B4-BE49-F238E27FC236}">
                <a16:creationId xmlns:a16="http://schemas.microsoft.com/office/drawing/2014/main" id="{9211404F-51E1-DE1C-F641-80F7E5462D3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044503" y="7332223"/>
            <a:ext cx="1762855" cy="1762855"/>
          </a:xfrm>
          <a:prstGeom prst="rect">
            <a:avLst/>
          </a:prstGeom>
        </p:spPr>
      </p:pic>
      <p:pic>
        <p:nvPicPr>
          <p:cNvPr id="108" name="그래픽 107" descr="3D glasses 단색으로 채워진">
            <a:extLst>
              <a:ext uri="{FF2B5EF4-FFF2-40B4-BE49-F238E27FC236}">
                <a16:creationId xmlns:a16="http://schemas.microsoft.com/office/drawing/2014/main" id="{624DB1FB-C3B3-AC37-6D08-D0F517B13F2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94593" y="4971937"/>
            <a:ext cx="1490550" cy="1490550"/>
          </a:xfrm>
          <a:prstGeom prst="rect">
            <a:avLst/>
          </a:prstGeom>
        </p:spPr>
      </p:pic>
      <p:pic>
        <p:nvPicPr>
          <p:cNvPr id="110" name="그래픽 109" descr="보물 상자 윤곽선">
            <a:extLst>
              <a:ext uri="{FF2B5EF4-FFF2-40B4-BE49-F238E27FC236}">
                <a16:creationId xmlns:a16="http://schemas.microsoft.com/office/drawing/2014/main" id="{B60BD0DA-9AF4-28A2-DA44-CEF3291068E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994593" y="7656165"/>
            <a:ext cx="1490550" cy="1490550"/>
          </a:xfrm>
          <a:prstGeom prst="rect">
            <a:avLst/>
          </a:prstGeom>
        </p:spPr>
      </p:pic>
      <p:pic>
        <p:nvPicPr>
          <p:cNvPr id="114" name="그래픽 113" descr="서류 가방 윤곽선">
            <a:extLst>
              <a:ext uri="{FF2B5EF4-FFF2-40B4-BE49-F238E27FC236}">
                <a16:creationId xmlns:a16="http://schemas.microsoft.com/office/drawing/2014/main" id="{5C9CA6C3-C57B-36FF-8EF3-77C49893FB3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875270" y="2128804"/>
            <a:ext cx="1585914" cy="15859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3815" y="791202"/>
            <a:ext cx="2817495" cy="369570"/>
          </a:xfrm>
          <a:custGeom>
            <a:avLst/>
            <a:gdLst/>
            <a:ahLst/>
            <a:cxnLst/>
            <a:rect l="l" t="t" r="r" b="b"/>
            <a:pathLst>
              <a:path w="2817495" h="369569">
                <a:moveTo>
                  <a:pt x="125453" y="337488"/>
                </a:moveTo>
                <a:lnTo>
                  <a:pt x="82580" y="330840"/>
                </a:lnTo>
                <a:lnTo>
                  <a:pt x="47689" y="311616"/>
                </a:lnTo>
                <a:lnTo>
                  <a:pt x="21689" y="280645"/>
                </a:lnTo>
                <a:lnTo>
                  <a:pt x="5489" y="238756"/>
                </a:lnTo>
                <a:lnTo>
                  <a:pt x="0" y="186776"/>
                </a:lnTo>
                <a:lnTo>
                  <a:pt x="5718" y="134938"/>
                </a:lnTo>
                <a:lnTo>
                  <a:pt x="21971" y="93634"/>
                </a:lnTo>
                <a:lnTo>
                  <a:pt x="47911" y="63431"/>
                </a:lnTo>
                <a:lnTo>
                  <a:pt x="82687" y="44894"/>
                </a:lnTo>
                <a:lnTo>
                  <a:pt x="125453" y="38590"/>
                </a:lnTo>
                <a:lnTo>
                  <a:pt x="168190" y="44921"/>
                </a:lnTo>
                <a:lnTo>
                  <a:pt x="203006" y="63512"/>
                </a:lnTo>
                <a:lnTo>
                  <a:pt x="228984" y="93755"/>
                </a:lnTo>
                <a:lnTo>
                  <a:pt x="231294" y="99632"/>
                </a:lnTo>
                <a:lnTo>
                  <a:pt x="125453" y="99632"/>
                </a:lnTo>
                <a:lnTo>
                  <a:pt x="106403" y="104822"/>
                </a:lnTo>
                <a:lnTo>
                  <a:pt x="91563" y="120734"/>
                </a:lnTo>
                <a:lnTo>
                  <a:pt x="81881" y="147881"/>
                </a:lnTo>
                <a:lnTo>
                  <a:pt x="78302" y="186776"/>
                </a:lnTo>
                <a:lnTo>
                  <a:pt x="81644" y="226511"/>
                </a:lnTo>
                <a:lnTo>
                  <a:pt x="91353" y="254274"/>
                </a:lnTo>
                <a:lnTo>
                  <a:pt x="106324" y="270565"/>
                </a:lnTo>
                <a:lnTo>
                  <a:pt x="125453" y="275884"/>
                </a:lnTo>
                <a:lnTo>
                  <a:pt x="230807" y="275884"/>
                </a:lnTo>
                <a:lnTo>
                  <a:pt x="228863" y="280908"/>
                </a:lnTo>
                <a:lnTo>
                  <a:pt x="202925" y="311859"/>
                </a:lnTo>
                <a:lnTo>
                  <a:pt x="168163" y="330988"/>
                </a:lnTo>
                <a:lnTo>
                  <a:pt x="125453" y="337488"/>
                </a:lnTo>
                <a:close/>
              </a:path>
              <a:path w="2817495" h="369569">
                <a:moveTo>
                  <a:pt x="230807" y="275884"/>
                </a:moveTo>
                <a:lnTo>
                  <a:pt x="125453" y="275884"/>
                </a:lnTo>
                <a:lnTo>
                  <a:pt x="144482" y="270565"/>
                </a:lnTo>
                <a:lnTo>
                  <a:pt x="159394" y="254274"/>
                </a:lnTo>
                <a:lnTo>
                  <a:pt x="169123" y="226511"/>
                </a:lnTo>
                <a:lnTo>
                  <a:pt x="172603" y="186776"/>
                </a:lnTo>
                <a:lnTo>
                  <a:pt x="169064" y="147881"/>
                </a:lnTo>
                <a:lnTo>
                  <a:pt x="159342" y="120734"/>
                </a:lnTo>
                <a:lnTo>
                  <a:pt x="144463" y="104822"/>
                </a:lnTo>
                <a:lnTo>
                  <a:pt x="125453" y="99632"/>
                </a:lnTo>
                <a:lnTo>
                  <a:pt x="231294" y="99632"/>
                </a:lnTo>
                <a:lnTo>
                  <a:pt x="245210" y="135045"/>
                </a:lnTo>
                <a:lnTo>
                  <a:pt x="250765" y="186776"/>
                </a:lnTo>
                <a:lnTo>
                  <a:pt x="245102" y="238944"/>
                </a:lnTo>
                <a:lnTo>
                  <a:pt x="230807" y="275884"/>
                </a:lnTo>
                <a:close/>
              </a:path>
              <a:path w="2817495" h="369569">
                <a:moveTo>
                  <a:pt x="346340" y="135556"/>
                </a:moveTo>
                <a:lnTo>
                  <a:pt x="274492" y="135556"/>
                </a:lnTo>
                <a:lnTo>
                  <a:pt x="282197" y="95126"/>
                </a:lnTo>
                <a:lnTo>
                  <a:pt x="304242" y="64603"/>
                </a:lnTo>
                <a:lnTo>
                  <a:pt x="338705" y="45314"/>
                </a:lnTo>
                <a:lnTo>
                  <a:pt x="383667" y="38590"/>
                </a:lnTo>
                <a:lnTo>
                  <a:pt x="429752" y="44900"/>
                </a:lnTo>
                <a:lnTo>
                  <a:pt x="464917" y="62761"/>
                </a:lnTo>
                <a:lnTo>
                  <a:pt x="487348" y="90568"/>
                </a:lnTo>
                <a:lnTo>
                  <a:pt x="488742" y="96966"/>
                </a:lnTo>
                <a:lnTo>
                  <a:pt x="383667" y="96966"/>
                </a:lnTo>
                <a:lnTo>
                  <a:pt x="368402" y="99542"/>
                </a:lnTo>
                <a:lnTo>
                  <a:pt x="356584" y="107052"/>
                </a:lnTo>
                <a:lnTo>
                  <a:pt x="348976" y="119166"/>
                </a:lnTo>
                <a:lnTo>
                  <a:pt x="346340" y="135556"/>
                </a:lnTo>
                <a:close/>
              </a:path>
              <a:path w="2817495" h="369569">
                <a:moveTo>
                  <a:pt x="498315" y="329910"/>
                </a:moveTo>
                <a:lnTo>
                  <a:pt x="279684" y="329910"/>
                </a:lnTo>
                <a:lnTo>
                  <a:pt x="279684" y="275463"/>
                </a:lnTo>
                <a:lnTo>
                  <a:pt x="386333" y="185934"/>
                </a:lnTo>
                <a:lnTo>
                  <a:pt x="401072" y="172776"/>
                </a:lnTo>
                <a:lnTo>
                  <a:pt x="412154" y="160342"/>
                </a:lnTo>
                <a:lnTo>
                  <a:pt x="419131" y="147513"/>
                </a:lnTo>
                <a:lnTo>
                  <a:pt x="421556" y="133171"/>
                </a:lnTo>
                <a:lnTo>
                  <a:pt x="418734" y="118042"/>
                </a:lnTo>
                <a:lnTo>
                  <a:pt x="410873" y="106649"/>
                </a:lnTo>
                <a:lnTo>
                  <a:pt x="398882" y="99466"/>
                </a:lnTo>
                <a:lnTo>
                  <a:pt x="383667" y="96966"/>
                </a:lnTo>
                <a:lnTo>
                  <a:pt x="488742" y="96966"/>
                </a:lnTo>
                <a:lnTo>
                  <a:pt x="495228" y="126716"/>
                </a:lnTo>
                <a:lnTo>
                  <a:pt x="491608" y="151201"/>
                </a:lnTo>
                <a:lnTo>
                  <a:pt x="478792" y="176725"/>
                </a:lnTo>
                <a:lnTo>
                  <a:pt x="453847" y="206222"/>
                </a:lnTo>
                <a:lnTo>
                  <a:pt x="413838" y="242626"/>
                </a:lnTo>
                <a:lnTo>
                  <a:pt x="384790" y="267605"/>
                </a:lnTo>
                <a:lnTo>
                  <a:pt x="384790" y="269289"/>
                </a:lnTo>
                <a:lnTo>
                  <a:pt x="498315" y="269289"/>
                </a:lnTo>
                <a:lnTo>
                  <a:pt x="498315" y="329910"/>
                </a:lnTo>
                <a:close/>
              </a:path>
              <a:path w="2817495" h="369569">
                <a:moveTo>
                  <a:pt x="567648" y="334261"/>
                </a:moveTo>
                <a:lnTo>
                  <a:pt x="552581" y="331252"/>
                </a:lnTo>
                <a:lnTo>
                  <a:pt x="540249" y="323034"/>
                </a:lnTo>
                <a:lnTo>
                  <a:pt x="531970" y="310817"/>
                </a:lnTo>
                <a:lnTo>
                  <a:pt x="529058" y="295811"/>
                </a:lnTo>
                <a:lnTo>
                  <a:pt x="531970" y="281048"/>
                </a:lnTo>
                <a:lnTo>
                  <a:pt x="540249" y="268956"/>
                </a:lnTo>
                <a:lnTo>
                  <a:pt x="552581" y="260784"/>
                </a:lnTo>
                <a:lnTo>
                  <a:pt x="567648" y="257782"/>
                </a:lnTo>
                <a:lnTo>
                  <a:pt x="582142" y="260784"/>
                </a:lnTo>
                <a:lnTo>
                  <a:pt x="594346" y="268956"/>
                </a:lnTo>
                <a:lnTo>
                  <a:pt x="602814" y="281048"/>
                </a:lnTo>
                <a:lnTo>
                  <a:pt x="606098" y="295811"/>
                </a:lnTo>
                <a:lnTo>
                  <a:pt x="602814" y="310817"/>
                </a:lnTo>
                <a:lnTo>
                  <a:pt x="594346" y="323034"/>
                </a:lnTo>
                <a:lnTo>
                  <a:pt x="582142" y="331252"/>
                </a:lnTo>
                <a:lnTo>
                  <a:pt x="567648" y="334261"/>
                </a:lnTo>
                <a:close/>
              </a:path>
              <a:path w="2817495" h="369569">
                <a:moveTo>
                  <a:pt x="1029771" y="369343"/>
                </a:moveTo>
                <a:lnTo>
                  <a:pt x="969991" y="369343"/>
                </a:lnTo>
                <a:lnTo>
                  <a:pt x="969991" y="2245"/>
                </a:lnTo>
                <a:lnTo>
                  <a:pt x="1029771" y="2245"/>
                </a:lnTo>
                <a:lnTo>
                  <a:pt x="1029771" y="369343"/>
                </a:lnTo>
                <a:close/>
              </a:path>
              <a:path w="2817495" h="369569">
                <a:moveTo>
                  <a:pt x="951608" y="95703"/>
                </a:moveTo>
                <a:lnTo>
                  <a:pt x="891828" y="95703"/>
                </a:lnTo>
                <a:lnTo>
                  <a:pt x="891828" y="9682"/>
                </a:lnTo>
                <a:lnTo>
                  <a:pt x="951608" y="9682"/>
                </a:lnTo>
                <a:lnTo>
                  <a:pt x="951608" y="95703"/>
                </a:lnTo>
                <a:close/>
              </a:path>
              <a:path w="2817495" h="369569">
                <a:moveTo>
                  <a:pt x="737327" y="294828"/>
                </a:moveTo>
                <a:lnTo>
                  <a:pt x="700421" y="250485"/>
                </a:lnTo>
                <a:lnTo>
                  <a:pt x="745951" y="218052"/>
                </a:lnTo>
                <a:lnTo>
                  <a:pt x="777549" y="182356"/>
                </a:lnTo>
                <a:lnTo>
                  <a:pt x="797175" y="141713"/>
                </a:lnTo>
                <a:lnTo>
                  <a:pt x="806790" y="94440"/>
                </a:lnTo>
                <a:lnTo>
                  <a:pt x="724838" y="94440"/>
                </a:lnTo>
                <a:lnTo>
                  <a:pt x="724838" y="43922"/>
                </a:lnTo>
                <a:lnTo>
                  <a:pt x="869797" y="43922"/>
                </a:lnTo>
                <a:lnTo>
                  <a:pt x="869639" y="57262"/>
                </a:lnTo>
                <a:lnTo>
                  <a:pt x="869165" y="70339"/>
                </a:lnTo>
                <a:lnTo>
                  <a:pt x="868376" y="83153"/>
                </a:lnTo>
                <a:lnTo>
                  <a:pt x="867271" y="95703"/>
                </a:lnTo>
                <a:lnTo>
                  <a:pt x="951608" y="95703"/>
                </a:lnTo>
                <a:lnTo>
                  <a:pt x="951608" y="146923"/>
                </a:lnTo>
                <a:lnTo>
                  <a:pt x="857588" y="146923"/>
                </a:lnTo>
                <a:lnTo>
                  <a:pt x="841363" y="189392"/>
                </a:lnTo>
                <a:lnTo>
                  <a:pt x="816718" y="228085"/>
                </a:lnTo>
                <a:lnTo>
                  <a:pt x="782443" y="263174"/>
                </a:lnTo>
                <a:lnTo>
                  <a:pt x="737327" y="294828"/>
                </a:lnTo>
                <a:close/>
              </a:path>
              <a:path w="2817495" h="369569">
                <a:moveTo>
                  <a:pt x="951608" y="354608"/>
                </a:moveTo>
                <a:lnTo>
                  <a:pt x="891828" y="354608"/>
                </a:lnTo>
                <a:lnTo>
                  <a:pt x="891828" y="237715"/>
                </a:lnTo>
                <a:lnTo>
                  <a:pt x="850011" y="237715"/>
                </a:lnTo>
                <a:lnTo>
                  <a:pt x="850011" y="186776"/>
                </a:lnTo>
                <a:lnTo>
                  <a:pt x="891828" y="186776"/>
                </a:lnTo>
                <a:lnTo>
                  <a:pt x="891828" y="146923"/>
                </a:lnTo>
                <a:lnTo>
                  <a:pt x="951608" y="146923"/>
                </a:lnTo>
                <a:lnTo>
                  <a:pt x="951608" y="354608"/>
                </a:lnTo>
                <a:close/>
              </a:path>
              <a:path w="2817495" h="369569">
                <a:moveTo>
                  <a:pt x="1204490" y="25539"/>
                </a:moveTo>
                <a:lnTo>
                  <a:pt x="1141062" y="25539"/>
                </a:lnTo>
                <a:lnTo>
                  <a:pt x="1141062" y="0"/>
                </a:lnTo>
                <a:lnTo>
                  <a:pt x="1204490" y="0"/>
                </a:lnTo>
                <a:lnTo>
                  <a:pt x="1204490" y="25539"/>
                </a:lnTo>
                <a:close/>
              </a:path>
              <a:path w="2817495" h="369569">
                <a:moveTo>
                  <a:pt x="1282092" y="70865"/>
                </a:moveTo>
                <a:lnTo>
                  <a:pt x="1064303" y="70865"/>
                </a:lnTo>
                <a:lnTo>
                  <a:pt x="1064303" y="25539"/>
                </a:lnTo>
                <a:lnTo>
                  <a:pt x="1282092" y="25539"/>
                </a:lnTo>
                <a:lnTo>
                  <a:pt x="1282092" y="70865"/>
                </a:lnTo>
                <a:close/>
              </a:path>
              <a:path w="2817495" h="369569">
                <a:moveTo>
                  <a:pt x="1364464" y="252870"/>
                </a:moveTo>
                <a:lnTo>
                  <a:pt x="1299632" y="252870"/>
                </a:lnTo>
                <a:lnTo>
                  <a:pt x="1299632" y="3087"/>
                </a:lnTo>
                <a:lnTo>
                  <a:pt x="1364464" y="3087"/>
                </a:lnTo>
                <a:lnTo>
                  <a:pt x="1364464" y="252870"/>
                </a:lnTo>
                <a:close/>
              </a:path>
              <a:path w="2817495" h="369569">
                <a:moveTo>
                  <a:pt x="1062057" y="247959"/>
                </a:moveTo>
                <a:lnTo>
                  <a:pt x="1054339" y="200809"/>
                </a:lnTo>
                <a:lnTo>
                  <a:pt x="1118256" y="200454"/>
                </a:lnTo>
                <a:lnTo>
                  <a:pt x="1141062" y="199967"/>
                </a:lnTo>
                <a:lnTo>
                  <a:pt x="1141062" y="184110"/>
                </a:lnTo>
                <a:lnTo>
                  <a:pt x="1114845" y="176938"/>
                </a:lnTo>
                <a:lnTo>
                  <a:pt x="1095087" y="165569"/>
                </a:lnTo>
                <a:lnTo>
                  <a:pt x="1082670" y="150385"/>
                </a:lnTo>
                <a:lnTo>
                  <a:pt x="1078476" y="131767"/>
                </a:lnTo>
                <a:lnTo>
                  <a:pt x="1085106" y="108651"/>
                </a:lnTo>
                <a:lnTo>
                  <a:pt x="1104261" y="90914"/>
                </a:lnTo>
                <a:lnTo>
                  <a:pt x="1134203" y="79572"/>
                </a:lnTo>
                <a:lnTo>
                  <a:pt x="1173197" y="75636"/>
                </a:lnTo>
                <a:lnTo>
                  <a:pt x="1211252" y="79572"/>
                </a:lnTo>
                <a:lnTo>
                  <a:pt x="1240940" y="90914"/>
                </a:lnTo>
                <a:lnTo>
                  <a:pt x="1260262" y="108651"/>
                </a:lnTo>
                <a:lnTo>
                  <a:pt x="1262784" y="117033"/>
                </a:lnTo>
                <a:lnTo>
                  <a:pt x="1173197" y="117033"/>
                </a:lnTo>
                <a:lnTo>
                  <a:pt x="1159160" y="117954"/>
                </a:lnTo>
                <a:lnTo>
                  <a:pt x="1148675" y="120506"/>
                </a:lnTo>
                <a:lnTo>
                  <a:pt x="1142136" y="125005"/>
                </a:lnTo>
                <a:lnTo>
                  <a:pt x="1139939" y="131767"/>
                </a:lnTo>
                <a:lnTo>
                  <a:pt x="1142136" y="137970"/>
                </a:lnTo>
                <a:lnTo>
                  <a:pt x="1148675" y="142029"/>
                </a:lnTo>
                <a:lnTo>
                  <a:pt x="1159160" y="144219"/>
                </a:lnTo>
                <a:lnTo>
                  <a:pt x="1173197" y="144818"/>
                </a:lnTo>
                <a:lnTo>
                  <a:pt x="1264054" y="144818"/>
                </a:lnTo>
                <a:lnTo>
                  <a:pt x="1262704" y="150385"/>
                </a:lnTo>
                <a:lnTo>
                  <a:pt x="1250062" y="165569"/>
                </a:lnTo>
                <a:lnTo>
                  <a:pt x="1230315" y="176938"/>
                </a:lnTo>
                <a:lnTo>
                  <a:pt x="1204490" y="184110"/>
                </a:lnTo>
                <a:lnTo>
                  <a:pt x="1204490" y="197581"/>
                </a:lnTo>
                <a:lnTo>
                  <a:pt x="1282521" y="197581"/>
                </a:lnTo>
                <a:lnTo>
                  <a:pt x="1286442" y="233225"/>
                </a:lnTo>
                <a:lnTo>
                  <a:pt x="1228017" y="241210"/>
                </a:lnTo>
                <a:lnTo>
                  <a:pt x="1169408" y="245644"/>
                </a:lnTo>
                <a:lnTo>
                  <a:pt x="1113220" y="247551"/>
                </a:lnTo>
                <a:lnTo>
                  <a:pt x="1062057" y="247959"/>
                </a:lnTo>
                <a:close/>
              </a:path>
              <a:path w="2817495" h="369569">
                <a:moveTo>
                  <a:pt x="1264054" y="144818"/>
                </a:moveTo>
                <a:lnTo>
                  <a:pt x="1173197" y="144818"/>
                </a:lnTo>
                <a:lnTo>
                  <a:pt x="1186603" y="144219"/>
                </a:lnTo>
                <a:lnTo>
                  <a:pt x="1197088" y="142029"/>
                </a:lnTo>
                <a:lnTo>
                  <a:pt x="1203942" y="137970"/>
                </a:lnTo>
                <a:lnTo>
                  <a:pt x="1206455" y="131767"/>
                </a:lnTo>
                <a:lnTo>
                  <a:pt x="1203942" y="125005"/>
                </a:lnTo>
                <a:lnTo>
                  <a:pt x="1197088" y="120506"/>
                </a:lnTo>
                <a:lnTo>
                  <a:pt x="1186603" y="117954"/>
                </a:lnTo>
                <a:lnTo>
                  <a:pt x="1173197" y="117033"/>
                </a:lnTo>
                <a:lnTo>
                  <a:pt x="1262784" y="117033"/>
                </a:lnTo>
                <a:lnTo>
                  <a:pt x="1267217" y="131767"/>
                </a:lnTo>
                <a:lnTo>
                  <a:pt x="1264054" y="144818"/>
                </a:lnTo>
                <a:close/>
              </a:path>
              <a:path w="2817495" h="369569">
                <a:moveTo>
                  <a:pt x="1282521" y="197581"/>
                </a:moveTo>
                <a:lnTo>
                  <a:pt x="1204490" y="197581"/>
                </a:lnTo>
                <a:lnTo>
                  <a:pt x="1224208" y="196395"/>
                </a:lnTo>
                <a:lnTo>
                  <a:pt x="1243729" y="194933"/>
                </a:lnTo>
                <a:lnTo>
                  <a:pt x="1262961" y="193181"/>
                </a:lnTo>
                <a:lnTo>
                  <a:pt x="1281811" y="191126"/>
                </a:lnTo>
                <a:lnTo>
                  <a:pt x="1282521" y="197581"/>
                </a:lnTo>
                <a:close/>
              </a:path>
              <a:path w="2817495" h="369569">
                <a:moveTo>
                  <a:pt x="1364464" y="369343"/>
                </a:moveTo>
                <a:lnTo>
                  <a:pt x="1299632" y="369343"/>
                </a:lnTo>
                <a:lnTo>
                  <a:pt x="1299632" y="313773"/>
                </a:lnTo>
                <a:lnTo>
                  <a:pt x="1104436" y="313773"/>
                </a:lnTo>
                <a:lnTo>
                  <a:pt x="1104436" y="265500"/>
                </a:lnTo>
                <a:lnTo>
                  <a:pt x="1364464" y="265500"/>
                </a:lnTo>
                <a:lnTo>
                  <a:pt x="1364464" y="369343"/>
                </a:lnTo>
                <a:close/>
              </a:path>
              <a:path w="2817495" h="369569">
                <a:moveTo>
                  <a:pt x="1510989" y="177514"/>
                </a:moveTo>
                <a:lnTo>
                  <a:pt x="1486431" y="126575"/>
                </a:lnTo>
                <a:lnTo>
                  <a:pt x="1545534" y="111626"/>
                </a:lnTo>
                <a:lnTo>
                  <a:pt x="1583626" y="86862"/>
                </a:lnTo>
                <a:lnTo>
                  <a:pt x="1604063" y="57152"/>
                </a:lnTo>
                <a:lnTo>
                  <a:pt x="1610201" y="27363"/>
                </a:lnTo>
                <a:lnTo>
                  <a:pt x="1610201" y="11647"/>
                </a:lnTo>
                <a:lnTo>
                  <a:pt x="1677418" y="11647"/>
                </a:lnTo>
                <a:lnTo>
                  <a:pt x="1677418" y="27363"/>
                </a:lnTo>
                <a:lnTo>
                  <a:pt x="1683410" y="57330"/>
                </a:lnTo>
                <a:lnTo>
                  <a:pt x="1703887" y="87020"/>
                </a:lnTo>
                <a:lnTo>
                  <a:pt x="1731165" y="104544"/>
                </a:lnTo>
                <a:lnTo>
                  <a:pt x="1643599" y="104544"/>
                </a:lnTo>
                <a:lnTo>
                  <a:pt x="1622109" y="130055"/>
                </a:lnTo>
                <a:lnTo>
                  <a:pt x="1593028" y="151396"/>
                </a:lnTo>
                <a:lnTo>
                  <a:pt x="1556080" y="167553"/>
                </a:lnTo>
                <a:lnTo>
                  <a:pt x="1510989" y="177514"/>
                </a:lnTo>
                <a:close/>
              </a:path>
              <a:path w="2817495" h="369569">
                <a:moveTo>
                  <a:pt x="1777472" y="177514"/>
                </a:moveTo>
                <a:lnTo>
                  <a:pt x="1731723" y="167553"/>
                </a:lnTo>
                <a:lnTo>
                  <a:pt x="1694432" y="151448"/>
                </a:lnTo>
                <a:lnTo>
                  <a:pt x="1665148" y="130114"/>
                </a:lnTo>
                <a:lnTo>
                  <a:pt x="1643599" y="104544"/>
                </a:lnTo>
                <a:lnTo>
                  <a:pt x="1731165" y="104544"/>
                </a:lnTo>
                <a:lnTo>
                  <a:pt x="1742282" y="111685"/>
                </a:lnTo>
                <a:lnTo>
                  <a:pt x="1802029" y="126575"/>
                </a:lnTo>
                <a:lnTo>
                  <a:pt x="1777472" y="177514"/>
                </a:lnTo>
                <a:close/>
              </a:path>
              <a:path w="2817495" h="369569">
                <a:moveTo>
                  <a:pt x="1810870" y="248801"/>
                </a:moveTo>
                <a:lnTo>
                  <a:pt x="1476187" y="248801"/>
                </a:lnTo>
                <a:lnTo>
                  <a:pt x="1476187" y="197301"/>
                </a:lnTo>
                <a:lnTo>
                  <a:pt x="1810870" y="197301"/>
                </a:lnTo>
                <a:lnTo>
                  <a:pt x="1810870" y="248801"/>
                </a:lnTo>
                <a:close/>
              </a:path>
              <a:path w="2817495" h="369569">
                <a:moveTo>
                  <a:pt x="1673910" y="369343"/>
                </a:moveTo>
                <a:lnTo>
                  <a:pt x="1610762" y="369343"/>
                </a:lnTo>
                <a:lnTo>
                  <a:pt x="1610762" y="248801"/>
                </a:lnTo>
                <a:lnTo>
                  <a:pt x="1673910" y="248801"/>
                </a:lnTo>
                <a:lnTo>
                  <a:pt x="1673910" y="369343"/>
                </a:lnTo>
                <a:close/>
              </a:path>
              <a:path w="2817495" h="369569">
                <a:moveTo>
                  <a:pt x="2129145" y="209228"/>
                </a:moveTo>
                <a:lnTo>
                  <a:pt x="2065155" y="209228"/>
                </a:lnTo>
                <a:lnTo>
                  <a:pt x="2065155" y="2806"/>
                </a:lnTo>
                <a:lnTo>
                  <a:pt x="2129145" y="2806"/>
                </a:lnTo>
                <a:lnTo>
                  <a:pt x="2129145" y="209228"/>
                </a:lnTo>
                <a:close/>
              </a:path>
              <a:path w="2817495" h="369569">
                <a:moveTo>
                  <a:pt x="1872485" y="203756"/>
                </a:moveTo>
                <a:lnTo>
                  <a:pt x="1838806" y="203756"/>
                </a:lnTo>
                <a:lnTo>
                  <a:pt x="1838806" y="86442"/>
                </a:lnTo>
                <a:lnTo>
                  <a:pt x="1946999" y="86442"/>
                </a:lnTo>
                <a:lnTo>
                  <a:pt x="1946999" y="68480"/>
                </a:lnTo>
                <a:lnTo>
                  <a:pt x="1838525" y="68480"/>
                </a:lnTo>
                <a:lnTo>
                  <a:pt x="1838525" y="18102"/>
                </a:lnTo>
                <a:lnTo>
                  <a:pt x="2010006" y="18102"/>
                </a:lnTo>
                <a:lnTo>
                  <a:pt x="2010006" y="133872"/>
                </a:lnTo>
                <a:lnTo>
                  <a:pt x="1901392" y="133872"/>
                </a:lnTo>
                <a:lnTo>
                  <a:pt x="1901392" y="151975"/>
                </a:lnTo>
                <a:lnTo>
                  <a:pt x="2043661" y="151975"/>
                </a:lnTo>
                <a:lnTo>
                  <a:pt x="2050140" y="193512"/>
                </a:lnTo>
                <a:lnTo>
                  <a:pt x="2010936" y="198980"/>
                </a:lnTo>
                <a:lnTo>
                  <a:pt x="1970153" y="202107"/>
                </a:lnTo>
                <a:lnTo>
                  <a:pt x="1924950" y="203497"/>
                </a:lnTo>
                <a:lnTo>
                  <a:pt x="1872485" y="203756"/>
                </a:lnTo>
                <a:close/>
              </a:path>
              <a:path w="2817495" h="369569">
                <a:moveTo>
                  <a:pt x="2043661" y="151975"/>
                </a:moveTo>
                <a:lnTo>
                  <a:pt x="1901392" y="151975"/>
                </a:lnTo>
                <a:lnTo>
                  <a:pt x="1941660" y="151600"/>
                </a:lnTo>
                <a:lnTo>
                  <a:pt x="1977152" y="150343"/>
                </a:lnTo>
                <a:lnTo>
                  <a:pt x="2009986" y="147692"/>
                </a:lnTo>
                <a:lnTo>
                  <a:pt x="2042282" y="143134"/>
                </a:lnTo>
                <a:lnTo>
                  <a:pt x="2043661" y="151975"/>
                </a:lnTo>
                <a:close/>
              </a:path>
              <a:path w="2817495" h="369569">
                <a:moveTo>
                  <a:pt x="2129145" y="365834"/>
                </a:moveTo>
                <a:lnTo>
                  <a:pt x="1879361" y="365834"/>
                </a:lnTo>
                <a:lnTo>
                  <a:pt x="1879361" y="222279"/>
                </a:lnTo>
                <a:lnTo>
                  <a:pt x="1942368" y="222279"/>
                </a:lnTo>
                <a:lnTo>
                  <a:pt x="1942368" y="246415"/>
                </a:lnTo>
                <a:lnTo>
                  <a:pt x="2129145" y="246415"/>
                </a:lnTo>
                <a:lnTo>
                  <a:pt x="2129145" y="294688"/>
                </a:lnTo>
                <a:lnTo>
                  <a:pt x="1942368" y="294688"/>
                </a:lnTo>
                <a:lnTo>
                  <a:pt x="1942368" y="315176"/>
                </a:lnTo>
                <a:lnTo>
                  <a:pt x="2129145" y="315176"/>
                </a:lnTo>
                <a:lnTo>
                  <a:pt x="2129145" y="365834"/>
                </a:lnTo>
                <a:close/>
              </a:path>
              <a:path w="2817495" h="369569">
                <a:moveTo>
                  <a:pt x="2129145" y="246415"/>
                </a:moveTo>
                <a:lnTo>
                  <a:pt x="2065436" y="246415"/>
                </a:lnTo>
                <a:lnTo>
                  <a:pt x="2065436" y="222279"/>
                </a:lnTo>
                <a:lnTo>
                  <a:pt x="2129145" y="222279"/>
                </a:lnTo>
                <a:lnTo>
                  <a:pt x="2129145" y="246415"/>
                </a:lnTo>
                <a:close/>
              </a:path>
              <a:path w="2817495" h="369569">
                <a:moveTo>
                  <a:pt x="2129145" y="315176"/>
                </a:moveTo>
                <a:lnTo>
                  <a:pt x="2065436" y="315176"/>
                </a:lnTo>
                <a:lnTo>
                  <a:pt x="2065436" y="294688"/>
                </a:lnTo>
                <a:lnTo>
                  <a:pt x="2129145" y="294688"/>
                </a:lnTo>
                <a:lnTo>
                  <a:pt x="2129145" y="315176"/>
                </a:lnTo>
                <a:close/>
              </a:path>
              <a:path w="2817495" h="369569">
                <a:moveTo>
                  <a:pt x="2455418" y="369343"/>
                </a:moveTo>
                <a:lnTo>
                  <a:pt x="2392551" y="369343"/>
                </a:lnTo>
                <a:lnTo>
                  <a:pt x="2392551" y="2245"/>
                </a:lnTo>
                <a:lnTo>
                  <a:pt x="2455418" y="2245"/>
                </a:lnTo>
                <a:lnTo>
                  <a:pt x="2455418" y="141310"/>
                </a:lnTo>
                <a:lnTo>
                  <a:pt x="2505094" y="141310"/>
                </a:lnTo>
                <a:lnTo>
                  <a:pt x="2505094" y="193371"/>
                </a:lnTo>
                <a:lnTo>
                  <a:pt x="2455418" y="193371"/>
                </a:lnTo>
                <a:lnTo>
                  <a:pt x="2455418" y="369343"/>
                </a:lnTo>
                <a:close/>
              </a:path>
              <a:path w="2817495" h="369569">
                <a:moveTo>
                  <a:pt x="2537662" y="310265"/>
                </a:moveTo>
                <a:lnTo>
                  <a:pt x="2504965" y="260027"/>
                </a:lnTo>
                <a:lnTo>
                  <a:pt x="2553559" y="232930"/>
                </a:lnTo>
                <a:lnTo>
                  <a:pt x="2590237" y="203227"/>
                </a:lnTo>
                <a:lnTo>
                  <a:pt x="2616287" y="169994"/>
                </a:lnTo>
                <a:lnTo>
                  <a:pt x="2632994" y="132309"/>
                </a:lnTo>
                <a:lnTo>
                  <a:pt x="2641645" y="89248"/>
                </a:lnTo>
                <a:lnTo>
                  <a:pt x="2526295" y="89248"/>
                </a:lnTo>
                <a:lnTo>
                  <a:pt x="2526295" y="39853"/>
                </a:lnTo>
                <a:lnTo>
                  <a:pt x="2706476" y="39853"/>
                </a:lnTo>
                <a:lnTo>
                  <a:pt x="2704268" y="87683"/>
                </a:lnTo>
                <a:lnTo>
                  <a:pt x="2696819" y="132602"/>
                </a:lnTo>
                <a:lnTo>
                  <a:pt x="2682892" y="174517"/>
                </a:lnTo>
                <a:lnTo>
                  <a:pt x="2661250" y="213334"/>
                </a:lnTo>
                <a:lnTo>
                  <a:pt x="2630656" y="248960"/>
                </a:lnTo>
                <a:lnTo>
                  <a:pt x="2589872" y="281301"/>
                </a:lnTo>
                <a:lnTo>
                  <a:pt x="2537662" y="310265"/>
                </a:lnTo>
                <a:close/>
              </a:path>
              <a:path w="2817495" h="369569">
                <a:moveTo>
                  <a:pt x="2300075" y="54447"/>
                </a:moveTo>
                <a:lnTo>
                  <a:pt x="2236647" y="54447"/>
                </a:lnTo>
                <a:lnTo>
                  <a:pt x="2236647" y="8840"/>
                </a:lnTo>
                <a:lnTo>
                  <a:pt x="2300075" y="8840"/>
                </a:lnTo>
                <a:lnTo>
                  <a:pt x="2300075" y="54447"/>
                </a:lnTo>
                <a:close/>
              </a:path>
              <a:path w="2817495" h="369569">
                <a:moveTo>
                  <a:pt x="2374730" y="104824"/>
                </a:moveTo>
                <a:lnTo>
                  <a:pt x="2160730" y="104824"/>
                </a:lnTo>
                <a:lnTo>
                  <a:pt x="2160730" y="54447"/>
                </a:lnTo>
                <a:lnTo>
                  <a:pt x="2374730" y="54447"/>
                </a:lnTo>
                <a:lnTo>
                  <a:pt x="2374730" y="104824"/>
                </a:lnTo>
                <a:close/>
              </a:path>
              <a:path w="2817495" h="369569">
                <a:moveTo>
                  <a:pt x="2268221" y="298196"/>
                </a:moveTo>
                <a:lnTo>
                  <a:pt x="2229672" y="291487"/>
                </a:lnTo>
                <a:lnTo>
                  <a:pt x="2199057" y="272937"/>
                </a:lnTo>
                <a:lnTo>
                  <a:pt x="2178887" y="244600"/>
                </a:lnTo>
                <a:lnTo>
                  <a:pt x="2171675" y="208527"/>
                </a:lnTo>
                <a:lnTo>
                  <a:pt x="2178887" y="172515"/>
                </a:lnTo>
                <a:lnTo>
                  <a:pt x="2199057" y="144186"/>
                </a:lnTo>
                <a:lnTo>
                  <a:pt x="2229672" y="125646"/>
                </a:lnTo>
                <a:lnTo>
                  <a:pt x="2268221" y="118998"/>
                </a:lnTo>
                <a:lnTo>
                  <a:pt x="2306050" y="125646"/>
                </a:lnTo>
                <a:lnTo>
                  <a:pt x="2336473" y="144186"/>
                </a:lnTo>
                <a:lnTo>
                  <a:pt x="2355119" y="170217"/>
                </a:lnTo>
                <a:lnTo>
                  <a:pt x="2268221" y="170217"/>
                </a:lnTo>
                <a:lnTo>
                  <a:pt x="2253892" y="172848"/>
                </a:lnTo>
                <a:lnTo>
                  <a:pt x="2242628" y="180216"/>
                </a:lnTo>
                <a:lnTo>
                  <a:pt x="2235285" y="192161"/>
                </a:lnTo>
                <a:lnTo>
                  <a:pt x="2232718" y="208527"/>
                </a:lnTo>
                <a:lnTo>
                  <a:pt x="2235285" y="225243"/>
                </a:lnTo>
                <a:lnTo>
                  <a:pt x="2242628" y="237119"/>
                </a:lnTo>
                <a:lnTo>
                  <a:pt x="2253892" y="244205"/>
                </a:lnTo>
                <a:lnTo>
                  <a:pt x="2268221" y="246556"/>
                </a:lnTo>
                <a:lnTo>
                  <a:pt x="2355365" y="246556"/>
                </a:lnTo>
                <a:lnTo>
                  <a:pt x="2336473" y="272937"/>
                </a:lnTo>
                <a:lnTo>
                  <a:pt x="2306050" y="291487"/>
                </a:lnTo>
                <a:lnTo>
                  <a:pt x="2268221" y="298196"/>
                </a:lnTo>
                <a:close/>
              </a:path>
              <a:path w="2817495" h="369569">
                <a:moveTo>
                  <a:pt x="2355365" y="246556"/>
                </a:moveTo>
                <a:lnTo>
                  <a:pt x="2268221" y="246556"/>
                </a:lnTo>
                <a:lnTo>
                  <a:pt x="2282186" y="244205"/>
                </a:lnTo>
                <a:lnTo>
                  <a:pt x="2293217" y="237119"/>
                </a:lnTo>
                <a:lnTo>
                  <a:pt x="2300485" y="225243"/>
                </a:lnTo>
                <a:lnTo>
                  <a:pt x="2303162" y="208527"/>
                </a:lnTo>
                <a:lnTo>
                  <a:pt x="2300485" y="192161"/>
                </a:lnTo>
                <a:lnTo>
                  <a:pt x="2293217" y="180216"/>
                </a:lnTo>
                <a:lnTo>
                  <a:pt x="2282186" y="172848"/>
                </a:lnTo>
                <a:lnTo>
                  <a:pt x="2268221" y="170217"/>
                </a:lnTo>
                <a:lnTo>
                  <a:pt x="2355119" y="170217"/>
                </a:lnTo>
                <a:lnTo>
                  <a:pt x="2356765" y="172515"/>
                </a:lnTo>
                <a:lnTo>
                  <a:pt x="2364205" y="208527"/>
                </a:lnTo>
                <a:lnTo>
                  <a:pt x="2356765" y="244600"/>
                </a:lnTo>
                <a:lnTo>
                  <a:pt x="2355365" y="246556"/>
                </a:lnTo>
                <a:close/>
              </a:path>
              <a:path w="2817495" h="369569">
                <a:moveTo>
                  <a:pt x="2817195" y="369343"/>
                </a:moveTo>
                <a:lnTo>
                  <a:pt x="2752644" y="369343"/>
                </a:lnTo>
                <a:lnTo>
                  <a:pt x="2752644" y="2245"/>
                </a:lnTo>
                <a:lnTo>
                  <a:pt x="2817195" y="2245"/>
                </a:lnTo>
                <a:lnTo>
                  <a:pt x="2817195" y="369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1285" y="5124844"/>
            <a:ext cx="382905" cy="200025"/>
          </a:xfrm>
          <a:custGeom>
            <a:avLst/>
            <a:gdLst/>
            <a:ahLst/>
            <a:cxnLst/>
            <a:rect l="l" t="t" r="r" b="b"/>
            <a:pathLst>
              <a:path w="382905" h="200025">
                <a:moveTo>
                  <a:pt x="158737" y="120059"/>
                </a:moveTo>
                <a:lnTo>
                  <a:pt x="137503" y="120059"/>
                </a:lnTo>
                <a:lnTo>
                  <a:pt x="137503" y="0"/>
                </a:lnTo>
                <a:lnTo>
                  <a:pt x="158737" y="0"/>
                </a:lnTo>
                <a:lnTo>
                  <a:pt x="158737" y="49491"/>
                </a:lnTo>
                <a:lnTo>
                  <a:pt x="187706" y="49491"/>
                </a:lnTo>
                <a:lnTo>
                  <a:pt x="187706" y="67015"/>
                </a:lnTo>
                <a:lnTo>
                  <a:pt x="158737" y="67015"/>
                </a:lnTo>
                <a:lnTo>
                  <a:pt x="158737" y="120059"/>
                </a:lnTo>
                <a:close/>
              </a:path>
              <a:path w="382905" h="200025">
                <a:moveTo>
                  <a:pt x="114533" y="31573"/>
                </a:moveTo>
                <a:lnTo>
                  <a:pt x="6156" y="31573"/>
                </a:lnTo>
                <a:lnTo>
                  <a:pt x="6156" y="14366"/>
                </a:lnTo>
                <a:lnTo>
                  <a:pt x="114533" y="14366"/>
                </a:lnTo>
                <a:lnTo>
                  <a:pt x="114533" y="31573"/>
                </a:lnTo>
                <a:close/>
              </a:path>
              <a:path w="382905" h="200025">
                <a:moveTo>
                  <a:pt x="10814" y="117928"/>
                </a:moveTo>
                <a:lnTo>
                  <a:pt x="0" y="101036"/>
                </a:lnTo>
                <a:lnTo>
                  <a:pt x="20975" y="90579"/>
                </a:lnTo>
                <a:lnTo>
                  <a:pt x="36734" y="75579"/>
                </a:lnTo>
                <a:lnTo>
                  <a:pt x="46676" y="57323"/>
                </a:lnTo>
                <a:lnTo>
                  <a:pt x="50202" y="37099"/>
                </a:lnTo>
                <a:lnTo>
                  <a:pt x="50202" y="31573"/>
                </a:lnTo>
                <a:lnTo>
                  <a:pt x="71356" y="31573"/>
                </a:lnTo>
                <a:lnTo>
                  <a:pt x="71384" y="37099"/>
                </a:lnTo>
                <a:lnTo>
                  <a:pt x="74594" y="55367"/>
                </a:lnTo>
                <a:lnTo>
                  <a:pt x="83088" y="70330"/>
                </a:lnTo>
                <a:lnTo>
                  <a:pt x="61174" y="70330"/>
                </a:lnTo>
                <a:lnTo>
                  <a:pt x="53027" y="85815"/>
                </a:lnTo>
                <a:lnTo>
                  <a:pt x="41766" y="99191"/>
                </a:lnTo>
                <a:lnTo>
                  <a:pt x="27618" y="110035"/>
                </a:lnTo>
                <a:lnTo>
                  <a:pt x="10814" y="117928"/>
                </a:lnTo>
                <a:close/>
              </a:path>
              <a:path w="382905" h="200025">
                <a:moveTo>
                  <a:pt x="109324" y="111771"/>
                </a:moveTo>
                <a:lnTo>
                  <a:pt x="93409" y="104874"/>
                </a:lnTo>
                <a:lnTo>
                  <a:pt x="79980" y="95431"/>
                </a:lnTo>
                <a:lnTo>
                  <a:pt x="69186" y="83798"/>
                </a:lnTo>
                <a:lnTo>
                  <a:pt x="61174" y="70330"/>
                </a:lnTo>
                <a:lnTo>
                  <a:pt x="83088" y="70330"/>
                </a:lnTo>
                <a:lnTo>
                  <a:pt x="83996" y="71929"/>
                </a:lnTo>
                <a:lnTo>
                  <a:pt x="99096" y="85560"/>
                </a:lnTo>
                <a:lnTo>
                  <a:pt x="119427" y="95194"/>
                </a:lnTo>
                <a:lnTo>
                  <a:pt x="109324" y="111771"/>
                </a:lnTo>
                <a:close/>
              </a:path>
              <a:path w="382905" h="200025">
                <a:moveTo>
                  <a:pt x="94089" y="199704"/>
                </a:moveTo>
                <a:lnTo>
                  <a:pt x="66057" y="197174"/>
                </a:lnTo>
                <a:lnTo>
                  <a:pt x="44943" y="189827"/>
                </a:lnTo>
                <a:lnTo>
                  <a:pt x="31629" y="178025"/>
                </a:lnTo>
                <a:lnTo>
                  <a:pt x="26995" y="162131"/>
                </a:lnTo>
                <a:lnTo>
                  <a:pt x="31629" y="146398"/>
                </a:lnTo>
                <a:lnTo>
                  <a:pt x="44943" y="134721"/>
                </a:lnTo>
                <a:lnTo>
                  <a:pt x="66057" y="127454"/>
                </a:lnTo>
                <a:lnTo>
                  <a:pt x="94089" y="124953"/>
                </a:lnTo>
                <a:lnTo>
                  <a:pt x="121890" y="127454"/>
                </a:lnTo>
                <a:lnTo>
                  <a:pt x="142802" y="134721"/>
                </a:lnTo>
                <a:lnTo>
                  <a:pt x="150748" y="141766"/>
                </a:lnTo>
                <a:lnTo>
                  <a:pt x="94089" y="141766"/>
                </a:lnTo>
                <a:lnTo>
                  <a:pt x="74713" y="143072"/>
                </a:lnTo>
                <a:lnTo>
                  <a:pt x="60266" y="147005"/>
                </a:lnTo>
                <a:lnTo>
                  <a:pt x="51265" y="153410"/>
                </a:lnTo>
                <a:lnTo>
                  <a:pt x="48228" y="162131"/>
                </a:lnTo>
                <a:lnTo>
                  <a:pt x="51265" y="171015"/>
                </a:lnTo>
                <a:lnTo>
                  <a:pt x="60266" y="177553"/>
                </a:lnTo>
                <a:lnTo>
                  <a:pt x="74713" y="181590"/>
                </a:lnTo>
                <a:lnTo>
                  <a:pt x="94089" y="182970"/>
                </a:lnTo>
                <a:lnTo>
                  <a:pt x="150455" y="182970"/>
                </a:lnTo>
                <a:lnTo>
                  <a:pt x="142802" y="189827"/>
                </a:lnTo>
                <a:lnTo>
                  <a:pt x="121890" y="197174"/>
                </a:lnTo>
                <a:lnTo>
                  <a:pt x="94089" y="199704"/>
                </a:lnTo>
                <a:close/>
              </a:path>
              <a:path w="382905" h="200025">
                <a:moveTo>
                  <a:pt x="150455" y="182970"/>
                </a:moveTo>
                <a:lnTo>
                  <a:pt x="94089" y="182970"/>
                </a:lnTo>
                <a:lnTo>
                  <a:pt x="113385" y="181590"/>
                </a:lnTo>
                <a:lnTo>
                  <a:pt x="127745" y="177553"/>
                </a:lnTo>
                <a:lnTo>
                  <a:pt x="136703" y="171015"/>
                </a:lnTo>
                <a:lnTo>
                  <a:pt x="139792" y="162131"/>
                </a:lnTo>
                <a:lnTo>
                  <a:pt x="136703" y="153410"/>
                </a:lnTo>
                <a:lnTo>
                  <a:pt x="127745" y="147005"/>
                </a:lnTo>
                <a:lnTo>
                  <a:pt x="113385" y="143072"/>
                </a:lnTo>
                <a:lnTo>
                  <a:pt x="94089" y="141766"/>
                </a:lnTo>
                <a:lnTo>
                  <a:pt x="150748" y="141766"/>
                </a:lnTo>
                <a:lnTo>
                  <a:pt x="155973" y="146398"/>
                </a:lnTo>
                <a:lnTo>
                  <a:pt x="160552" y="162131"/>
                </a:lnTo>
                <a:lnTo>
                  <a:pt x="155973" y="178025"/>
                </a:lnTo>
                <a:lnTo>
                  <a:pt x="150455" y="182970"/>
                </a:lnTo>
                <a:close/>
              </a:path>
              <a:path w="382905" h="200025">
                <a:moveTo>
                  <a:pt x="364519" y="123532"/>
                </a:moveTo>
                <a:lnTo>
                  <a:pt x="221490" y="123532"/>
                </a:lnTo>
                <a:lnTo>
                  <a:pt x="221490" y="60069"/>
                </a:lnTo>
                <a:lnTo>
                  <a:pt x="338944" y="60069"/>
                </a:lnTo>
                <a:lnTo>
                  <a:pt x="338944" y="31968"/>
                </a:lnTo>
                <a:lnTo>
                  <a:pt x="221095" y="31968"/>
                </a:lnTo>
                <a:lnTo>
                  <a:pt x="221095" y="14681"/>
                </a:lnTo>
                <a:lnTo>
                  <a:pt x="359862" y="14681"/>
                </a:lnTo>
                <a:lnTo>
                  <a:pt x="359862" y="77197"/>
                </a:lnTo>
                <a:lnTo>
                  <a:pt x="242565" y="77197"/>
                </a:lnTo>
                <a:lnTo>
                  <a:pt x="242565" y="106640"/>
                </a:lnTo>
                <a:lnTo>
                  <a:pt x="364519" y="106640"/>
                </a:lnTo>
                <a:lnTo>
                  <a:pt x="364519" y="123532"/>
                </a:lnTo>
                <a:close/>
              </a:path>
              <a:path w="382905" h="200025">
                <a:moveTo>
                  <a:pt x="382279" y="175550"/>
                </a:moveTo>
                <a:lnTo>
                  <a:pt x="199230" y="175550"/>
                </a:lnTo>
                <a:lnTo>
                  <a:pt x="199230" y="158026"/>
                </a:lnTo>
                <a:lnTo>
                  <a:pt x="382279" y="158026"/>
                </a:lnTo>
                <a:lnTo>
                  <a:pt x="382279" y="175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2864" y="6246930"/>
            <a:ext cx="577850" cy="199390"/>
          </a:xfrm>
          <a:custGeom>
            <a:avLst/>
            <a:gdLst/>
            <a:ahLst/>
            <a:cxnLst/>
            <a:rect l="l" t="t" r="r" b="b"/>
            <a:pathLst>
              <a:path w="577850" h="199389">
                <a:moveTo>
                  <a:pt x="165209" y="22022"/>
                </a:moveTo>
                <a:lnTo>
                  <a:pt x="16655" y="22022"/>
                </a:lnTo>
                <a:lnTo>
                  <a:pt x="16655" y="5841"/>
                </a:lnTo>
                <a:lnTo>
                  <a:pt x="165209" y="5841"/>
                </a:lnTo>
                <a:lnTo>
                  <a:pt x="165209" y="22022"/>
                </a:lnTo>
                <a:close/>
              </a:path>
              <a:path w="577850" h="199389">
                <a:moveTo>
                  <a:pt x="66936" y="56596"/>
                </a:moveTo>
                <a:lnTo>
                  <a:pt x="45860" y="56596"/>
                </a:lnTo>
                <a:lnTo>
                  <a:pt x="45860" y="22022"/>
                </a:lnTo>
                <a:lnTo>
                  <a:pt x="66936" y="22022"/>
                </a:lnTo>
                <a:lnTo>
                  <a:pt x="66936" y="56596"/>
                </a:lnTo>
                <a:close/>
              </a:path>
              <a:path w="577850" h="199389">
                <a:moveTo>
                  <a:pt x="136083" y="56596"/>
                </a:moveTo>
                <a:lnTo>
                  <a:pt x="114849" y="56596"/>
                </a:lnTo>
                <a:lnTo>
                  <a:pt x="114849" y="22022"/>
                </a:lnTo>
                <a:lnTo>
                  <a:pt x="136083" y="22022"/>
                </a:lnTo>
                <a:lnTo>
                  <a:pt x="136083" y="56596"/>
                </a:lnTo>
                <a:close/>
              </a:path>
              <a:path w="577850" h="199389">
                <a:moveTo>
                  <a:pt x="164341" y="72777"/>
                </a:moveTo>
                <a:lnTo>
                  <a:pt x="17523" y="72777"/>
                </a:lnTo>
                <a:lnTo>
                  <a:pt x="17523" y="56596"/>
                </a:lnTo>
                <a:lnTo>
                  <a:pt x="164341" y="56596"/>
                </a:lnTo>
                <a:lnTo>
                  <a:pt x="164341" y="72777"/>
                </a:lnTo>
                <a:close/>
              </a:path>
              <a:path w="577850" h="199389">
                <a:moveTo>
                  <a:pt x="182338" y="104430"/>
                </a:moveTo>
                <a:lnTo>
                  <a:pt x="0" y="104430"/>
                </a:lnTo>
                <a:lnTo>
                  <a:pt x="0" y="87538"/>
                </a:lnTo>
                <a:lnTo>
                  <a:pt x="182338" y="87538"/>
                </a:lnTo>
                <a:lnTo>
                  <a:pt x="182338" y="104430"/>
                </a:lnTo>
                <a:close/>
              </a:path>
              <a:path w="577850" h="199389">
                <a:moveTo>
                  <a:pt x="164973" y="197967"/>
                </a:moveTo>
                <a:lnTo>
                  <a:pt x="22101" y="197967"/>
                </a:lnTo>
                <a:lnTo>
                  <a:pt x="22101" y="150685"/>
                </a:lnTo>
                <a:lnTo>
                  <a:pt x="138372" y="150685"/>
                </a:lnTo>
                <a:lnTo>
                  <a:pt x="138372" y="135688"/>
                </a:lnTo>
                <a:lnTo>
                  <a:pt x="21706" y="135688"/>
                </a:lnTo>
                <a:lnTo>
                  <a:pt x="21706" y="120059"/>
                </a:lnTo>
                <a:lnTo>
                  <a:pt x="159210" y="120059"/>
                </a:lnTo>
                <a:lnTo>
                  <a:pt x="159210" y="165683"/>
                </a:lnTo>
                <a:lnTo>
                  <a:pt x="42861" y="165683"/>
                </a:lnTo>
                <a:lnTo>
                  <a:pt x="42861" y="181865"/>
                </a:lnTo>
                <a:lnTo>
                  <a:pt x="164973" y="181865"/>
                </a:lnTo>
                <a:lnTo>
                  <a:pt x="164973" y="197967"/>
                </a:lnTo>
                <a:close/>
              </a:path>
              <a:path w="577850" h="199389">
                <a:moveTo>
                  <a:pt x="368071" y="51070"/>
                </a:moveTo>
                <a:lnTo>
                  <a:pt x="348022" y="51070"/>
                </a:lnTo>
                <a:lnTo>
                  <a:pt x="348022" y="0"/>
                </a:lnTo>
                <a:lnTo>
                  <a:pt x="368071" y="0"/>
                </a:lnTo>
                <a:lnTo>
                  <a:pt x="368071" y="51070"/>
                </a:lnTo>
                <a:close/>
              </a:path>
              <a:path w="577850" h="199389">
                <a:moveTo>
                  <a:pt x="323552" y="118638"/>
                </a:moveTo>
                <a:lnTo>
                  <a:pt x="303739" y="118638"/>
                </a:lnTo>
                <a:lnTo>
                  <a:pt x="303739" y="3709"/>
                </a:lnTo>
                <a:lnTo>
                  <a:pt x="323552" y="3709"/>
                </a:lnTo>
                <a:lnTo>
                  <a:pt x="323552" y="51070"/>
                </a:lnTo>
                <a:lnTo>
                  <a:pt x="368071" y="51070"/>
                </a:lnTo>
                <a:lnTo>
                  <a:pt x="368071" y="68357"/>
                </a:lnTo>
                <a:lnTo>
                  <a:pt x="323552" y="68357"/>
                </a:lnTo>
                <a:lnTo>
                  <a:pt x="323552" y="118638"/>
                </a:lnTo>
                <a:close/>
              </a:path>
              <a:path w="577850" h="199389">
                <a:moveTo>
                  <a:pt x="219753" y="115875"/>
                </a:moveTo>
                <a:lnTo>
                  <a:pt x="206492" y="115875"/>
                </a:lnTo>
                <a:lnTo>
                  <a:pt x="206492" y="56832"/>
                </a:lnTo>
                <a:lnTo>
                  <a:pt x="261667" y="56832"/>
                </a:lnTo>
                <a:lnTo>
                  <a:pt x="261667" y="32205"/>
                </a:lnTo>
                <a:lnTo>
                  <a:pt x="206019" y="32205"/>
                </a:lnTo>
                <a:lnTo>
                  <a:pt x="206019" y="14997"/>
                </a:lnTo>
                <a:lnTo>
                  <a:pt x="281954" y="14997"/>
                </a:lnTo>
                <a:lnTo>
                  <a:pt x="281954" y="72540"/>
                </a:lnTo>
                <a:lnTo>
                  <a:pt x="227015" y="72540"/>
                </a:lnTo>
                <a:lnTo>
                  <a:pt x="227015" y="99062"/>
                </a:lnTo>
                <a:lnTo>
                  <a:pt x="293429" y="99062"/>
                </a:lnTo>
                <a:lnTo>
                  <a:pt x="294820" y="110034"/>
                </a:lnTo>
                <a:lnTo>
                  <a:pt x="276797" y="113078"/>
                </a:lnTo>
                <a:lnTo>
                  <a:pt x="259092" y="114849"/>
                </a:lnTo>
                <a:lnTo>
                  <a:pt x="240485" y="115673"/>
                </a:lnTo>
                <a:lnTo>
                  <a:pt x="219753" y="115875"/>
                </a:lnTo>
                <a:close/>
              </a:path>
              <a:path w="577850" h="199389">
                <a:moveTo>
                  <a:pt x="368071" y="135688"/>
                </a:moveTo>
                <a:lnTo>
                  <a:pt x="348022" y="135688"/>
                </a:lnTo>
                <a:lnTo>
                  <a:pt x="348022" y="68357"/>
                </a:lnTo>
                <a:lnTo>
                  <a:pt x="368071" y="68357"/>
                </a:lnTo>
                <a:lnTo>
                  <a:pt x="368071" y="135688"/>
                </a:lnTo>
                <a:close/>
              </a:path>
              <a:path w="577850" h="199389">
                <a:moveTo>
                  <a:pt x="293429" y="99062"/>
                </a:moveTo>
                <a:lnTo>
                  <a:pt x="227015" y="99062"/>
                </a:lnTo>
                <a:lnTo>
                  <a:pt x="244669" y="98671"/>
                </a:lnTo>
                <a:lnTo>
                  <a:pt x="260917" y="97711"/>
                </a:lnTo>
                <a:lnTo>
                  <a:pt x="276633" y="95965"/>
                </a:lnTo>
                <a:lnTo>
                  <a:pt x="292689" y="93221"/>
                </a:lnTo>
                <a:lnTo>
                  <a:pt x="293429" y="99062"/>
                </a:lnTo>
                <a:close/>
              </a:path>
              <a:path w="577850" h="199389">
                <a:moveTo>
                  <a:pt x="231041" y="198914"/>
                </a:moveTo>
                <a:lnTo>
                  <a:pt x="222595" y="182417"/>
                </a:lnTo>
                <a:lnTo>
                  <a:pt x="248898" y="175632"/>
                </a:lnTo>
                <a:lnTo>
                  <a:pt x="270222" y="164016"/>
                </a:lnTo>
                <a:lnTo>
                  <a:pt x="284545" y="148773"/>
                </a:lnTo>
                <a:lnTo>
                  <a:pt x="289847" y="131110"/>
                </a:lnTo>
                <a:lnTo>
                  <a:pt x="289847" y="126374"/>
                </a:lnTo>
                <a:lnTo>
                  <a:pt x="311001" y="126374"/>
                </a:lnTo>
                <a:lnTo>
                  <a:pt x="311001" y="131110"/>
                </a:lnTo>
                <a:lnTo>
                  <a:pt x="316216" y="148773"/>
                </a:lnTo>
                <a:lnTo>
                  <a:pt x="325121" y="158263"/>
                </a:lnTo>
                <a:lnTo>
                  <a:pt x="300503" y="158263"/>
                </a:lnTo>
                <a:lnTo>
                  <a:pt x="288684" y="172796"/>
                </a:lnTo>
                <a:lnTo>
                  <a:pt x="272550" y="184657"/>
                </a:lnTo>
                <a:lnTo>
                  <a:pt x="253028" y="193484"/>
                </a:lnTo>
                <a:lnTo>
                  <a:pt x="231041" y="198914"/>
                </a:lnTo>
                <a:close/>
              </a:path>
              <a:path w="577850" h="199389">
                <a:moveTo>
                  <a:pt x="369887" y="198914"/>
                </a:moveTo>
                <a:lnTo>
                  <a:pt x="347823" y="193484"/>
                </a:lnTo>
                <a:lnTo>
                  <a:pt x="328298" y="184657"/>
                </a:lnTo>
                <a:lnTo>
                  <a:pt x="312221" y="172796"/>
                </a:lnTo>
                <a:lnTo>
                  <a:pt x="300503" y="158263"/>
                </a:lnTo>
                <a:lnTo>
                  <a:pt x="325121" y="158263"/>
                </a:lnTo>
                <a:lnTo>
                  <a:pt x="330518" y="164016"/>
                </a:lnTo>
                <a:lnTo>
                  <a:pt x="351894" y="175632"/>
                </a:lnTo>
                <a:lnTo>
                  <a:pt x="378333" y="182417"/>
                </a:lnTo>
                <a:lnTo>
                  <a:pt x="369887" y="198914"/>
                </a:lnTo>
                <a:close/>
              </a:path>
              <a:path w="577850" h="199389">
                <a:moveTo>
                  <a:pt x="560513" y="23206"/>
                </a:moveTo>
                <a:lnTo>
                  <a:pt x="411959" y="23206"/>
                </a:lnTo>
                <a:lnTo>
                  <a:pt x="411959" y="5999"/>
                </a:lnTo>
                <a:lnTo>
                  <a:pt x="560513" y="5999"/>
                </a:lnTo>
                <a:lnTo>
                  <a:pt x="560513" y="23206"/>
                </a:lnTo>
                <a:close/>
              </a:path>
              <a:path w="577850" h="199389">
                <a:moveTo>
                  <a:pt x="462240" y="61411"/>
                </a:moveTo>
                <a:lnTo>
                  <a:pt x="441164" y="61411"/>
                </a:lnTo>
                <a:lnTo>
                  <a:pt x="441164" y="23206"/>
                </a:lnTo>
                <a:lnTo>
                  <a:pt x="462240" y="23206"/>
                </a:lnTo>
                <a:lnTo>
                  <a:pt x="462240" y="61411"/>
                </a:lnTo>
                <a:close/>
              </a:path>
              <a:path w="577850" h="199389">
                <a:moveTo>
                  <a:pt x="531387" y="61411"/>
                </a:moveTo>
                <a:lnTo>
                  <a:pt x="510153" y="61411"/>
                </a:lnTo>
                <a:lnTo>
                  <a:pt x="510153" y="23206"/>
                </a:lnTo>
                <a:lnTo>
                  <a:pt x="531387" y="23206"/>
                </a:lnTo>
                <a:lnTo>
                  <a:pt x="531387" y="61411"/>
                </a:lnTo>
                <a:close/>
              </a:path>
              <a:path w="577850" h="199389">
                <a:moveTo>
                  <a:pt x="559645" y="78697"/>
                </a:moveTo>
                <a:lnTo>
                  <a:pt x="412827" y="78697"/>
                </a:lnTo>
                <a:lnTo>
                  <a:pt x="412827" y="61411"/>
                </a:lnTo>
                <a:lnTo>
                  <a:pt x="559645" y="61411"/>
                </a:lnTo>
                <a:lnTo>
                  <a:pt x="559645" y="78697"/>
                </a:lnTo>
                <a:close/>
              </a:path>
              <a:path w="577850" h="199389">
                <a:moveTo>
                  <a:pt x="496813" y="99536"/>
                </a:moveTo>
                <a:lnTo>
                  <a:pt x="475580" y="99536"/>
                </a:lnTo>
                <a:lnTo>
                  <a:pt x="475580" y="78697"/>
                </a:lnTo>
                <a:lnTo>
                  <a:pt x="496813" y="78697"/>
                </a:lnTo>
                <a:lnTo>
                  <a:pt x="496813" y="99536"/>
                </a:lnTo>
                <a:close/>
              </a:path>
              <a:path w="577850" h="199389">
                <a:moveTo>
                  <a:pt x="577642" y="116428"/>
                </a:moveTo>
                <a:lnTo>
                  <a:pt x="395303" y="116428"/>
                </a:lnTo>
                <a:lnTo>
                  <a:pt x="395303" y="99536"/>
                </a:lnTo>
                <a:lnTo>
                  <a:pt x="577642" y="99536"/>
                </a:lnTo>
                <a:lnTo>
                  <a:pt x="577642" y="116428"/>
                </a:lnTo>
                <a:close/>
              </a:path>
              <a:path w="577850" h="199389">
                <a:moveTo>
                  <a:pt x="555383" y="197336"/>
                </a:moveTo>
                <a:lnTo>
                  <a:pt x="417168" y="197336"/>
                </a:lnTo>
                <a:lnTo>
                  <a:pt x="417168" y="133872"/>
                </a:lnTo>
                <a:lnTo>
                  <a:pt x="555383" y="133872"/>
                </a:lnTo>
                <a:lnTo>
                  <a:pt x="555383" y="150449"/>
                </a:lnTo>
                <a:lnTo>
                  <a:pt x="438086" y="150449"/>
                </a:lnTo>
                <a:lnTo>
                  <a:pt x="438086" y="180128"/>
                </a:lnTo>
                <a:lnTo>
                  <a:pt x="555383" y="180128"/>
                </a:lnTo>
                <a:lnTo>
                  <a:pt x="555383" y="197336"/>
                </a:lnTo>
                <a:close/>
              </a:path>
              <a:path w="577850" h="199389">
                <a:moveTo>
                  <a:pt x="555383" y="180128"/>
                </a:moveTo>
                <a:lnTo>
                  <a:pt x="534781" y="180128"/>
                </a:lnTo>
                <a:lnTo>
                  <a:pt x="534781" y="150449"/>
                </a:lnTo>
                <a:lnTo>
                  <a:pt x="555383" y="150449"/>
                </a:lnTo>
                <a:lnTo>
                  <a:pt x="555383" y="180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2311" y="7368701"/>
            <a:ext cx="365125" cy="200025"/>
          </a:xfrm>
          <a:custGeom>
            <a:avLst/>
            <a:gdLst/>
            <a:ahLst/>
            <a:cxnLst/>
            <a:rect l="l" t="t" r="r" b="b"/>
            <a:pathLst>
              <a:path w="365125" h="200025">
                <a:moveTo>
                  <a:pt x="166236" y="200020"/>
                </a:moveTo>
                <a:lnTo>
                  <a:pt x="144923" y="200020"/>
                </a:lnTo>
                <a:lnTo>
                  <a:pt x="144923" y="0"/>
                </a:lnTo>
                <a:lnTo>
                  <a:pt x="166236" y="0"/>
                </a:lnTo>
                <a:lnTo>
                  <a:pt x="166236" y="200020"/>
                </a:lnTo>
                <a:close/>
              </a:path>
              <a:path w="365125" h="200025">
                <a:moveTo>
                  <a:pt x="119743" y="37651"/>
                </a:moveTo>
                <a:lnTo>
                  <a:pt x="7025" y="37651"/>
                </a:lnTo>
                <a:lnTo>
                  <a:pt x="7025" y="20128"/>
                </a:lnTo>
                <a:lnTo>
                  <a:pt x="119743" y="20128"/>
                </a:lnTo>
                <a:lnTo>
                  <a:pt x="119743" y="37651"/>
                </a:lnTo>
                <a:close/>
              </a:path>
              <a:path w="365125" h="200025">
                <a:moveTo>
                  <a:pt x="12392" y="161815"/>
                </a:moveTo>
                <a:lnTo>
                  <a:pt x="0" y="145081"/>
                </a:lnTo>
                <a:lnTo>
                  <a:pt x="20925" y="130539"/>
                </a:lnTo>
                <a:lnTo>
                  <a:pt x="37572" y="109669"/>
                </a:lnTo>
                <a:lnTo>
                  <a:pt x="48596" y="84996"/>
                </a:lnTo>
                <a:lnTo>
                  <a:pt x="52649" y="59043"/>
                </a:lnTo>
                <a:lnTo>
                  <a:pt x="52649" y="37651"/>
                </a:lnTo>
                <a:lnTo>
                  <a:pt x="74119" y="37651"/>
                </a:lnTo>
                <a:lnTo>
                  <a:pt x="74119" y="59043"/>
                </a:lnTo>
                <a:lnTo>
                  <a:pt x="78029" y="83952"/>
                </a:lnTo>
                <a:lnTo>
                  <a:pt x="84532" y="97799"/>
                </a:lnTo>
                <a:lnTo>
                  <a:pt x="63700" y="97799"/>
                </a:lnTo>
                <a:lnTo>
                  <a:pt x="55017" y="118203"/>
                </a:lnTo>
                <a:lnTo>
                  <a:pt x="43256" y="136231"/>
                </a:lnTo>
                <a:lnTo>
                  <a:pt x="28890" y="151047"/>
                </a:lnTo>
                <a:lnTo>
                  <a:pt x="12392" y="161815"/>
                </a:lnTo>
                <a:close/>
              </a:path>
              <a:path w="365125" h="200025">
                <a:moveTo>
                  <a:pt x="115244" y="156842"/>
                </a:moveTo>
                <a:lnTo>
                  <a:pt x="98543" y="146951"/>
                </a:lnTo>
                <a:lnTo>
                  <a:pt x="84114" y="133359"/>
                </a:lnTo>
                <a:lnTo>
                  <a:pt x="72364" y="116749"/>
                </a:lnTo>
                <a:lnTo>
                  <a:pt x="63700" y="97799"/>
                </a:lnTo>
                <a:lnTo>
                  <a:pt x="84532" y="97799"/>
                </a:lnTo>
                <a:lnTo>
                  <a:pt x="88939" y="107183"/>
                </a:lnTo>
                <a:lnTo>
                  <a:pt x="105621" y="126609"/>
                </a:lnTo>
                <a:lnTo>
                  <a:pt x="126847" y="140108"/>
                </a:lnTo>
                <a:lnTo>
                  <a:pt x="115244" y="156842"/>
                </a:lnTo>
                <a:close/>
              </a:path>
              <a:path w="365125" h="200025">
                <a:moveTo>
                  <a:pt x="364914" y="28574"/>
                </a:moveTo>
                <a:lnTo>
                  <a:pt x="343759" y="28574"/>
                </a:lnTo>
                <a:lnTo>
                  <a:pt x="343759" y="0"/>
                </a:lnTo>
                <a:lnTo>
                  <a:pt x="364914" y="0"/>
                </a:lnTo>
                <a:lnTo>
                  <a:pt x="364914" y="28574"/>
                </a:lnTo>
                <a:close/>
              </a:path>
              <a:path w="365125" h="200025">
                <a:moveTo>
                  <a:pt x="253458" y="107903"/>
                </a:moveTo>
                <a:lnTo>
                  <a:pt x="232571" y="104369"/>
                </a:lnTo>
                <a:lnTo>
                  <a:pt x="215954" y="94376"/>
                </a:lnTo>
                <a:lnTo>
                  <a:pt x="205006" y="79009"/>
                </a:lnTo>
                <a:lnTo>
                  <a:pt x="201125" y="59358"/>
                </a:lnTo>
                <a:lnTo>
                  <a:pt x="205006" y="39924"/>
                </a:lnTo>
                <a:lnTo>
                  <a:pt x="215954" y="24657"/>
                </a:lnTo>
                <a:lnTo>
                  <a:pt x="232571" y="14702"/>
                </a:lnTo>
                <a:lnTo>
                  <a:pt x="253458" y="11208"/>
                </a:lnTo>
                <a:lnTo>
                  <a:pt x="265697" y="12356"/>
                </a:lnTo>
                <a:lnTo>
                  <a:pt x="276773" y="15777"/>
                </a:lnTo>
                <a:lnTo>
                  <a:pt x="286415" y="21254"/>
                </a:lnTo>
                <a:lnTo>
                  <a:pt x="294346" y="28574"/>
                </a:lnTo>
                <a:lnTo>
                  <a:pt x="364914" y="28574"/>
                </a:lnTo>
                <a:lnTo>
                  <a:pt x="364914" y="29126"/>
                </a:lnTo>
                <a:lnTo>
                  <a:pt x="253458" y="29126"/>
                </a:lnTo>
                <a:lnTo>
                  <a:pt x="240501" y="31341"/>
                </a:lnTo>
                <a:lnTo>
                  <a:pt x="230311" y="37553"/>
                </a:lnTo>
                <a:lnTo>
                  <a:pt x="223643" y="47109"/>
                </a:lnTo>
                <a:lnTo>
                  <a:pt x="221253" y="59358"/>
                </a:lnTo>
                <a:lnTo>
                  <a:pt x="223643" y="71890"/>
                </a:lnTo>
                <a:lnTo>
                  <a:pt x="230311" y="81529"/>
                </a:lnTo>
                <a:lnTo>
                  <a:pt x="240501" y="87719"/>
                </a:lnTo>
                <a:lnTo>
                  <a:pt x="253458" y="89906"/>
                </a:lnTo>
                <a:lnTo>
                  <a:pt x="364914" y="89906"/>
                </a:lnTo>
                <a:lnTo>
                  <a:pt x="364914" y="90379"/>
                </a:lnTo>
                <a:lnTo>
                  <a:pt x="294425" y="90379"/>
                </a:lnTo>
                <a:lnTo>
                  <a:pt x="286459" y="97757"/>
                </a:lnTo>
                <a:lnTo>
                  <a:pt x="276813" y="103285"/>
                </a:lnTo>
                <a:lnTo>
                  <a:pt x="265731" y="106741"/>
                </a:lnTo>
                <a:lnTo>
                  <a:pt x="253458" y="107903"/>
                </a:lnTo>
                <a:close/>
              </a:path>
              <a:path w="365125" h="200025">
                <a:moveTo>
                  <a:pt x="364914" y="89906"/>
                </a:moveTo>
                <a:lnTo>
                  <a:pt x="253458" y="89906"/>
                </a:lnTo>
                <a:lnTo>
                  <a:pt x="266054" y="87719"/>
                </a:lnTo>
                <a:lnTo>
                  <a:pt x="276142" y="81529"/>
                </a:lnTo>
                <a:lnTo>
                  <a:pt x="282840" y="71890"/>
                </a:lnTo>
                <a:lnTo>
                  <a:pt x="285269" y="59358"/>
                </a:lnTo>
                <a:lnTo>
                  <a:pt x="282840" y="47109"/>
                </a:lnTo>
                <a:lnTo>
                  <a:pt x="276142" y="37553"/>
                </a:lnTo>
                <a:lnTo>
                  <a:pt x="266054" y="31341"/>
                </a:lnTo>
                <a:lnTo>
                  <a:pt x="253458" y="29126"/>
                </a:lnTo>
                <a:lnTo>
                  <a:pt x="364914" y="29126"/>
                </a:lnTo>
                <a:lnTo>
                  <a:pt x="364914" y="45939"/>
                </a:lnTo>
                <a:lnTo>
                  <a:pt x="303661" y="45939"/>
                </a:lnTo>
                <a:lnTo>
                  <a:pt x="304845" y="50123"/>
                </a:lnTo>
                <a:lnTo>
                  <a:pt x="305555" y="54622"/>
                </a:lnTo>
                <a:lnTo>
                  <a:pt x="305555" y="64173"/>
                </a:lnTo>
                <a:lnTo>
                  <a:pt x="304845" y="68830"/>
                </a:lnTo>
                <a:lnTo>
                  <a:pt x="303661" y="73093"/>
                </a:lnTo>
                <a:lnTo>
                  <a:pt x="364914" y="73093"/>
                </a:lnTo>
                <a:lnTo>
                  <a:pt x="364914" y="89906"/>
                </a:lnTo>
                <a:close/>
              </a:path>
              <a:path w="365125" h="200025">
                <a:moveTo>
                  <a:pt x="364914" y="73093"/>
                </a:moveTo>
                <a:lnTo>
                  <a:pt x="343759" y="73093"/>
                </a:lnTo>
                <a:lnTo>
                  <a:pt x="343759" y="45939"/>
                </a:lnTo>
                <a:lnTo>
                  <a:pt x="364914" y="45939"/>
                </a:lnTo>
                <a:lnTo>
                  <a:pt x="364914" y="73093"/>
                </a:lnTo>
                <a:close/>
              </a:path>
              <a:path w="365125" h="200025">
                <a:moveTo>
                  <a:pt x="364914" y="117928"/>
                </a:moveTo>
                <a:lnTo>
                  <a:pt x="343759" y="117928"/>
                </a:lnTo>
                <a:lnTo>
                  <a:pt x="343759" y="90379"/>
                </a:lnTo>
                <a:lnTo>
                  <a:pt x="364914" y="90379"/>
                </a:lnTo>
                <a:lnTo>
                  <a:pt x="364914" y="117928"/>
                </a:lnTo>
                <a:close/>
              </a:path>
              <a:path w="365125" h="200025">
                <a:moveTo>
                  <a:pt x="364914" y="200020"/>
                </a:moveTo>
                <a:lnTo>
                  <a:pt x="343759" y="200020"/>
                </a:lnTo>
                <a:lnTo>
                  <a:pt x="343759" y="145160"/>
                </a:lnTo>
                <a:lnTo>
                  <a:pt x="229304" y="145160"/>
                </a:lnTo>
                <a:lnTo>
                  <a:pt x="229304" y="128347"/>
                </a:lnTo>
                <a:lnTo>
                  <a:pt x="364914" y="128347"/>
                </a:lnTo>
                <a:lnTo>
                  <a:pt x="364914" y="200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3890" y="8490629"/>
            <a:ext cx="384810" cy="200025"/>
          </a:xfrm>
          <a:custGeom>
            <a:avLst/>
            <a:gdLst/>
            <a:ahLst/>
            <a:cxnLst/>
            <a:rect l="l" t="t" r="r" b="b"/>
            <a:pathLst>
              <a:path w="384809" h="200025">
                <a:moveTo>
                  <a:pt x="164341" y="200019"/>
                </a:moveTo>
                <a:lnTo>
                  <a:pt x="143187" y="200019"/>
                </a:lnTo>
                <a:lnTo>
                  <a:pt x="143187" y="0"/>
                </a:lnTo>
                <a:lnTo>
                  <a:pt x="164341" y="0"/>
                </a:lnTo>
                <a:lnTo>
                  <a:pt x="164341" y="200019"/>
                </a:lnTo>
                <a:close/>
              </a:path>
              <a:path w="384809" h="200025">
                <a:moveTo>
                  <a:pt x="76092" y="23838"/>
                </a:moveTo>
                <a:lnTo>
                  <a:pt x="54859" y="23838"/>
                </a:lnTo>
                <a:lnTo>
                  <a:pt x="54859" y="394"/>
                </a:lnTo>
                <a:lnTo>
                  <a:pt x="76092" y="394"/>
                </a:lnTo>
                <a:lnTo>
                  <a:pt x="76092" y="23838"/>
                </a:lnTo>
                <a:close/>
              </a:path>
              <a:path w="384809" h="200025">
                <a:moveTo>
                  <a:pt x="126295" y="40809"/>
                </a:moveTo>
                <a:lnTo>
                  <a:pt x="4183" y="40809"/>
                </a:lnTo>
                <a:lnTo>
                  <a:pt x="4183" y="23838"/>
                </a:lnTo>
                <a:lnTo>
                  <a:pt x="126295" y="23838"/>
                </a:lnTo>
                <a:lnTo>
                  <a:pt x="126295" y="40809"/>
                </a:lnTo>
                <a:close/>
              </a:path>
              <a:path w="384809" h="200025">
                <a:moveTo>
                  <a:pt x="2999" y="163315"/>
                </a:moveTo>
                <a:lnTo>
                  <a:pt x="0" y="145633"/>
                </a:lnTo>
                <a:lnTo>
                  <a:pt x="12778" y="145555"/>
                </a:lnTo>
                <a:lnTo>
                  <a:pt x="54859" y="144844"/>
                </a:lnTo>
                <a:lnTo>
                  <a:pt x="54859" y="124795"/>
                </a:lnTo>
                <a:lnTo>
                  <a:pt x="39031" y="120552"/>
                </a:lnTo>
                <a:lnTo>
                  <a:pt x="26926" y="112757"/>
                </a:lnTo>
                <a:lnTo>
                  <a:pt x="19216" y="101884"/>
                </a:lnTo>
                <a:lnTo>
                  <a:pt x="16576" y="88406"/>
                </a:lnTo>
                <a:lnTo>
                  <a:pt x="20009" y="73036"/>
                </a:lnTo>
                <a:lnTo>
                  <a:pt x="29896" y="61233"/>
                </a:lnTo>
                <a:lnTo>
                  <a:pt x="45259" y="53663"/>
                </a:lnTo>
                <a:lnTo>
                  <a:pt x="65120" y="50991"/>
                </a:lnTo>
                <a:lnTo>
                  <a:pt x="85113" y="53663"/>
                </a:lnTo>
                <a:lnTo>
                  <a:pt x="100621" y="61233"/>
                </a:lnTo>
                <a:lnTo>
                  <a:pt x="105871" y="67409"/>
                </a:lnTo>
                <a:lnTo>
                  <a:pt x="65120" y="67409"/>
                </a:lnTo>
                <a:lnTo>
                  <a:pt x="53540" y="68892"/>
                </a:lnTo>
                <a:lnTo>
                  <a:pt x="44469" y="73112"/>
                </a:lnTo>
                <a:lnTo>
                  <a:pt x="38580" y="79731"/>
                </a:lnTo>
                <a:lnTo>
                  <a:pt x="36546" y="88406"/>
                </a:lnTo>
                <a:lnTo>
                  <a:pt x="38580" y="96985"/>
                </a:lnTo>
                <a:lnTo>
                  <a:pt x="44469" y="103463"/>
                </a:lnTo>
                <a:lnTo>
                  <a:pt x="53540" y="107543"/>
                </a:lnTo>
                <a:lnTo>
                  <a:pt x="65120" y="108929"/>
                </a:lnTo>
                <a:lnTo>
                  <a:pt x="106405" y="108929"/>
                </a:lnTo>
                <a:lnTo>
                  <a:pt x="103788" y="112599"/>
                </a:lnTo>
                <a:lnTo>
                  <a:pt x="91740" y="120397"/>
                </a:lnTo>
                <a:lnTo>
                  <a:pt x="76013" y="124716"/>
                </a:lnTo>
                <a:lnTo>
                  <a:pt x="76013" y="144055"/>
                </a:lnTo>
                <a:lnTo>
                  <a:pt x="131247" y="144055"/>
                </a:lnTo>
                <a:lnTo>
                  <a:pt x="132373" y="155421"/>
                </a:lnTo>
                <a:lnTo>
                  <a:pt x="98594" y="159752"/>
                </a:lnTo>
                <a:lnTo>
                  <a:pt x="64785" y="162121"/>
                </a:lnTo>
                <a:lnTo>
                  <a:pt x="32427" y="163114"/>
                </a:lnTo>
                <a:lnTo>
                  <a:pt x="2999" y="163315"/>
                </a:lnTo>
                <a:close/>
              </a:path>
              <a:path w="384809" h="200025">
                <a:moveTo>
                  <a:pt x="106405" y="108929"/>
                </a:moveTo>
                <a:lnTo>
                  <a:pt x="65120" y="108929"/>
                </a:lnTo>
                <a:lnTo>
                  <a:pt x="76861" y="107543"/>
                </a:lnTo>
                <a:lnTo>
                  <a:pt x="85989" y="103463"/>
                </a:lnTo>
                <a:lnTo>
                  <a:pt x="91905" y="96985"/>
                </a:lnTo>
                <a:lnTo>
                  <a:pt x="94010" y="88406"/>
                </a:lnTo>
                <a:lnTo>
                  <a:pt x="91905" y="79731"/>
                </a:lnTo>
                <a:lnTo>
                  <a:pt x="85989" y="73112"/>
                </a:lnTo>
                <a:lnTo>
                  <a:pt x="76861" y="68892"/>
                </a:lnTo>
                <a:lnTo>
                  <a:pt x="65120" y="67409"/>
                </a:lnTo>
                <a:lnTo>
                  <a:pt x="105871" y="67409"/>
                </a:lnTo>
                <a:lnTo>
                  <a:pt x="110653" y="73036"/>
                </a:lnTo>
                <a:lnTo>
                  <a:pt x="114218" y="88406"/>
                </a:lnTo>
                <a:lnTo>
                  <a:pt x="111501" y="101783"/>
                </a:lnTo>
                <a:lnTo>
                  <a:pt x="106405" y="108929"/>
                </a:lnTo>
                <a:close/>
              </a:path>
              <a:path w="384809" h="200025">
                <a:moveTo>
                  <a:pt x="131247" y="144055"/>
                </a:moveTo>
                <a:lnTo>
                  <a:pt x="76013" y="144055"/>
                </a:lnTo>
                <a:lnTo>
                  <a:pt x="89890" y="143295"/>
                </a:lnTo>
                <a:lnTo>
                  <a:pt x="103729" y="142299"/>
                </a:lnTo>
                <a:lnTo>
                  <a:pt x="117406" y="141036"/>
                </a:lnTo>
                <a:lnTo>
                  <a:pt x="130794" y="139477"/>
                </a:lnTo>
                <a:lnTo>
                  <a:pt x="131247" y="144055"/>
                </a:lnTo>
                <a:close/>
              </a:path>
              <a:path w="384809" h="200025">
                <a:moveTo>
                  <a:pt x="352442" y="200019"/>
                </a:moveTo>
                <a:lnTo>
                  <a:pt x="331208" y="200019"/>
                </a:lnTo>
                <a:lnTo>
                  <a:pt x="331208" y="0"/>
                </a:lnTo>
                <a:lnTo>
                  <a:pt x="352442" y="0"/>
                </a:lnTo>
                <a:lnTo>
                  <a:pt x="352442" y="79802"/>
                </a:lnTo>
                <a:lnTo>
                  <a:pt x="384489" y="79802"/>
                </a:lnTo>
                <a:lnTo>
                  <a:pt x="384489" y="97878"/>
                </a:lnTo>
                <a:lnTo>
                  <a:pt x="352442" y="97878"/>
                </a:lnTo>
                <a:lnTo>
                  <a:pt x="352442" y="200019"/>
                </a:lnTo>
                <a:close/>
              </a:path>
              <a:path w="384809" h="200025">
                <a:moveTo>
                  <a:pt x="206413" y="157789"/>
                </a:moveTo>
                <a:lnTo>
                  <a:pt x="193231" y="140740"/>
                </a:lnTo>
                <a:lnTo>
                  <a:pt x="214229" y="125605"/>
                </a:lnTo>
                <a:lnTo>
                  <a:pt x="230498" y="104025"/>
                </a:lnTo>
                <a:lnTo>
                  <a:pt x="241039" y="78346"/>
                </a:lnTo>
                <a:lnTo>
                  <a:pt x="244854" y="50912"/>
                </a:lnTo>
                <a:lnTo>
                  <a:pt x="244854" y="16655"/>
                </a:lnTo>
                <a:lnTo>
                  <a:pt x="265930" y="16655"/>
                </a:lnTo>
                <a:lnTo>
                  <a:pt x="265930" y="50912"/>
                </a:lnTo>
                <a:lnTo>
                  <a:pt x="269533" y="77244"/>
                </a:lnTo>
                <a:lnTo>
                  <a:pt x="276410" y="93616"/>
                </a:lnTo>
                <a:lnTo>
                  <a:pt x="255589" y="93616"/>
                </a:lnTo>
                <a:lnTo>
                  <a:pt x="247339" y="113966"/>
                </a:lnTo>
                <a:lnTo>
                  <a:pt x="236181" y="131919"/>
                </a:lnTo>
                <a:lnTo>
                  <a:pt x="222433" y="146763"/>
                </a:lnTo>
                <a:lnTo>
                  <a:pt x="206413" y="157789"/>
                </a:lnTo>
                <a:close/>
              </a:path>
              <a:path w="384809" h="200025">
                <a:moveTo>
                  <a:pt x="303108" y="154001"/>
                </a:moveTo>
                <a:lnTo>
                  <a:pt x="287691" y="143555"/>
                </a:lnTo>
                <a:lnTo>
                  <a:pt x="274435" y="129580"/>
                </a:lnTo>
                <a:lnTo>
                  <a:pt x="263635" y="112719"/>
                </a:lnTo>
                <a:lnTo>
                  <a:pt x="255589" y="93616"/>
                </a:lnTo>
                <a:lnTo>
                  <a:pt x="276410" y="93616"/>
                </a:lnTo>
                <a:lnTo>
                  <a:pt x="279842" y="101785"/>
                </a:lnTo>
                <a:lnTo>
                  <a:pt x="295745" y="122419"/>
                </a:lnTo>
                <a:lnTo>
                  <a:pt x="316132" y="137030"/>
                </a:lnTo>
                <a:lnTo>
                  <a:pt x="303108" y="154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2228" y="3538626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20887" y="3538626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959545" y="3538626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2228" y="46605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20887" y="46605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959545" y="46605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2228" y="57824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20887" y="57824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959545" y="57824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2228" y="69043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20887" y="69043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959545" y="69043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2228" y="80262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20887" y="80262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959545" y="80262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2218" y="3538638"/>
            <a:ext cx="16923385" cy="7620"/>
          </a:xfrm>
          <a:custGeom>
            <a:avLst/>
            <a:gdLst/>
            <a:ahLst/>
            <a:cxnLst/>
            <a:rect l="l" t="t" r="r" b="b"/>
            <a:pathLst>
              <a:path w="16923385" h="7620">
                <a:moveTo>
                  <a:pt x="16923119" y="0"/>
                </a:moveTo>
                <a:lnTo>
                  <a:pt x="16923119" y="0"/>
                </a:lnTo>
                <a:lnTo>
                  <a:pt x="0" y="0"/>
                </a:lnTo>
                <a:lnTo>
                  <a:pt x="0" y="7137"/>
                </a:lnTo>
                <a:lnTo>
                  <a:pt x="16923119" y="7137"/>
                </a:lnTo>
                <a:lnTo>
                  <a:pt x="1692311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2218" y="4660531"/>
            <a:ext cx="16923385" cy="7620"/>
          </a:xfrm>
          <a:custGeom>
            <a:avLst/>
            <a:gdLst/>
            <a:ahLst/>
            <a:cxnLst/>
            <a:rect l="l" t="t" r="r" b="b"/>
            <a:pathLst>
              <a:path w="16923385" h="7620">
                <a:moveTo>
                  <a:pt x="16923119" y="0"/>
                </a:moveTo>
                <a:lnTo>
                  <a:pt x="16923119" y="0"/>
                </a:lnTo>
                <a:lnTo>
                  <a:pt x="0" y="0"/>
                </a:lnTo>
                <a:lnTo>
                  <a:pt x="0" y="7150"/>
                </a:lnTo>
                <a:lnTo>
                  <a:pt x="16923119" y="7150"/>
                </a:lnTo>
                <a:lnTo>
                  <a:pt x="1692311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2218" y="5782436"/>
            <a:ext cx="16923385" cy="7620"/>
          </a:xfrm>
          <a:custGeom>
            <a:avLst/>
            <a:gdLst/>
            <a:ahLst/>
            <a:cxnLst/>
            <a:rect l="l" t="t" r="r" b="b"/>
            <a:pathLst>
              <a:path w="16923385" h="7620">
                <a:moveTo>
                  <a:pt x="16923119" y="0"/>
                </a:moveTo>
                <a:lnTo>
                  <a:pt x="16923119" y="0"/>
                </a:lnTo>
                <a:lnTo>
                  <a:pt x="0" y="0"/>
                </a:lnTo>
                <a:lnTo>
                  <a:pt x="0" y="7137"/>
                </a:lnTo>
                <a:lnTo>
                  <a:pt x="16923119" y="7137"/>
                </a:lnTo>
                <a:lnTo>
                  <a:pt x="1692311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2218" y="6904329"/>
            <a:ext cx="16923385" cy="7620"/>
          </a:xfrm>
          <a:custGeom>
            <a:avLst/>
            <a:gdLst/>
            <a:ahLst/>
            <a:cxnLst/>
            <a:rect l="l" t="t" r="r" b="b"/>
            <a:pathLst>
              <a:path w="16923385" h="7620">
                <a:moveTo>
                  <a:pt x="16923119" y="0"/>
                </a:moveTo>
                <a:lnTo>
                  <a:pt x="16923119" y="0"/>
                </a:lnTo>
                <a:lnTo>
                  <a:pt x="0" y="0"/>
                </a:lnTo>
                <a:lnTo>
                  <a:pt x="0" y="7150"/>
                </a:lnTo>
                <a:lnTo>
                  <a:pt x="16923119" y="7150"/>
                </a:lnTo>
                <a:lnTo>
                  <a:pt x="1692311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2218" y="8026234"/>
            <a:ext cx="16923385" cy="7620"/>
          </a:xfrm>
          <a:custGeom>
            <a:avLst/>
            <a:gdLst/>
            <a:ahLst/>
            <a:cxnLst/>
            <a:rect l="l" t="t" r="r" b="b"/>
            <a:pathLst>
              <a:path w="16923385" h="7620">
                <a:moveTo>
                  <a:pt x="16923119" y="0"/>
                </a:moveTo>
                <a:lnTo>
                  <a:pt x="16923119" y="0"/>
                </a:lnTo>
                <a:lnTo>
                  <a:pt x="0" y="0"/>
                </a:lnTo>
                <a:lnTo>
                  <a:pt x="0" y="7137"/>
                </a:lnTo>
                <a:lnTo>
                  <a:pt x="16923119" y="7137"/>
                </a:lnTo>
                <a:lnTo>
                  <a:pt x="1692311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20887" y="3538626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959545" y="3538626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598204" y="3538626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19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20887" y="46605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959545" y="46605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598204" y="46605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19" h="1129664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20887" y="57824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59545" y="57824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598204" y="57824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19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20887" y="69043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959545" y="69043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7598204" y="69043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19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20887" y="80262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959545" y="80262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20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598204" y="8026227"/>
            <a:ext cx="7620" cy="1129665"/>
          </a:xfrm>
          <a:custGeom>
            <a:avLst/>
            <a:gdLst/>
            <a:ahLst/>
            <a:cxnLst/>
            <a:rect l="l" t="t" r="r" b="b"/>
            <a:pathLst>
              <a:path w="7619" h="1129665">
                <a:moveTo>
                  <a:pt x="7143" y="1129044"/>
                </a:moveTo>
                <a:lnTo>
                  <a:pt x="0" y="1129044"/>
                </a:lnTo>
                <a:lnTo>
                  <a:pt x="0" y="0"/>
                </a:lnTo>
                <a:lnTo>
                  <a:pt x="7143" y="0"/>
                </a:lnTo>
                <a:lnTo>
                  <a:pt x="7143" y="11290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82218" y="4660531"/>
            <a:ext cx="16923385" cy="7620"/>
          </a:xfrm>
          <a:custGeom>
            <a:avLst/>
            <a:gdLst/>
            <a:ahLst/>
            <a:cxnLst/>
            <a:rect l="l" t="t" r="r" b="b"/>
            <a:pathLst>
              <a:path w="16923385" h="7620">
                <a:moveTo>
                  <a:pt x="16923119" y="0"/>
                </a:moveTo>
                <a:lnTo>
                  <a:pt x="16923119" y="0"/>
                </a:lnTo>
                <a:lnTo>
                  <a:pt x="0" y="0"/>
                </a:lnTo>
                <a:lnTo>
                  <a:pt x="0" y="7150"/>
                </a:lnTo>
                <a:lnTo>
                  <a:pt x="16923119" y="7150"/>
                </a:lnTo>
                <a:lnTo>
                  <a:pt x="1692311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2218" y="5782436"/>
            <a:ext cx="16923385" cy="7620"/>
          </a:xfrm>
          <a:custGeom>
            <a:avLst/>
            <a:gdLst/>
            <a:ahLst/>
            <a:cxnLst/>
            <a:rect l="l" t="t" r="r" b="b"/>
            <a:pathLst>
              <a:path w="16923385" h="7620">
                <a:moveTo>
                  <a:pt x="16923119" y="0"/>
                </a:moveTo>
                <a:lnTo>
                  <a:pt x="16923119" y="0"/>
                </a:lnTo>
                <a:lnTo>
                  <a:pt x="0" y="0"/>
                </a:lnTo>
                <a:lnTo>
                  <a:pt x="0" y="7137"/>
                </a:lnTo>
                <a:lnTo>
                  <a:pt x="16923119" y="7137"/>
                </a:lnTo>
                <a:lnTo>
                  <a:pt x="1692311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2218" y="6904329"/>
            <a:ext cx="16923385" cy="7620"/>
          </a:xfrm>
          <a:custGeom>
            <a:avLst/>
            <a:gdLst/>
            <a:ahLst/>
            <a:cxnLst/>
            <a:rect l="l" t="t" r="r" b="b"/>
            <a:pathLst>
              <a:path w="16923385" h="7620">
                <a:moveTo>
                  <a:pt x="16923119" y="0"/>
                </a:moveTo>
                <a:lnTo>
                  <a:pt x="16923119" y="0"/>
                </a:lnTo>
                <a:lnTo>
                  <a:pt x="0" y="0"/>
                </a:lnTo>
                <a:lnTo>
                  <a:pt x="0" y="7150"/>
                </a:lnTo>
                <a:lnTo>
                  <a:pt x="16923119" y="7150"/>
                </a:lnTo>
                <a:lnTo>
                  <a:pt x="1692311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2218" y="8026234"/>
            <a:ext cx="16923385" cy="7620"/>
          </a:xfrm>
          <a:custGeom>
            <a:avLst/>
            <a:gdLst/>
            <a:ahLst/>
            <a:cxnLst/>
            <a:rect l="l" t="t" r="r" b="b"/>
            <a:pathLst>
              <a:path w="16923385" h="7620">
                <a:moveTo>
                  <a:pt x="16923119" y="0"/>
                </a:moveTo>
                <a:lnTo>
                  <a:pt x="16923119" y="0"/>
                </a:lnTo>
                <a:lnTo>
                  <a:pt x="0" y="0"/>
                </a:lnTo>
                <a:lnTo>
                  <a:pt x="0" y="7137"/>
                </a:lnTo>
                <a:lnTo>
                  <a:pt x="16923119" y="7137"/>
                </a:lnTo>
                <a:lnTo>
                  <a:pt x="1692311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2218" y="9148140"/>
            <a:ext cx="16923385" cy="7620"/>
          </a:xfrm>
          <a:custGeom>
            <a:avLst/>
            <a:gdLst/>
            <a:ahLst/>
            <a:cxnLst/>
            <a:rect l="l" t="t" r="r" b="b"/>
            <a:pathLst>
              <a:path w="16923385" h="7620">
                <a:moveTo>
                  <a:pt x="16923119" y="0"/>
                </a:moveTo>
                <a:lnTo>
                  <a:pt x="16923119" y="0"/>
                </a:lnTo>
                <a:lnTo>
                  <a:pt x="0" y="0"/>
                </a:lnTo>
                <a:lnTo>
                  <a:pt x="0" y="7137"/>
                </a:lnTo>
                <a:lnTo>
                  <a:pt x="16923119" y="7137"/>
                </a:lnTo>
                <a:lnTo>
                  <a:pt x="16923119" y="0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8" name="표 88">
            <a:extLst>
              <a:ext uri="{FF2B5EF4-FFF2-40B4-BE49-F238E27FC236}">
                <a16:creationId xmlns:a16="http://schemas.microsoft.com/office/drawing/2014/main" id="{064A0EE8-EBB6-5C6D-750E-FEE479FDF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00974"/>
              </p:ext>
            </p:extLst>
          </p:nvPr>
        </p:nvGraphicFramePr>
        <p:xfrm>
          <a:off x="608839" y="2174263"/>
          <a:ext cx="16893647" cy="68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3647">
                  <a:extLst>
                    <a:ext uri="{9D8B030D-6E8A-4147-A177-3AD203B41FA5}">
                      <a16:colId xmlns:a16="http://schemas.microsoft.com/office/drawing/2014/main" val="3465284251"/>
                    </a:ext>
                  </a:extLst>
                </a:gridCol>
              </a:tblGrid>
              <a:tr h="68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최소한의 투자로 최대한의 이익을 보는 것이 목적입니다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20506"/>
                  </a:ext>
                </a:extLst>
              </a:tr>
            </a:tbl>
          </a:graphicData>
        </a:graphic>
      </p:graphicFrame>
      <p:sp>
        <p:nvSpPr>
          <p:cNvPr id="89" name="TextBox 88">
            <a:extLst>
              <a:ext uri="{FF2B5EF4-FFF2-40B4-BE49-F238E27FC236}">
                <a16:creationId xmlns:a16="http://schemas.microsoft.com/office/drawing/2014/main" id="{15342A55-1011-A0DF-A506-C2328AFD7229}"/>
              </a:ext>
            </a:extLst>
          </p:cNvPr>
          <p:cNvSpPr txBox="1"/>
          <p:nvPr/>
        </p:nvSpPr>
        <p:spPr>
          <a:xfrm>
            <a:off x="881285" y="3875204"/>
            <a:ext cx="2796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고려 요소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EDB321-8694-9D1C-EA7D-EF3A7E50E876}"/>
              </a:ext>
            </a:extLst>
          </p:cNvPr>
          <p:cNvSpPr txBox="1"/>
          <p:nvPr/>
        </p:nvSpPr>
        <p:spPr>
          <a:xfrm>
            <a:off x="6530110" y="3875204"/>
            <a:ext cx="2796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선정 이유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40E1D2-67A9-DB74-DDF4-7B0798854650}"/>
              </a:ext>
            </a:extLst>
          </p:cNvPr>
          <p:cNvSpPr txBox="1"/>
          <p:nvPr/>
        </p:nvSpPr>
        <p:spPr>
          <a:xfrm>
            <a:off x="12167173" y="3875204"/>
            <a:ext cx="2796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분석</a:t>
            </a:r>
            <a:r>
              <a:rPr lang="en-US" altLang="ko-KR" sz="2400" b="1"/>
              <a:t>·</a:t>
            </a:r>
            <a:r>
              <a:rPr lang="ko-KR" altLang="en-US" sz="2400" b="1"/>
              <a:t>결정 방법</a:t>
            </a:r>
            <a:endParaRPr lang="en-US" altLang="ko-KR" sz="2400" b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ED4B25-3DA3-E6BC-3F29-E1AD3F3760EF}"/>
              </a:ext>
            </a:extLst>
          </p:cNvPr>
          <p:cNvSpPr txBox="1"/>
          <p:nvPr/>
        </p:nvSpPr>
        <p:spPr>
          <a:xfrm>
            <a:off x="6530110" y="5033546"/>
            <a:ext cx="467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유행 장르가 시기별로 다릅니다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07148A-EBB6-B9D5-A813-3B0EF7A984AC}"/>
              </a:ext>
            </a:extLst>
          </p:cNvPr>
          <p:cNvSpPr txBox="1"/>
          <p:nvPr/>
        </p:nvSpPr>
        <p:spPr>
          <a:xfrm>
            <a:off x="12257228" y="5033546"/>
            <a:ext cx="467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연도별로 가장 매출량이 높은 장르를 탐색합니다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CD8BC-C0D6-F251-1A5B-207840FDDE0C}"/>
              </a:ext>
            </a:extLst>
          </p:cNvPr>
          <p:cNvSpPr txBox="1"/>
          <p:nvPr/>
        </p:nvSpPr>
        <p:spPr>
          <a:xfrm>
            <a:off x="6530109" y="6200392"/>
            <a:ext cx="4759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콘솔과 같은 경우 버전에 따라 출시량이 다릅니다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043E3F-EF64-8705-738C-1DD6258D4B06}"/>
              </a:ext>
            </a:extLst>
          </p:cNvPr>
          <p:cNvSpPr txBox="1"/>
          <p:nvPr/>
        </p:nvSpPr>
        <p:spPr>
          <a:xfrm>
            <a:off x="12257227" y="6057900"/>
            <a:ext cx="4880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 시기에 최대 매출을 내는 플랫폼을 탐색합니다</a:t>
            </a:r>
            <a:r>
              <a:rPr lang="en-US" altLang="ko-KR" sz="1600" b="1"/>
              <a:t>.</a:t>
            </a:r>
          </a:p>
          <a:p>
            <a:r>
              <a:rPr lang="en-US" altLang="ko-KR" sz="1600" b="1"/>
              <a:t>(</a:t>
            </a:r>
            <a:r>
              <a:rPr lang="ko-KR" altLang="en-US" sz="1600" b="1"/>
              <a:t>최신 버전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AD26E1-872A-3577-599A-F84A6CCB45FB}"/>
              </a:ext>
            </a:extLst>
          </p:cNvPr>
          <p:cNvSpPr txBox="1"/>
          <p:nvPr/>
        </p:nvSpPr>
        <p:spPr>
          <a:xfrm>
            <a:off x="6530109" y="7174098"/>
            <a:ext cx="513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지역마다 선호하는 게임 장르</a:t>
            </a:r>
            <a:r>
              <a:rPr lang="en-US" altLang="ko-KR" sz="1600" b="1"/>
              <a:t>, </a:t>
            </a:r>
            <a:r>
              <a:rPr lang="ko-KR" altLang="en-US" sz="1600" b="1"/>
              <a:t>플랫폼이 다르므로 지역에 맞는 투자가 투자비용을 절감시킬 수 있습니다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56FDEED-68CE-89F9-F77B-CC4FC8BC9513}"/>
              </a:ext>
            </a:extLst>
          </p:cNvPr>
          <p:cNvSpPr txBox="1"/>
          <p:nvPr/>
        </p:nvSpPr>
        <p:spPr>
          <a:xfrm>
            <a:off x="12257227" y="7263267"/>
            <a:ext cx="5148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해당 조건에서 가장 매출량이 높은 지역을 탐색합니다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D3B92A-7CD1-D48D-F4D7-1C4E8F36F30F}"/>
              </a:ext>
            </a:extLst>
          </p:cNvPr>
          <p:cNvSpPr txBox="1"/>
          <p:nvPr/>
        </p:nvSpPr>
        <p:spPr>
          <a:xfrm>
            <a:off x="6504760" y="8334622"/>
            <a:ext cx="4671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같은 장르</a:t>
            </a:r>
            <a:r>
              <a:rPr lang="en-US" altLang="ko-KR" sz="1600" b="1"/>
              <a:t>, </a:t>
            </a:r>
            <a:r>
              <a:rPr lang="ko-KR" altLang="en-US" sz="1600" b="1"/>
              <a:t>플랫폼</a:t>
            </a:r>
            <a:r>
              <a:rPr lang="en-US" altLang="ko-KR" sz="1600" b="1"/>
              <a:t>, </a:t>
            </a:r>
            <a:r>
              <a:rPr lang="ko-KR" altLang="en-US" sz="1600" b="1"/>
              <a:t>지역이여도 운영방식에 따라 매출이 달라지기 때문입니다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244BB5-5DF0-E41B-112E-ED2A2CDFF733}"/>
              </a:ext>
            </a:extLst>
          </p:cNvPr>
          <p:cNvSpPr txBox="1"/>
          <p:nvPr/>
        </p:nvSpPr>
        <p:spPr>
          <a:xfrm>
            <a:off x="12257228" y="8430113"/>
            <a:ext cx="504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해당 조건에서 가장 매출이 높은 회사를 탐색합니다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3815" y="793447"/>
            <a:ext cx="5031105" cy="392430"/>
          </a:xfrm>
          <a:custGeom>
            <a:avLst/>
            <a:gdLst/>
            <a:ahLst/>
            <a:cxnLst/>
            <a:rect l="l" t="t" r="r" b="b"/>
            <a:pathLst>
              <a:path w="5031105" h="392430">
                <a:moveTo>
                  <a:pt x="125453" y="335243"/>
                </a:moveTo>
                <a:lnTo>
                  <a:pt x="82580" y="328595"/>
                </a:lnTo>
                <a:lnTo>
                  <a:pt x="47689" y="309371"/>
                </a:lnTo>
                <a:lnTo>
                  <a:pt x="21689" y="278400"/>
                </a:lnTo>
                <a:lnTo>
                  <a:pt x="5489" y="236510"/>
                </a:lnTo>
                <a:lnTo>
                  <a:pt x="0" y="184531"/>
                </a:lnTo>
                <a:lnTo>
                  <a:pt x="5718" y="132692"/>
                </a:lnTo>
                <a:lnTo>
                  <a:pt x="21971" y="91389"/>
                </a:lnTo>
                <a:lnTo>
                  <a:pt x="47911" y="61186"/>
                </a:lnTo>
                <a:lnTo>
                  <a:pt x="82687" y="42649"/>
                </a:lnTo>
                <a:lnTo>
                  <a:pt x="125453" y="36344"/>
                </a:lnTo>
                <a:lnTo>
                  <a:pt x="168190" y="42676"/>
                </a:lnTo>
                <a:lnTo>
                  <a:pt x="203006" y="61267"/>
                </a:lnTo>
                <a:lnTo>
                  <a:pt x="228984" y="91510"/>
                </a:lnTo>
                <a:lnTo>
                  <a:pt x="231294" y="97387"/>
                </a:lnTo>
                <a:lnTo>
                  <a:pt x="125453" y="97387"/>
                </a:lnTo>
                <a:lnTo>
                  <a:pt x="106403" y="102577"/>
                </a:lnTo>
                <a:lnTo>
                  <a:pt x="91563" y="118489"/>
                </a:lnTo>
                <a:lnTo>
                  <a:pt x="81881" y="145636"/>
                </a:lnTo>
                <a:lnTo>
                  <a:pt x="78302" y="184531"/>
                </a:lnTo>
                <a:lnTo>
                  <a:pt x="81644" y="224265"/>
                </a:lnTo>
                <a:lnTo>
                  <a:pt x="91353" y="252028"/>
                </a:lnTo>
                <a:lnTo>
                  <a:pt x="106324" y="268320"/>
                </a:lnTo>
                <a:lnTo>
                  <a:pt x="125453" y="273639"/>
                </a:lnTo>
                <a:lnTo>
                  <a:pt x="230807" y="273639"/>
                </a:lnTo>
                <a:lnTo>
                  <a:pt x="228863" y="278663"/>
                </a:lnTo>
                <a:lnTo>
                  <a:pt x="202925" y="309613"/>
                </a:lnTo>
                <a:lnTo>
                  <a:pt x="168163" y="328743"/>
                </a:lnTo>
                <a:lnTo>
                  <a:pt x="125453" y="335243"/>
                </a:lnTo>
                <a:close/>
              </a:path>
              <a:path w="5031105" h="392430">
                <a:moveTo>
                  <a:pt x="230807" y="273639"/>
                </a:moveTo>
                <a:lnTo>
                  <a:pt x="125453" y="273639"/>
                </a:lnTo>
                <a:lnTo>
                  <a:pt x="144482" y="268320"/>
                </a:lnTo>
                <a:lnTo>
                  <a:pt x="159394" y="252028"/>
                </a:lnTo>
                <a:lnTo>
                  <a:pt x="169123" y="224265"/>
                </a:lnTo>
                <a:lnTo>
                  <a:pt x="172603" y="184531"/>
                </a:lnTo>
                <a:lnTo>
                  <a:pt x="169064" y="145636"/>
                </a:lnTo>
                <a:lnTo>
                  <a:pt x="159342" y="118489"/>
                </a:lnTo>
                <a:lnTo>
                  <a:pt x="144463" y="102577"/>
                </a:lnTo>
                <a:lnTo>
                  <a:pt x="125453" y="97387"/>
                </a:lnTo>
                <a:lnTo>
                  <a:pt x="231294" y="97387"/>
                </a:lnTo>
                <a:lnTo>
                  <a:pt x="245210" y="132800"/>
                </a:lnTo>
                <a:lnTo>
                  <a:pt x="250765" y="184531"/>
                </a:lnTo>
                <a:lnTo>
                  <a:pt x="245102" y="236699"/>
                </a:lnTo>
                <a:lnTo>
                  <a:pt x="230807" y="273639"/>
                </a:lnTo>
                <a:close/>
              </a:path>
              <a:path w="5031105" h="392430">
                <a:moveTo>
                  <a:pt x="353497" y="125312"/>
                </a:moveTo>
                <a:lnTo>
                  <a:pt x="281088" y="125312"/>
                </a:lnTo>
                <a:lnTo>
                  <a:pt x="289468" y="89388"/>
                </a:lnTo>
                <a:lnTo>
                  <a:pt x="312451" y="61253"/>
                </a:lnTo>
                <a:lnTo>
                  <a:pt x="347432" y="42905"/>
                </a:lnTo>
                <a:lnTo>
                  <a:pt x="391806" y="36344"/>
                </a:lnTo>
                <a:lnTo>
                  <a:pt x="435297" y="42598"/>
                </a:lnTo>
                <a:lnTo>
                  <a:pt x="469250" y="59955"/>
                </a:lnTo>
                <a:lnTo>
                  <a:pt x="491283" y="86310"/>
                </a:lnTo>
                <a:lnTo>
                  <a:pt x="493240" y="94721"/>
                </a:lnTo>
                <a:lnTo>
                  <a:pt x="391806" y="94721"/>
                </a:lnTo>
                <a:lnTo>
                  <a:pt x="376565" y="96975"/>
                </a:lnTo>
                <a:lnTo>
                  <a:pt x="364495" y="103281"/>
                </a:lnTo>
                <a:lnTo>
                  <a:pt x="356503" y="112955"/>
                </a:lnTo>
                <a:lnTo>
                  <a:pt x="353497" y="125312"/>
                </a:lnTo>
                <a:close/>
              </a:path>
              <a:path w="5031105" h="392430">
                <a:moveTo>
                  <a:pt x="503460" y="270552"/>
                </a:moveTo>
                <a:lnTo>
                  <a:pt x="391806" y="270552"/>
                </a:lnTo>
                <a:lnTo>
                  <a:pt x="407260" y="268223"/>
                </a:lnTo>
                <a:lnTo>
                  <a:pt x="419346" y="261711"/>
                </a:lnTo>
                <a:lnTo>
                  <a:pt x="427169" y="251726"/>
                </a:lnTo>
                <a:lnTo>
                  <a:pt x="429835" y="238978"/>
                </a:lnTo>
                <a:lnTo>
                  <a:pt x="426757" y="226495"/>
                </a:lnTo>
                <a:lnTo>
                  <a:pt x="417732" y="216683"/>
                </a:lnTo>
                <a:lnTo>
                  <a:pt x="403708" y="210266"/>
                </a:lnTo>
                <a:lnTo>
                  <a:pt x="385632" y="207965"/>
                </a:lnTo>
                <a:lnTo>
                  <a:pt x="356865" y="207965"/>
                </a:lnTo>
                <a:lnTo>
                  <a:pt x="356865" y="155343"/>
                </a:lnTo>
                <a:lnTo>
                  <a:pt x="385632" y="155343"/>
                </a:lnTo>
                <a:lnTo>
                  <a:pt x="402109" y="153064"/>
                </a:lnTo>
                <a:lnTo>
                  <a:pt x="414943" y="146695"/>
                </a:lnTo>
                <a:lnTo>
                  <a:pt x="423224" y="136931"/>
                </a:lnTo>
                <a:lnTo>
                  <a:pt x="426046" y="124470"/>
                </a:lnTo>
                <a:lnTo>
                  <a:pt x="423676" y="112481"/>
                </a:lnTo>
                <a:lnTo>
                  <a:pt x="416662" y="103070"/>
                </a:lnTo>
                <a:lnTo>
                  <a:pt x="405780" y="96922"/>
                </a:lnTo>
                <a:lnTo>
                  <a:pt x="391806" y="94721"/>
                </a:lnTo>
                <a:lnTo>
                  <a:pt x="493240" y="94721"/>
                </a:lnTo>
                <a:lnTo>
                  <a:pt x="499017" y="119559"/>
                </a:lnTo>
                <a:lnTo>
                  <a:pt x="494789" y="141722"/>
                </a:lnTo>
                <a:lnTo>
                  <a:pt x="482669" y="159307"/>
                </a:lnTo>
                <a:lnTo>
                  <a:pt x="464128" y="171577"/>
                </a:lnTo>
                <a:lnTo>
                  <a:pt x="440640" y="177795"/>
                </a:lnTo>
                <a:lnTo>
                  <a:pt x="440640" y="180040"/>
                </a:lnTo>
                <a:lnTo>
                  <a:pt x="470767" y="187416"/>
                </a:lnTo>
                <a:lnTo>
                  <a:pt x="492421" y="201370"/>
                </a:lnTo>
                <a:lnTo>
                  <a:pt x="505446" y="221007"/>
                </a:lnTo>
                <a:lnTo>
                  <a:pt x="509682" y="245433"/>
                </a:lnTo>
                <a:lnTo>
                  <a:pt x="503460" y="270552"/>
                </a:lnTo>
                <a:close/>
              </a:path>
              <a:path w="5031105" h="392430">
                <a:moveTo>
                  <a:pt x="391245" y="331594"/>
                </a:moveTo>
                <a:lnTo>
                  <a:pt x="344720" y="324909"/>
                </a:lnTo>
                <a:lnTo>
                  <a:pt x="308153" y="306213"/>
                </a:lnTo>
                <a:lnTo>
                  <a:pt x="284190" y="277544"/>
                </a:lnTo>
                <a:lnTo>
                  <a:pt x="275474" y="240943"/>
                </a:lnTo>
                <a:lnTo>
                  <a:pt x="351672" y="240943"/>
                </a:lnTo>
                <a:lnTo>
                  <a:pt x="354806" y="252851"/>
                </a:lnTo>
                <a:lnTo>
                  <a:pt x="363162" y="262220"/>
                </a:lnTo>
                <a:lnTo>
                  <a:pt x="375807" y="268353"/>
                </a:lnTo>
                <a:lnTo>
                  <a:pt x="391806" y="270552"/>
                </a:lnTo>
                <a:lnTo>
                  <a:pt x="503460" y="270552"/>
                </a:lnTo>
                <a:lnTo>
                  <a:pt x="501082" y="280149"/>
                </a:lnTo>
                <a:lnTo>
                  <a:pt x="476670" y="307405"/>
                </a:lnTo>
                <a:lnTo>
                  <a:pt x="439154" y="325216"/>
                </a:lnTo>
                <a:lnTo>
                  <a:pt x="391245" y="331594"/>
                </a:lnTo>
                <a:close/>
              </a:path>
              <a:path w="5031105" h="392430">
                <a:moveTo>
                  <a:pt x="579015" y="332015"/>
                </a:moveTo>
                <a:lnTo>
                  <a:pt x="563947" y="329007"/>
                </a:lnTo>
                <a:lnTo>
                  <a:pt x="551616" y="320789"/>
                </a:lnTo>
                <a:lnTo>
                  <a:pt x="543337" y="308572"/>
                </a:lnTo>
                <a:lnTo>
                  <a:pt x="540425" y="293566"/>
                </a:lnTo>
                <a:lnTo>
                  <a:pt x="543337" y="278803"/>
                </a:lnTo>
                <a:lnTo>
                  <a:pt x="551616" y="266710"/>
                </a:lnTo>
                <a:lnTo>
                  <a:pt x="563947" y="258538"/>
                </a:lnTo>
                <a:lnTo>
                  <a:pt x="579015" y="255537"/>
                </a:lnTo>
                <a:lnTo>
                  <a:pt x="593508" y="258538"/>
                </a:lnTo>
                <a:lnTo>
                  <a:pt x="605712" y="266710"/>
                </a:lnTo>
                <a:lnTo>
                  <a:pt x="614180" y="278803"/>
                </a:lnTo>
                <a:lnTo>
                  <a:pt x="617465" y="293566"/>
                </a:lnTo>
                <a:lnTo>
                  <a:pt x="614180" y="308572"/>
                </a:lnTo>
                <a:lnTo>
                  <a:pt x="605712" y="320789"/>
                </a:lnTo>
                <a:lnTo>
                  <a:pt x="593508" y="329007"/>
                </a:lnTo>
                <a:lnTo>
                  <a:pt x="579015" y="332015"/>
                </a:lnTo>
                <a:close/>
              </a:path>
              <a:path w="5031105" h="392430">
                <a:moveTo>
                  <a:pt x="1041137" y="367097"/>
                </a:moveTo>
                <a:lnTo>
                  <a:pt x="981358" y="367097"/>
                </a:lnTo>
                <a:lnTo>
                  <a:pt x="981358" y="0"/>
                </a:lnTo>
                <a:lnTo>
                  <a:pt x="1041137" y="0"/>
                </a:lnTo>
                <a:lnTo>
                  <a:pt x="1041137" y="367097"/>
                </a:lnTo>
                <a:close/>
              </a:path>
              <a:path w="5031105" h="392430">
                <a:moveTo>
                  <a:pt x="962273" y="135837"/>
                </a:moveTo>
                <a:lnTo>
                  <a:pt x="903055" y="135837"/>
                </a:lnTo>
                <a:lnTo>
                  <a:pt x="903055" y="7437"/>
                </a:lnTo>
                <a:lnTo>
                  <a:pt x="962273" y="7437"/>
                </a:lnTo>
                <a:lnTo>
                  <a:pt x="962273" y="135837"/>
                </a:lnTo>
                <a:close/>
              </a:path>
              <a:path w="5031105" h="392430">
                <a:moveTo>
                  <a:pt x="748694" y="292583"/>
                </a:moveTo>
                <a:lnTo>
                  <a:pt x="713191" y="248240"/>
                </a:lnTo>
                <a:lnTo>
                  <a:pt x="758556" y="215806"/>
                </a:lnTo>
                <a:lnTo>
                  <a:pt x="790056" y="180110"/>
                </a:lnTo>
                <a:lnTo>
                  <a:pt x="809609" y="139468"/>
                </a:lnTo>
                <a:lnTo>
                  <a:pt x="819138" y="92195"/>
                </a:lnTo>
                <a:lnTo>
                  <a:pt x="736205" y="92195"/>
                </a:lnTo>
                <a:lnTo>
                  <a:pt x="736205" y="41677"/>
                </a:lnTo>
                <a:lnTo>
                  <a:pt x="882286" y="41677"/>
                </a:lnTo>
                <a:lnTo>
                  <a:pt x="881740" y="66651"/>
                </a:lnTo>
                <a:lnTo>
                  <a:pt x="880023" y="90651"/>
                </a:lnTo>
                <a:lnTo>
                  <a:pt x="877017" y="113705"/>
                </a:lnTo>
                <a:lnTo>
                  <a:pt x="872603" y="135837"/>
                </a:lnTo>
                <a:lnTo>
                  <a:pt x="962273" y="135837"/>
                </a:lnTo>
                <a:lnTo>
                  <a:pt x="962273" y="185934"/>
                </a:lnTo>
                <a:lnTo>
                  <a:pt x="854782" y="185934"/>
                </a:lnTo>
                <a:lnTo>
                  <a:pt x="837081" y="215859"/>
                </a:lnTo>
                <a:lnTo>
                  <a:pt x="813894" y="243574"/>
                </a:lnTo>
                <a:lnTo>
                  <a:pt x="784629" y="269131"/>
                </a:lnTo>
                <a:lnTo>
                  <a:pt x="748694" y="292583"/>
                </a:lnTo>
                <a:close/>
              </a:path>
              <a:path w="5031105" h="392430">
                <a:moveTo>
                  <a:pt x="962273" y="352363"/>
                </a:moveTo>
                <a:lnTo>
                  <a:pt x="903055" y="352363"/>
                </a:lnTo>
                <a:lnTo>
                  <a:pt x="903055" y="185934"/>
                </a:lnTo>
                <a:lnTo>
                  <a:pt x="962273" y="185934"/>
                </a:lnTo>
                <a:lnTo>
                  <a:pt x="962273" y="352363"/>
                </a:lnTo>
                <a:close/>
              </a:path>
              <a:path w="5031105" h="392430">
                <a:moveTo>
                  <a:pt x="1373726" y="206282"/>
                </a:moveTo>
                <a:lnTo>
                  <a:pt x="1309736" y="206282"/>
                </a:lnTo>
                <a:lnTo>
                  <a:pt x="1309736" y="561"/>
                </a:lnTo>
                <a:lnTo>
                  <a:pt x="1373726" y="561"/>
                </a:lnTo>
                <a:lnTo>
                  <a:pt x="1373726" y="206282"/>
                </a:lnTo>
                <a:close/>
              </a:path>
              <a:path w="5031105" h="392430">
                <a:moveTo>
                  <a:pt x="1170671" y="194915"/>
                </a:moveTo>
                <a:lnTo>
                  <a:pt x="1129989" y="187993"/>
                </a:lnTo>
                <a:lnTo>
                  <a:pt x="1097280" y="169217"/>
                </a:lnTo>
                <a:lnTo>
                  <a:pt x="1075516" y="140944"/>
                </a:lnTo>
                <a:lnTo>
                  <a:pt x="1067670" y="105526"/>
                </a:lnTo>
                <a:lnTo>
                  <a:pt x="1075516" y="69212"/>
                </a:lnTo>
                <a:lnTo>
                  <a:pt x="1097280" y="40765"/>
                </a:lnTo>
                <a:lnTo>
                  <a:pt x="1129989" y="22211"/>
                </a:lnTo>
                <a:lnTo>
                  <a:pt x="1170671" y="15576"/>
                </a:lnTo>
                <a:lnTo>
                  <a:pt x="1211193" y="22211"/>
                </a:lnTo>
                <a:lnTo>
                  <a:pt x="1243835" y="40765"/>
                </a:lnTo>
                <a:lnTo>
                  <a:pt x="1265264" y="68760"/>
                </a:lnTo>
                <a:lnTo>
                  <a:pt x="1170671" y="68760"/>
                </a:lnTo>
                <a:lnTo>
                  <a:pt x="1154148" y="71012"/>
                </a:lnTo>
                <a:lnTo>
                  <a:pt x="1141202" y="77829"/>
                </a:lnTo>
                <a:lnTo>
                  <a:pt x="1132783" y="89303"/>
                </a:lnTo>
                <a:lnTo>
                  <a:pt x="1129836" y="105526"/>
                </a:lnTo>
                <a:lnTo>
                  <a:pt x="1132783" y="120964"/>
                </a:lnTo>
                <a:lnTo>
                  <a:pt x="1141202" y="132206"/>
                </a:lnTo>
                <a:lnTo>
                  <a:pt x="1154148" y="139054"/>
                </a:lnTo>
                <a:lnTo>
                  <a:pt x="1170671" y="141310"/>
                </a:lnTo>
                <a:lnTo>
                  <a:pt x="1265328" y="141310"/>
                </a:lnTo>
                <a:lnTo>
                  <a:pt x="1243835" y="169217"/>
                </a:lnTo>
                <a:lnTo>
                  <a:pt x="1211193" y="187993"/>
                </a:lnTo>
                <a:lnTo>
                  <a:pt x="1170671" y="194915"/>
                </a:lnTo>
                <a:close/>
              </a:path>
              <a:path w="5031105" h="392430">
                <a:moveTo>
                  <a:pt x="1265328" y="141310"/>
                </a:moveTo>
                <a:lnTo>
                  <a:pt x="1170671" y="141310"/>
                </a:lnTo>
                <a:lnTo>
                  <a:pt x="1186607" y="139054"/>
                </a:lnTo>
                <a:lnTo>
                  <a:pt x="1199228" y="132206"/>
                </a:lnTo>
                <a:lnTo>
                  <a:pt x="1207534" y="120964"/>
                </a:lnTo>
                <a:lnTo>
                  <a:pt x="1210524" y="105526"/>
                </a:lnTo>
                <a:lnTo>
                  <a:pt x="1207534" y="89303"/>
                </a:lnTo>
                <a:lnTo>
                  <a:pt x="1199228" y="77829"/>
                </a:lnTo>
                <a:lnTo>
                  <a:pt x="1186607" y="71012"/>
                </a:lnTo>
                <a:lnTo>
                  <a:pt x="1170671" y="68760"/>
                </a:lnTo>
                <a:lnTo>
                  <a:pt x="1265264" y="68760"/>
                </a:lnTo>
                <a:lnTo>
                  <a:pt x="1265610" y="69212"/>
                </a:lnTo>
                <a:lnTo>
                  <a:pt x="1273532" y="105526"/>
                </a:lnTo>
                <a:lnTo>
                  <a:pt x="1265610" y="140944"/>
                </a:lnTo>
                <a:lnTo>
                  <a:pt x="1265328" y="141310"/>
                </a:lnTo>
                <a:close/>
              </a:path>
              <a:path w="5031105" h="392430">
                <a:moveTo>
                  <a:pt x="1373726" y="363589"/>
                </a:moveTo>
                <a:lnTo>
                  <a:pt x="1123240" y="363589"/>
                </a:lnTo>
                <a:lnTo>
                  <a:pt x="1123240" y="220876"/>
                </a:lnTo>
                <a:lnTo>
                  <a:pt x="1373726" y="220876"/>
                </a:lnTo>
                <a:lnTo>
                  <a:pt x="1373726" y="270832"/>
                </a:lnTo>
                <a:lnTo>
                  <a:pt x="1185827" y="270832"/>
                </a:lnTo>
                <a:lnTo>
                  <a:pt x="1185827" y="312931"/>
                </a:lnTo>
                <a:lnTo>
                  <a:pt x="1373726" y="312931"/>
                </a:lnTo>
                <a:lnTo>
                  <a:pt x="1373726" y="363589"/>
                </a:lnTo>
                <a:close/>
              </a:path>
              <a:path w="5031105" h="392430">
                <a:moveTo>
                  <a:pt x="1373726" y="312931"/>
                </a:moveTo>
                <a:lnTo>
                  <a:pt x="1311280" y="312931"/>
                </a:lnTo>
                <a:lnTo>
                  <a:pt x="1311280" y="270832"/>
                </a:lnTo>
                <a:lnTo>
                  <a:pt x="1373726" y="270832"/>
                </a:lnTo>
                <a:lnTo>
                  <a:pt x="1373726" y="312931"/>
                </a:lnTo>
                <a:close/>
              </a:path>
              <a:path w="5031105" h="392430">
                <a:moveTo>
                  <a:pt x="1787856" y="233645"/>
                </a:moveTo>
                <a:lnTo>
                  <a:pt x="1524741" y="233645"/>
                </a:lnTo>
                <a:lnTo>
                  <a:pt x="1524741" y="24276"/>
                </a:lnTo>
                <a:lnTo>
                  <a:pt x="1785751" y="24276"/>
                </a:lnTo>
                <a:lnTo>
                  <a:pt x="1785751" y="75215"/>
                </a:lnTo>
                <a:lnTo>
                  <a:pt x="1589432" y="75215"/>
                </a:lnTo>
                <a:lnTo>
                  <a:pt x="1589432" y="103842"/>
                </a:lnTo>
                <a:lnTo>
                  <a:pt x="1776630" y="103842"/>
                </a:lnTo>
                <a:lnTo>
                  <a:pt x="1776630" y="153238"/>
                </a:lnTo>
                <a:lnTo>
                  <a:pt x="1589432" y="153238"/>
                </a:lnTo>
                <a:lnTo>
                  <a:pt x="1589432" y="184250"/>
                </a:lnTo>
                <a:lnTo>
                  <a:pt x="1787856" y="184250"/>
                </a:lnTo>
                <a:lnTo>
                  <a:pt x="1787856" y="233645"/>
                </a:lnTo>
                <a:close/>
              </a:path>
              <a:path w="5031105" h="392430">
                <a:moveTo>
                  <a:pt x="1822797" y="327665"/>
                </a:moveTo>
                <a:lnTo>
                  <a:pt x="1487554" y="327665"/>
                </a:lnTo>
                <a:lnTo>
                  <a:pt x="1487554" y="276445"/>
                </a:lnTo>
                <a:lnTo>
                  <a:pt x="1822797" y="276445"/>
                </a:lnTo>
                <a:lnTo>
                  <a:pt x="1822797" y="327665"/>
                </a:lnTo>
                <a:close/>
              </a:path>
              <a:path w="5031105" h="392430">
                <a:moveTo>
                  <a:pt x="2148369" y="276165"/>
                </a:moveTo>
                <a:lnTo>
                  <a:pt x="2087888" y="276165"/>
                </a:lnTo>
                <a:lnTo>
                  <a:pt x="2087888" y="561"/>
                </a:lnTo>
                <a:lnTo>
                  <a:pt x="2148369" y="561"/>
                </a:lnTo>
                <a:lnTo>
                  <a:pt x="2148369" y="276165"/>
                </a:lnTo>
                <a:close/>
              </a:path>
              <a:path w="5031105" h="392430">
                <a:moveTo>
                  <a:pt x="2071610" y="268166"/>
                </a:moveTo>
                <a:lnTo>
                  <a:pt x="2012111" y="268166"/>
                </a:lnTo>
                <a:lnTo>
                  <a:pt x="2012111" y="137381"/>
                </a:lnTo>
                <a:lnTo>
                  <a:pt x="1985870" y="137381"/>
                </a:lnTo>
                <a:lnTo>
                  <a:pt x="1985870" y="85740"/>
                </a:lnTo>
                <a:lnTo>
                  <a:pt x="2012111" y="85740"/>
                </a:lnTo>
                <a:lnTo>
                  <a:pt x="2012111" y="6455"/>
                </a:lnTo>
                <a:lnTo>
                  <a:pt x="2071610" y="6455"/>
                </a:lnTo>
                <a:lnTo>
                  <a:pt x="2071610" y="268166"/>
                </a:lnTo>
                <a:close/>
              </a:path>
              <a:path w="5031105" h="392430">
                <a:moveTo>
                  <a:pt x="1870660" y="228313"/>
                </a:moveTo>
                <a:lnTo>
                  <a:pt x="1844279" y="228313"/>
                </a:lnTo>
                <a:lnTo>
                  <a:pt x="1844279" y="104824"/>
                </a:lnTo>
                <a:lnTo>
                  <a:pt x="1912057" y="104824"/>
                </a:lnTo>
                <a:lnTo>
                  <a:pt x="1912057" y="75075"/>
                </a:lnTo>
                <a:lnTo>
                  <a:pt x="1843998" y="75075"/>
                </a:lnTo>
                <a:lnTo>
                  <a:pt x="1843998" y="26241"/>
                </a:lnTo>
                <a:lnTo>
                  <a:pt x="1973381" y="26241"/>
                </a:lnTo>
                <a:lnTo>
                  <a:pt x="1973381" y="149729"/>
                </a:lnTo>
                <a:lnTo>
                  <a:pt x="1906023" y="149729"/>
                </a:lnTo>
                <a:lnTo>
                  <a:pt x="1906023" y="178497"/>
                </a:lnTo>
                <a:lnTo>
                  <a:pt x="1994744" y="178497"/>
                </a:lnTo>
                <a:lnTo>
                  <a:pt x="1999201" y="221016"/>
                </a:lnTo>
                <a:lnTo>
                  <a:pt x="1970670" y="225294"/>
                </a:lnTo>
                <a:lnTo>
                  <a:pt x="1941245" y="227454"/>
                </a:lnTo>
                <a:lnTo>
                  <a:pt x="1908663" y="228219"/>
                </a:lnTo>
                <a:lnTo>
                  <a:pt x="1870660" y="228313"/>
                </a:lnTo>
                <a:close/>
              </a:path>
              <a:path w="5031105" h="392430">
                <a:moveTo>
                  <a:pt x="1994744" y="178497"/>
                </a:moveTo>
                <a:lnTo>
                  <a:pt x="1906023" y="178497"/>
                </a:lnTo>
                <a:lnTo>
                  <a:pt x="1929874" y="177834"/>
                </a:lnTo>
                <a:lnTo>
                  <a:pt x="1951700" y="176567"/>
                </a:lnTo>
                <a:lnTo>
                  <a:pt x="1972683" y="174510"/>
                </a:lnTo>
                <a:lnTo>
                  <a:pt x="1994009" y="171480"/>
                </a:lnTo>
                <a:lnTo>
                  <a:pt x="1994744" y="178497"/>
                </a:lnTo>
                <a:close/>
              </a:path>
              <a:path w="5031105" h="392430">
                <a:moveTo>
                  <a:pt x="2156368" y="361905"/>
                </a:moveTo>
                <a:lnTo>
                  <a:pt x="1894516" y="361905"/>
                </a:lnTo>
                <a:lnTo>
                  <a:pt x="1894516" y="248941"/>
                </a:lnTo>
                <a:lnTo>
                  <a:pt x="1958085" y="248941"/>
                </a:lnTo>
                <a:lnTo>
                  <a:pt x="1958085" y="311106"/>
                </a:lnTo>
                <a:lnTo>
                  <a:pt x="2156368" y="311106"/>
                </a:lnTo>
                <a:lnTo>
                  <a:pt x="2156368" y="361905"/>
                </a:lnTo>
                <a:close/>
              </a:path>
              <a:path w="5031105" h="392430">
                <a:moveTo>
                  <a:pt x="2474643" y="216245"/>
                </a:moveTo>
                <a:lnTo>
                  <a:pt x="2211388" y="216245"/>
                </a:lnTo>
                <a:lnTo>
                  <a:pt x="2211388" y="28626"/>
                </a:lnTo>
                <a:lnTo>
                  <a:pt x="2472538" y="28626"/>
                </a:lnTo>
                <a:lnTo>
                  <a:pt x="2472538" y="79565"/>
                </a:lnTo>
                <a:lnTo>
                  <a:pt x="2274114" y="79565"/>
                </a:lnTo>
                <a:lnTo>
                  <a:pt x="2274114" y="165867"/>
                </a:lnTo>
                <a:lnTo>
                  <a:pt x="2474643" y="165867"/>
                </a:lnTo>
                <a:lnTo>
                  <a:pt x="2474643" y="216245"/>
                </a:lnTo>
                <a:close/>
              </a:path>
              <a:path w="5031105" h="392430">
                <a:moveTo>
                  <a:pt x="2509304" y="325981"/>
                </a:moveTo>
                <a:lnTo>
                  <a:pt x="2174061" y="325981"/>
                </a:lnTo>
                <a:lnTo>
                  <a:pt x="2174061" y="273920"/>
                </a:lnTo>
                <a:lnTo>
                  <a:pt x="2509304" y="273920"/>
                </a:lnTo>
                <a:lnTo>
                  <a:pt x="2509304" y="325981"/>
                </a:lnTo>
                <a:close/>
              </a:path>
              <a:path w="5031105" h="392430">
                <a:moveTo>
                  <a:pt x="2889896" y="165306"/>
                </a:moveTo>
                <a:lnTo>
                  <a:pt x="2639270" y="165306"/>
                </a:lnTo>
                <a:lnTo>
                  <a:pt x="2639270" y="11787"/>
                </a:lnTo>
                <a:lnTo>
                  <a:pt x="2701716" y="11787"/>
                </a:lnTo>
                <a:lnTo>
                  <a:pt x="2701716" y="44483"/>
                </a:lnTo>
                <a:lnTo>
                  <a:pt x="2889896" y="44483"/>
                </a:lnTo>
                <a:lnTo>
                  <a:pt x="2889896" y="91213"/>
                </a:lnTo>
                <a:lnTo>
                  <a:pt x="2701716" y="91213"/>
                </a:lnTo>
                <a:lnTo>
                  <a:pt x="2701716" y="115770"/>
                </a:lnTo>
                <a:lnTo>
                  <a:pt x="2889896" y="115770"/>
                </a:lnTo>
                <a:lnTo>
                  <a:pt x="2889896" y="165306"/>
                </a:lnTo>
                <a:close/>
              </a:path>
              <a:path w="5031105" h="392430">
                <a:moveTo>
                  <a:pt x="2889896" y="44483"/>
                </a:moveTo>
                <a:lnTo>
                  <a:pt x="2827029" y="44483"/>
                </a:lnTo>
                <a:lnTo>
                  <a:pt x="2827029" y="11787"/>
                </a:lnTo>
                <a:lnTo>
                  <a:pt x="2889896" y="11787"/>
                </a:lnTo>
                <a:lnTo>
                  <a:pt x="2889896" y="44483"/>
                </a:lnTo>
                <a:close/>
              </a:path>
              <a:path w="5031105" h="392430">
                <a:moveTo>
                  <a:pt x="2889896" y="115770"/>
                </a:moveTo>
                <a:lnTo>
                  <a:pt x="2827029" y="115770"/>
                </a:lnTo>
                <a:lnTo>
                  <a:pt x="2827029" y="91213"/>
                </a:lnTo>
                <a:lnTo>
                  <a:pt x="2889896" y="91213"/>
                </a:lnTo>
                <a:lnTo>
                  <a:pt x="2889896" y="115770"/>
                </a:lnTo>
                <a:close/>
              </a:path>
              <a:path w="5031105" h="392430">
                <a:moveTo>
                  <a:pt x="2932556" y="233926"/>
                </a:moveTo>
                <a:lnTo>
                  <a:pt x="2597312" y="233926"/>
                </a:lnTo>
                <a:lnTo>
                  <a:pt x="2597312" y="184531"/>
                </a:lnTo>
                <a:lnTo>
                  <a:pt x="2932556" y="184531"/>
                </a:lnTo>
                <a:lnTo>
                  <a:pt x="2932556" y="233926"/>
                </a:lnTo>
                <a:close/>
              </a:path>
              <a:path w="5031105" h="392430">
                <a:moveTo>
                  <a:pt x="2801910" y="284865"/>
                </a:moveTo>
                <a:lnTo>
                  <a:pt x="2738903" y="284865"/>
                </a:lnTo>
                <a:lnTo>
                  <a:pt x="2738903" y="233926"/>
                </a:lnTo>
                <a:lnTo>
                  <a:pt x="2801910" y="233926"/>
                </a:lnTo>
                <a:lnTo>
                  <a:pt x="2801910" y="284865"/>
                </a:lnTo>
                <a:close/>
              </a:path>
              <a:path w="5031105" h="392430">
                <a:moveTo>
                  <a:pt x="2895930" y="361905"/>
                </a:moveTo>
                <a:lnTo>
                  <a:pt x="2634078" y="361905"/>
                </a:lnTo>
                <a:lnTo>
                  <a:pt x="2634078" y="259325"/>
                </a:lnTo>
                <a:lnTo>
                  <a:pt x="2697366" y="259325"/>
                </a:lnTo>
                <a:lnTo>
                  <a:pt x="2697366" y="311106"/>
                </a:lnTo>
                <a:lnTo>
                  <a:pt x="2895930" y="311106"/>
                </a:lnTo>
                <a:lnTo>
                  <a:pt x="2895930" y="361905"/>
                </a:lnTo>
                <a:close/>
              </a:path>
              <a:path w="5031105" h="392430">
                <a:moveTo>
                  <a:pt x="3253216" y="219613"/>
                </a:moveTo>
                <a:lnTo>
                  <a:pt x="3189788" y="219613"/>
                </a:lnTo>
                <a:lnTo>
                  <a:pt x="3189788" y="114507"/>
                </a:lnTo>
                <a:lnTo>
                  <a:pt x="3129166" y="114507"/>
                </a:lnTo>
                <a:lnTo>
                  <a:pt x="3129166" y="63007"/>
                </a:lnTo>
                <a:lnTo>
                  <a:pt x="3189788" y="63007"/>
                </a:lnTo>
                <a:lnTo>
                  <a:pt x="3189788" y="0"/>
                </a:lnTo>
                <a:lnTo>
                  <a:pt x="3253216" y="0"/>
                </a:lnTo>
                <a:lnTo>
                  <a:pt x="3253216" y="219613"/>
                </a:lnTo>
                <a:close/>
              </a:path>
              <a:path w="5031105" h="392430">
                <a:moveTo>
                  <a:pt x="2970455" y="215824"/>
                </a:moveTo>
                <a:lnTo>
                  <a:pt x="2936215" y="165025"/>
                </a:lnTo>
                <a:lnTo>
                  <a:pt x="2977108" y="145677"/>
                </a:lnTo>
                <a:lnTo>
                  <a:pt x="3003187" y="118542"/>
                </a:lnTo>
                <a:lnTo>
                  <a:pt x="3017005" y="86406"/>
                </a:lnTo>
                <a:lnTo>
                  <a:pt x="3021114" y="52061"/>
                </a:lnTo>
                <a:lnTo>
                  <a:pt x="3021114" y="19224"/>
                </a:lnTo>
                <a:lnTo>
                  <a:pt x="3085945" y="19224"/>
                </a:lnTo>
                <a:lnTo>
                  <a:pt x="3085945" y="56411"/>
                </a:lnTo>
                <a:lnTo>
                  <a:pt x="3089605" y="88046"/>
                </a:lnTo>
                <a:lnTo>
                  <a:pt x="3102381" y="117419"/>
                </a:lnTo>
                <a:lnTo>
                  <a:pt x="3126656" y="142213"/>
                </a:lnTo>
                <a:lnTo>
                  <a:pt x="3133703" y="145520"/>
                </a:lnTo>
                <a:lnTo>
                  <a:pt x="3053389" y="145520"/>
                </a:lnTo>
                <a:lnTo>
                  <a:pt x="3039168" y="168009"/>
                </a:lnTo>
                <a:lnTo>
                  <a:pt x="3020763" y="187565"/>
                </a:lnTo>
                <a:lnTo>
                  <a:pt x="2997938" y="203675"/>
                </a:lnTo>
                <a:lnTo>
                  <a:pt x="2970455" y="215824"/>
                </a:lnTo>
                <a:close/>
              </a:path>
              <a:path w="5031105" h="392430">
                <a:moveTo>
                  <a:pt x="3131411" y="210491"/>
                </a:moveTo>
                <a:lnTo>
                  <a:pt x="3105289" y="199333"/>
                </a:lnTo>
                <a:lnTo>
                  <a:pt x="3083770" y="184478"/>
                </a:lnTo>
                <a:lnTo>
                  <a:pt x="3066567" y="166387"/>
                </a:lnTo>
                <a:lnTo>
                  <a:pt x="3053389" y="145520"/>
                </a:lnTo>
                <a:lnTo>
                  <a:pt x="3133703" y="145520"/>
                </a:lnTo>
                <a:lnTo>
                  <a:pt x="3164809" y="160114"/>
                </a:lnTo>
                <a:lnTo>
                  <a:pt x="3131411" y="210491"/>
                </a:lnTo>
                <a:close/>
              </a:path>
              <a:path w="5031105" h="392430">
                <a:moveTo>
                  <a:pt x="3253216" y="367097"/>
                </a:moveTo>
                <a:lnTo>
                  <a:pt x="3189788" y="367097"/>
                </a:lnTo>
                <a:lnTo>
                  <a:pt x="3189788" y="283602"/>
                </a:lnTo>
                <a:lnTo>
                  <a:pt x="2997819" y="283602"/>
                </a:lnTo>
                <a:lnTo>
                  <a:pt x="2997819" y="233786"/>
                </a:lnTo>
                <a:lnTo>
                  <a:pt x="3253216" y="233786"/>
                </a:lnTo>
                <a:lnTo>
                  <a:pt x="3253216" y="367097"/>
                </a:lnTo>
                <a:close/>
              </a:path>
              <a:path w="5031105" h="392430">
                <a:moveTo>
                  <a:pt x="3576823" y="367097"/>
                </a:moveTo>
                <a:lnTo>
                  <a:pt x="3513957" y="367097"/>
                </a:lnTo>
                <a:lnTo>
                  <a:pt x="3513957" y="0"/>
                </a:lnTo>
                <a:lnTo>
                  <a:pt x="3576823" y="0"/>
                </a:lnTo>
                <a:lnTo>
                  <a:pt x="3576823" y="139064"/>
                </a:lnTo>
                <a:lnTo>
                  <a:pt x="3626500" y="139064"/>
                </a:lnTo>
                <a:lnTo>
                  <a:pt x="3626500" y="191126"/>
                </a:lnTo>
                <a:lnTo>
                  <a:pt x="3576823" y="191126"/>
                </a:lnTo>
                <a:lnTo>
                  <a:pt x="3576823" y="367097"/>
                </a:lnTo>
                <a:close/>
              </a:path>
              <a:path w="5031105" h="392430">
                <a:moveTo>
                  <a:pt x="3659067" y="308019"/>
                </a:moveTo>
                <a:lnTo>
                  <a:pt x="3626370" y="257782"/>
                </a:lnTo>
                <a:lnTo>
                  <a:pt x="3674964" y="230685"/>
                </a:lnTo>
                <a:lnTo>
                  <a:pt x="3711643" y="200982"/>
                </a:lnTo>
                <a:lnTo>
                  <a:pt x="3737692" y="167749"/>
                </a:lnTo>
                <a:lnTo>
                  <a:pt x="3754399" y="130063"/>
                </a:lnTo>
                <a:lnTo>
                  <a:pt x="3763050" y="87003"/>
                </a:lnTo>
                <a:lnTo>
                  <a:pt x="3647700" y="87003"/>
                </a:lnTo>
                <a:lnTo>
                  <a:pt x="3647700" y="37607"/>
                </a:lnTo>
                <a:lnTo>
                  <a:pt x="3827881" y="37607"/>
                </a:lnTo>
                <a:lnTo>
                  <a:pt x="3825673" y="85438"/>
                </a:lnTo>
                <a:lnTo>
                  <a:pt x="3818225" y="130357"/>
                </a:lnTo>
                <a:lnTo>
                  <a:pt x="3804298" y="172272"/>
                </a:lnTo>
                <a:lnTo>
                  <a:pt x="3782656" y="211089"/>
                </a:lnTo>
                <a:lnTo>
                  <a:pt x="3752061" y="246714"/>
                </a:lnTo>
                <a:lnTo>
                  <a:pt x="3711277" y="279056"/>
                </a:lnTo>
                <a:lnTo>
                  <a:pt x="3659067" y="308019"/>
                </a:lnTo>
                <a:close/>
              </a:path>
              <a:path w="5031105" h="392430">
                <a:moveTo>
                  <a:pt x="3421480" y="52201"/>
                </a:moveTo>
                <a:lnTo>
                  <a:pt x="3358052" y="52201"/>
                </a:lnTo>
                <a:lnTo>
                  <a:pt x="3358052" y="6595"/>
                </a:lnTo>
                <a:lnTo>
                  <a:pt x="3421480" y="6595"/>
                </a:lnTo>
                <a:lnTo>
                  <a:pt x="3421480" y="52201"/>
                </a:lnTo>
                <a:close/>
              </a:path>
              <a:path w="5031105" h="392430">
                <a:moveTo>
                  <a:pt x="3496135" y="102579"/>
                </a:moveTo>
                <a:lnTo>
                  <a:pt x="3282135" y="102579"/>
                </a:lnTo>
                <a:lnTo>
                  <a:pt x="3282135" y="52201"/>
                </a:lnTo>
                <a:lnTo>
                  <a:pt x="3496135" y="52201"/>
                </a:lnTo>
                <a:lnTo>
                  <a:pt x="3496135" y="102579"/>
                </a:lnTo>
                <a:close/>
              </a:path>
              <a:path w="5031105" h="392430">
                <a:moveTo>
                  <a:pt x="3389626" y="295951"/>
                </a:moveTo>
                <a:lnTo>
                  <a:pt x="3351078" y="289242"/>
                </a:lnTo>
                <a:lnTo>
                  <a:pt x="3320462" y="270692"/>
                </a:lnTo>
                <a:lnTo>
                  <a:pt x="3300292" y="242355"/>
                </a:lnTo>
                <a:lnTo>
                  <a:pt x="3293080" y="206282"/>
                </a:lnTo>
                <a:lnTo>
                  <a:pt x="3300292" y="170270"/>
                </a:lnTo>
                <a:lnTo>
                  <a:pt x="3320462" y="141941"/>
                </a:lnTo>
                <a:lnTo>
                  <a:pt x="3351078" y="123400"/>
                </a:lnTo>
                <a:lnTo>
                  <a:pt x="3389626" y="116752"/>
                </a:lnTo>
                <a:lnTo>
                  <a:pt x="3427455" y="123400"/>
                </a:lnTo>
                <a:lnTo>
                  <a:pt x="3457878" y="141941"/>
                </a:lnTo>
                <a:lnTo>
                  <a:pt x="3476525" y="167972"/>
                </a:lnTo>
                <a:lnTo>
                  <a:pt x="3389626" y="167972"/>
                </a:lnTo>
                <a:lnTo>
                  <a:pt x="3375297" y="170603"/>
                </a:lnTo>
                <a:lnTo>
                  <a:pt x="3364034" y="177970"/>
                </a:lnTo>
                <a:lnTo>
                  <a:pt x="3356691" y="189916"/>
                </a:lnTo>
                <a:lnTo>
                  <a:pt x="3354123" y="206282"/>
                </a:lnTo>
                <a:lnTo>
                  <a:pt x="3356691" y="222998"/>
                </a:lnTo>
                <a:lnTo>
                  <a:pt x="3364034" y="234873"/>
                </a:lnTo>
                <a:lnTo>
                  <a:pt x="3375297" y="241960"/>
                </a:lnTo>
                <a:lnTo>
                  <a:pt x="3389626" y="244310"/>
                </a:lnTo>
                <a:lnTo>
                  <a:pt x="3476770" y="244310"/>
                </a:lnTo>
                <a:lnTo>
                  <a:pt x="3457878" y="270692"/>
                </a:lnTo>
                <a:lnTo>
                  <a:pt x="3427455" y="289242"/>
                </a:lnTo>
                <a:lnTo>
                  <a:pt x="3389626" y="295951"/>
                </a:lnTo>
                <a:close/>
              </a:path>
              <a:path w="5031105" h="392430">
                <a:moveTo>
                  <a:pt x="3476770" y="244310"/>
                </a:moveTo>
                <a:lnTo>
                  <a:pt x="3389626" y="244310"/>
                </a:lnTo>
                <a:lnTo>
                  <a:pt x="3403591" y="241960"/>
                </a:lnTo>
                <a:lnTo>
                  <a:pt x="3414622" y="234873"/>
                </a:lnTo>
                <a:lnTo>
                  <a:pt x="3421890" y="222998"/>
                </a:lnTo>
                <a:lnTo>
                  <a:pt x="3424568" y="206282"/>
                </a:lnTo>
                <a:lnTo>
                  <a:pt x="3421890" y="189916"/>
                </a:lnTo>
                <a:lnTo>
                  <a:pt x="3414622" y="177970"/>
                </a:lnTo>
                <a:lnTo>
                  <a:pt x="3403591" y="170603"/>
                </a:lnTo>
                <a:lnTo>
                  <a:pt x="3389626" y="167972"/>
                </a:lnTo>
                <a:lnTo>
                  <a:pt x="3476525" y="167972"/>
                </a:lnTo>
                <a:lnTo>
                  <a:pt x="3478171" y="170270"/>
                </a:lnTo>
                <a:lnTo>
                  <a:pt x="3485610" y="206282"/>
                </a:lnTo>
                <a:lnTo>
                  <a:pt x="3478171" y="242355"/>
                </a:lnTo>
                <a:lnTo>
                  <a:pt x="3476770" y="244310"/>
                </a:lnTo>
                <a:close/>
              </a:path>
              <a:path w="5031105" h="392430">
                <a:moveTo>
                  <a:pt x="3938600" y="367097"/>
                </a:moveTo>
                <a:lnTo>
                  <a:pt x="3874049" y="367097"/>
                </a:lnTo>
                <a:lnTo>
                  <a:pt x="3874049" y="0"/>
                </a:lnTo>
                <a:lnTo>
                  <a:pt x="3938600" y="0"/>
                </a:lnTo>
                <a:lnTo>
                  <a:pt x="3938600" y="367097"/>
                </a:lnTo>
                <a:close/>
              </a:path>
              <a:path w="5031105" h="392430">
                <a:moveTo>
                  <a:pt x="4508505" y="215403"/>
                </a:moveTo>
                <a:lnTo>
                  <a:pt x="4444516" y="215403"/>
                </a:lnTo>
                <a:lnTo>
                  <a:pt x="4444516" y="0"/>
                </a:lnTo>
                <a:lnTo>
                  <a:pt x="4508505" y="0"/>
                </a:lnTo>
                <a:lnTo>
                  <a:pt x="4508505" y="79986"/>
                </a:lnTo>
                <a:lnTo>
                  <a:pt x="4554112" y="79986"/>
                </a:lnTo>
                <a:lnTo>
                  <a:pt x="4554112" y="131346"/>
                </a:lnTo>
                <a:lnTo>
                  <a:pt x="4508505" y="131346"/>
                </a:lnTo>
                <a:lnTo>
                  <a:pt x="4508505" y="215403"/>
                </a:lnTo>
                <a:close/>
              </a:path>
              <a:path w="5031105" h="392430">
                <a:moveTo>
                  <a:pt x="4424449" y="73391"/>
                </a:moveTo>
                <a:lnTo>
                  <a:pt x="4223219" y="73391"/>
                </a:lnTo>
                <a:lnTo>
                  <a:pt x="4223219" y="23154"/>
                </a:lnTo>
                <a:lnTo>
                  <a:pt x="4424449" y="23154"/>
                </a:lnTo>
                <a:lnTo>
                  <a:pt x="4424449" y="73391"/>
                </a:lnTo>
                <a:close/>
              </a:path>
              <a:path w="5031105" h="392430">
                <a:moveTo>
                  <a:pt x="4208333" y="392356"/>
                </a:moveTo>
                <a:lnTo>
                  <a:pt x="4135082" y="392356"/>
                </a:lnTo>
                <a:lnTo>
                  <a:pt x="4108807" y="353448"/>
                </a:lnTo>
                <a:lnTo>
                  <a:pt x="4090545" y="311370"/>
                </a:lnTo>
                <a:lnTo>
                  <a:pt x="4079887" y="265686"/>
                </a:lnTo>
                <a:lnTo>
                  <a:pt x="4076425" y="215964"/>
                </a:lnTo>
                <a:lnTo>
                  <a:pt x="4079887" y="166242"/>
                </a:lnTo>
                <a:lnTo>
                  <a:pt x="4090545" y="120559"/>
                </a:lnTo>
                <a:lnTo>
                  <a:pt x="4108807" y="78480"/>
                </a:lnTo>
                <a:lnTo>
                  <a:pt x="4135082" y="39572"/>
                </a:lnTo>
                <a:lnTo>
                  <a:pt x="4208333" y="39572"/>
                </a:lnTo>
                <a:lnTo>
                  <a:pt x="4186992" y="73448"/>
                </a:lnTo>
                <a:lnTo>
                  <a:pt x="4170006" y="116822"/>
                </a:lnTo>
                <a:lnTo>
                  <a:pt x="4158782" y="165670"/>
                </a:lnTo>
                <a:lnTo>
                  <a:pt x="4154728" y="215964"/>
                </a:lnTo>
                <a:lnTo>
                  <a:pt x="4158782" y="266259"/>
                </a:lnTo>
                <a:lnTo>
                  <a:pt x="4170006" y="315106"/>
                </a:lnTo>
                <a:lnTo>
                  <a:pt x="4186992" y="358480"/>
                </a:lnTo>
                <a:lnTo>
                  <a:pt x="4208333" y="392356"/>
                </a:lnTo>
                <a:close/>
              </a:path>
              <a:path w="5031105" h="392430">
                <a:moveTo>
                  <a:pt x="4238795" y="222981"/>
                </a:moveTo>
                <a:lnTo>
                  <a:pt x="4206520" y="173164"/>
                </a:lnTo>
                <a:lnTo>
                  <a:pt x="4244380" y="155503"/>
                </a:lnTo>
                <a:lnTo>
                  <a:pt x="4270071" y="131434"/>
                </a:lnTo>
                <a:lnTo>
                  <a:pt x="4285316" y="103287"/>
                </a:lnTo>
                <a:lnTo>
                  <a:pt x="4291839" y="73391"/>
                </a:lnTo>
                <a:lnTo>
                  <a:pt x="4357793" y="73391"/>
                </a:lnTo>
                <a:lnTo>
                  <a:pt x="4363906" y="100025"/>
                </a:lnTo>
                <a:lnTo>
                  <a:pt x="4378281" y="124488"/>
                </a:lnTo>
                <a:lnTo>
                  <a:pt x="4402549" y="145083"/>
                </a:lnTo>
                <a:lnTo>
                  <a:pt x="4411608" y="148887"/>
                </a:lnTo>
                <a:lnTo>
                  <a:pt x="4326500" y="148887"/>
                </a:lnTo>
                <a:lnTo>
                  <a:pt x="4312027" y="172857"/>
                </a:lnTo>
                <a:lnTo>
                  <a:pt x="4292804" y="193617"/>
                </a:lnTo>
                <a:lnTo>
                  <a:pt x="4268503" y="210535"/>
                </a:lnTo>
                <a:lnTo>
                  <a:pt x="4238795" y="222981"/>
                </a:lnTo>
                <a:close/>
              </a:path>
              <a:path w="5031105" h="392430">
                <a:moveTo>
                  <a:pt x="4408311" y="209930"/>
                </a:moveTo>
                <a:lnTo>
                  <a:pt x="4381300" y="199583"/>
                </a:lnTo>
                <a:lnTo>
                  <a:pt x="4358828" y="185671"/>
                </a:lnTo>
                <a:lnTo>
                  <a:pt x="4340645" y="168628"/>
                </a:lnTo>
                <a:lnTo>
                  <a:pt x="4326500" y="148887"/>
                </a:lnTo>
                <a:lnTo>
                  <a:pt x="4411608" y="148887"/>
                </a:lnTo>
                <a:lnTo>
                  <a:pt x="4438341" y="160114"/>
                </a:lnTo>
                <a:lnTo>
                  <a:pt x="4408311" y="209930"/>
                </a:lnTo>
                <a:close/>
              </a:path>
              <a:path w="5031105" h="392430">
                <a:moveTo>
                  <a:pt x="4386420" y="367518"/>
                </a:moveTo>
                <a:lnTo>
                  <a:pt x="4333111" y="362620"/>
                </a:lnTo>
                <a:lnTo>
                  <a:pt x="4292734" y="348118"/>
                </a:lnTo>
                <a:lnTo>
                  <a:pt x="4267170" y="324933"/>
                </a:lnTo>
                <a:lnTo>
                  <a:pt x="4258301" y="293986"/>
                </a:lnTo>
                <a:lnTo>
                  <a:pt x="4267170" y="262985"/>
                </a:lnTo>
                <a:lnTo>
                  <a:pt x="4292734" y="239943"/>
                </a:lnTo>
                <a:lnTo>
                  <a:pt x="4333111" y="225610"/>
                </a:lnTo>
                <a:lnTo>
                  <a:pt x="4386420" y="220735"/>
                </a:lnTo>
                <a:lnTo>
                  <a:pt x="4438607" y="225610"/>
                </a:lnTo>
                <a:lnTo>
                  <a:pt x="4478177" y="239943"/>
                </a:lnTo>
                <a:lnTo>
                  <a:pt x="4503302" y="262985"/>
                </a:lnTo>
                <a:lnTo>
                  <a:pt x="4505262" y="269850"/>
                </a:lnTo>
                <a:lnTo>
                  <a:pt x="4386420" y="269850"/>
                </a:lnTo>
                <a:lnTo>
                  <a:pt x="4358043" y="271115"/>
                </a:lnTo>
                <a:lnTo>
                  <a:pt x="4337902" y="275340"/>
                </a:lnTo>
                <a:lnTo>
                  <a:pt x="4325917" y="282855"/>
                </a:lnTo>
                <a:lnTo>
                  <a:pt x="4322010" y="293986"/>
                </a:lnTo>
                <a:lnTo>
                  <a:pt x="4325917" y="305243"/>
                </a:lnTo>
                <a:lnTo>
                  <a:pt x="4337902" y="312896"/>
                </a:lnTo>
                <a:lnTo>
                  <a:pt x="4358043" y="317233"/>
                </a:lnTo>
                <a:lnTo>
                  <a:pt x="4386420" y="318544"/>
                </a:lnTo>
                <a:lnTo>
                  <a:pt x="4505130" y="318544"/>
                </a:lnTo>
                <a:lnTo>
                  <a:pt x="4503302" y="324933"/>
                </a:lnTo>
                <a:lnTo>
                  <a:pt x="4478177" y="348118"/>
                </a:lnTo>
                <a:lnTo>
                  <a:pt x="4438607" y="362620"/>
                </a:lnTo>
                <a:lnTo>
                  <a:pt x="4386420" y="367518"/>
                </a:lnTo>
                <a:close/>
              </a:path>
              <a:path w="5031105" h="392430">
                <a:moveTo>
                  <a:pt x="4505130" y="318544"/>
                </a:moveTo>
                <a:lnTo>
                  <a:pt x="4386420" y="318544"/>
                </a:lnTo>
                <a:lnTo>
                  <a:pt x="4414137" y="317233"/>
                </a:lnTo>
                <a:lnTo>
                  <a:pt x="4433658" y="312896"/>
                </a:lnTo>
                <a:lnTo>
                  <a:pt x="4445207" y="305243"/>
                </a:lnTo>
                <a:lnTo>
                  <a:pt x="4449006" y="293986"/>
                </a:lnTo>
                <a:lnTo>
                  <a:pt x="4445207" y="282855"/>
                </a:lnTo>
                <a:lnTo>
                  <a:pt x="4433658" y="275340"/>
                </a:lnTo>
                <a:lnTo>
                  <a:pt x="4414137" y="271115"/>
                </a:lnTo>
                <a:lnTo>
                  <a:pt x="4386420" y="269850"/>
                </a:lnTo>
                <a:lnTo>
                  <a:pt x="4505262" y="269850"/>
                </a:lnTo>
                <a:lnTo>
                  <a:pt x="4512154" y="293986"/>
                </a:lnTo>
                <a:lnTo>
                  <a:pt x="4505130" y="318544"/>
                </a:lnTo>
                <a:close/>
              </a:path>
              <a:path w="5031105" h="392430">
                <a:moveTo>
                  <a:pt x="4865511" y="231821"/>
                </a:moveTo>
                <a:lnTo>
                  <a:pt x="4594538" y="231821"/>
                </a:lnTo>
                <a:lnTo>
                  <a:pt x="4594538" y="101737"/>
                </a:lnTo>
                <a:lnTo>
                  <a:pt x="4794224" y="101737"/>
                </a:lnTo>
                <a:lnTo>
                  <a:pt x="4794224" y="73110"/>
                </a:lnTo>
                <a:lnTo>
                  <a:pt x="4594257" y="73110"/>
                </a:lnTo>
                <a:lnTo>
                  <a:pt x="4594257" y="22733"/>
                </a:lnTo>
                <a:lnTo>
                  <a:pt x="4857091" y="22733"/>
                </a:lnTo>
                <a:lnTo>
                  <a:pt x="4857091" y="151834"/>
                </a:lnTo>
                <a:lnTo>
                  <a:pt x="4658247" y="151834"/>
                </a:lnTo>
                <a:lnTo>
                  <a:pt x="4658247" y="182145"/>
                </a:lnTo>
                <a:lnTo>
                  <a:pt x="4865511" y="182145"/>
                </a:lnTo>
                <a:lnTo>
                  <a:pt x="4865511" y="231821"/>
                </a:lnTo>
                <a:close/>
              </a:path>
              <a:path w="5031105" h="392430">
                <a:moveTo>
                  <a:pt x="4893296" y="328227"/>
                </a:moveTo>
                <a:lnTo>
                  <a:pt x="4558052" y="328227"/>
                </a:lnTo>
                <a:lnTo>
                  <a:pt x="4558052" y="276726"/>
                </a:lnTo>
                <a:lnTo>
                  <a:pt x="4893296" y="276726"/>
                </a:lnTo>
                <a:lnTo>
                  <a:pt x="4893296" y="328227"/>
                </a:lnTo>
                <a:close/>
              </a:path>
              <a:path w="5031105" h="392430">
                <a:moveTo>
                  <a:pt x="4972312" y="392356"/>
                </a:moveTo>
                <a:lnTo>
                  <a:pt x="4899061" y="392356"/>
                </a:lnTo>
                <a:lnTo>
                  <a:pt x="4920342" y="358480"/>
                </a:lnTo>
                <a:lnTo>
                  <a:pt x="4937335" y="315106"/>
                </a:lnTo>
                <a:lnTo>
                  <a:pt x="4948592" y="266259"/>
                </a:lnTo>
                <a:lnTo>
                  <a:pt x="4952666" y="215964"/>
                </a:lnTo>
                <a:lnTo>
                  <a:pt x="4948592" y="165670"/>
                </a:lnTo>
                <a:lnTo>
                  <a:pt x="4937335" y="116822"/>
                </a:lnTo>
                <a:lnTo>
                  <a:pt x="4920342" y="73448"/>
                </a:lnTo>
                <a:lnTo>
                  <a:pt x="4899061" y="39572"/>
                </a:lnTo>
                <a:lnTo>
                  <a:pt x="4972312" y="39572"/>
                </a:lnTo>
                <a:lnTo>
                  <a:pt x="4998564" y="78480"/>
                </a:lnTo>
                <a:lnTo>
                  <a:pt x="5016778" y="120559"/>
                </a:lnTo>
                <a:lnTo>
                  <a:pt x="5027388" y="166242"/>
                </a:lnTo>
                <a:lnTo>
                  <a:pt x="5030828" y="215964"/>
                </a:lnTo>
                <a:lnTo>
                  <a:pt x="5027388" y="265686"/>
                </a:lnTo>
                <a:lnTo>
                  <a:pt x="5016778" y="311370"/>
                </a:lnTo>
                <a:lnTo>
                  <a:pt x="4998564" y="353448"/>
                </a:lnTo>
                <a:lnTo>
                  <a:pt x="4972312" y="392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3D7A51-F4A5-6A89-8868-9F67DE14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38990"/>
            <a:ext cx="12939326" cy="6809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25FCF7-2057-CB3B-0B30-E3DEEAC1096D}"/>
              </a:ext>
            </a:extLst>
          </p:cNvPr>
          <p:cNvSpPr txBox="1"/>
          <p:nvPr/>
        </p:nvSpPr>
        <p:spPr>
          <a:xfrm>
            <a:off x="5410200" y="8724088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공급 측면에서 연도별로 유행하는 장르가 존재합니다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3815" y="793447"/>
            <a:ext cx="5031105" cy="392430"/>
          </a:xfrm>
          <a:custGeom>
            <a:avLst/>
            <a:gdLst/>
            <a:ahLst/>
            <a:cxnLst/>
            <a:rect l="l" t="t" r="r" b="b"/>
            <a:pathLst>
              <a:path w="5031105" h="392430">
                <a:moveTo>
                  <a:pt x="125453" y="335243"/>
                </a:moveTo>
                <a:lnTo>
                  <a:pt x="82580" y="328595"/>
                </a:lnTo>
                <a:lnTo>
                  <a:pt x="47689" y="309371"/>
                </a:lnTo>
                <a:lnTo>
                  <a:pt x="21689" y="278400"/>
                </a:lnTo>
                <a:lnTo>
                  <a:pt x="5489" y="236510"/>
                </a:lnTo>
                <a:lnTo>
                  <a:pt x="0" y="184531"/>
                </a:lnTo>
                <a:lnTo>
                  <a:pt x="5718" y="132692"/>
                </a:lnTo>
                <a:lnTo>
                  <a:pt x="21971" y="91389"/>
                </a:lnTo>
                <a:lnTo>
                  <a:pt x="47911" y="61186"/>
                </a:lnTo>
                <a:lnTo>
                  <a:pt x="82687" y="42649"/>
                </a:lnTo>
                <a:lnTo>
                  <a:pt x="125453" y="36344"/>
                </a:lnTo>
                <a:lnTo>
                  <a:pt x="168190" y="42676"/>
                </a:lnTo>
                <a:lnTo>
                  <a:pt x="203006" y="61267"/>
                </a:lnTo>
                <a:lnTo>
                  <a:pt x="228984" y="91510"/>
                </a:lnTo>
                <a:lnTo>
                  <a:pt x="231294" y="97387"/>
                </a:lnTo>
                <a:lnTo>
                  <a:pt x="125453" y="97387"/>
                </a:lnTo>
                <a:lnTo>
                  <a:pt x="106403" y="102577"/>
                </a:lnTo>
                <a:lnTo>
                  <a:pt x="91563" y="118489"/>
                </a:lnTo>
                <a:lnTo>
                  <a:pt x="81881" y="145636"/>
                </a:lnTo>
                <a:lnTo>
                  <a:pt x="78302" y="184531"/>
                </a:lnTo>
                <a:lnTo>
                  <a:pt x="81644" y="224265"/>
                </a:lnTo>
                <a:lnTo>
                  <a:pt x="91353" y="252028"/>
                </a:lnTo>
                <a:lnTo>
                  <a:pt x="106324" y="268320"/>
                </a:lnTo>
                <a:lnTo>
                  <a:pt x="125453" y="273639"/>
                </a:lnTo>
                <a:lnTo>
                  <a:pt x="230807" y="273639"/>
                </a:lnTo>
                <a:lnTo>
                  <a:pt x="228863" y="278663"/>
                </a:lnTo>
                <a:lnTo>
                  <a:pt x="202925" y="309613"/>
                </a:lnTo>
                <a:lnTo>
                  <a:pt x="168163" y="328743"/>
                </a:lnTo>
                <a:lnTo>
                  <a:pt x="125453" y="335243"/>
                </a:lnTo>
                <a:close/>
              </a:path>
              <a:path w="5031105" h="392430">
                <a:moveTo>
                  <a:pt x="230807" y="273639"/>
                </a:moveTo>
                <a:lnTo>
                  <a:pt x="125453" y="273639"/>
                </a:lnTo>
                <a:lnTo>
                  <a:pt x="144482" y="268320"/>
                </a:lnTo>
                <a:lnTo>
                  <a:pt x="159394" y="252028"/>
                </a:lnTo>
                <a:lnTo>
                  <a:pt x="169123" y="224265"/>
                </a:lnTo>
                <a:lnTo>
                  <a:pt x="172603" y="184531"/>
                </a:lnTo>
                <a:lnTo>
                  <a:pt x="169064" y="145636"/>
                </a:lnTo>
                <a:lnTo>
                  <a:pt x="159342" y="118489"/>
                </a:lnTo>
                <a:lnTo>
                  <a:pt x="144463" y="102577"/>
                </a:lnTo>
                <a:lnTo>
                  <a:pt x="125453" y="97387"/>
                </a:lnTo>
                <a:lnTo>
                  <a:pt x="231294" y="97387"/>
                </a:lnTo>
                <a:lnTo>
                  <a:pt x="245210" y="132800"/>
                </a:lnTo>
                <a:lnTo>
                  <a:pt x="250765" y="184531"/>
                </a:lnTo>
                <a:lnTo>
                  <a:pt x="245102" y="236699"/>
                </a:lnTo>
                <a:lnTo>
                  <a:pt x="230807" y="273639"/>
                </a:lnTo>
                <a:close/>
              </a:path>
              <a:path w="5031105" h="392430">
                <a:moveTo>
                  <a:pt x="353497" y="125312"/>
                </a:moveTo>
                <a:lnTo>
                  <a:pt x="281088" y="125312"/>
                </a:lnTo>
                <a:lnTo>
                  <a:pt x="289468" y="89388"/>
                </a:lnTo>
                <a:lnTo>
                  <a:pt x="312451" y="61253"/>
                </a:lnTo>
                <a:lnTo>
                  <a:pt x="347432" y="42905"/>
                </a:lnTo>
                <a:lnTo>
                  <a:pt x="391806" y="36344"/>
                </a:lnTo>
                <a:lnTo>
                  <a:pt x="435297" y="42598"/>
                </a:lnTo>
                <a:lnTo>
                  <a:pt x="469250" y="59955"/>
                </a:lnTo>
                <a:lnTo>
                  <a:pt x="491283" y="86310"/>
                </a:lnTo>
                <a:lnTo>
                  <a:pt x="493240" y="94721"/>
                </a:lnTo>
                <a:lnTo>
                  <a:pt x="391806" y="94721"/>
                </a:lnTo>
                <a:lnTo>
                  <a:pt x="376565" y="96975"/>
                </a:lnTo>
                <a:lnTo>
                  <a:pt x="364495" y="103281"/>
                </a:lnTo>
                <a:lnTo>
                  <a:pt x="356503" y="112955"/>
                </a:lnTo>
                <a:lnTo>
                  <a:pt x="353497" y="125312"/>
                </a:lnTo>
                <a:close/>
              </a:path>
              <a:path w="5031105" h="392430">
                <a:moveTo>
                  <a:pt x="503460" y="270552"/>
                </a:moveTo>
                <a:lnTo>
                  <a:pt x="391806" y="270552"/>
                </a:lnTo>
                <a:lnTo>
                  <a:pt x="407260" y="268223"/>
                </a:lnTo>
                <a:lnTo>
                  <a:pt x="419346" y="261711"/>
                </a:lnTo>
                <a:lnTo>
                  <a:pt x="427169" y="251726"/>
                </a:lnTo>
                <a:lnTo>
                  <a:pt x="429835" y="238978"/>
                </a:lnTo>
                <a:lnTo>
                  <a:pt x="426757" y="226495"/>
                </a:lnTo>
                <a:lnTo>
                  <a:pt x="417732" y="216683"/>
                </a:lnTo>
                <a:lnTo>
                  <a:pt x="403708" y="210266"/>
                </a:lnTo>
                <a:lnTo>
                  <a:pt x="385632" y="207965"/>
                </a:lnTo>
                <a:lnTo>
                  <a:pt x="356865" y="207965"/>
                </a:lnTo>
                <a:lnTo>
                  <a:pt x="356865" y="155343"/>
                </a:lnTo>
                <a:lnTo>
                  <a:pt x="385632" y="155343"/>
                </a:lnTo>
                <a:lnTo>
                  <a:pt x="402109" y="153064"/>
                </a:lnTo>
                <a:lnTo>
                  <a:pt x="414943" y="146695"/>
                </a:lnTo>
                <a:lnTo>
                  <a:pt x="423224" y="136931"/>
                </a:lnTo>
                <a:lnTo>
                  <a:pt x="426046" y="124470"/>
                </a:lnTo>
                <a:lnTo>
                  <a:pt x="423676" y="112481"/>
                </a:lnTo>
                <a:lnTo>
                  <a:pt x="416662" y="103070"/>
                </a:lnTo>
                <a:lnTo>
                  <a:pt x="405780" y="96922"/>
                </a:lnTo>
                <a:lnTo>
                  <a:pt x="391806" y="94721"/>
                </a:lnTo>
                <a:lnTo>
                  <a:pt x="493240" y="94721"/>
                </a:lnTo>
                <a:lnTo>
                  <a:pt x="499017" y="119559"/>
                </a:lnTo>
                <a:lnTo>
                  <a:pt x="494789" y="141722"/>
                </a:lnTo>
                <a:lnTo>
                  <a:pt x="482669" y="159307"/>
                </a:lnTo>
                <a:lnTo>
                  <a:pt x="464128" y="171577"/>
                </a:lnTo>
                <a:lnTo>
                  <a:pt x="440640" y="177795"/>
                </a:lnTo>
                <a:lnTo>
                  <a:pt x="440640" y="180040"/>
                </a:lnTo>
                <a:lnTo>
                  <a:pt x="470767" y="187416"/>
                </a:lnTo>
                <a:lnTo>
                  <a:pt x="492421" y="201370"/>
                </a:lnTo>
                <a:lnTo>
                  <a:pt x="505446" y="221007"/>
                </a:lnTo>
                <a:lnTo>
                  <a:pt x="509682" y="245433"/>
                </a:lnTo>
                <a:lnTo>
                  <a:pt x="503460" y="270552"/>
                </a:lnTo>
                <a:close/>
              </a:path>
              <a:path w="5031105" h="392430">
                <a:moveTo>
                  <a:pt x="391245" y="331594"/>
                </a:moveTo>
                <a:lnTo>
                  <a:pt x="344720" y="324909"/>
                </a:lnTo>
                <a:lnTo>
                  <a:pt x="308153" y="306213"/>
                </a:lnTo>
                <a:lnTo>
                  <a:pt x="284190" y="277544"/>
                </a:lnTo>
                <a:lnTo>
                  <a:pt x="275474" y="240943"/>
                </a:lnTo>
                <a:lnTo>
                  <a:pt x="351672" y="240943"/>
                </a:lnTo>
                <a:lnTo>
                  <a:pt x="354806" y="252851"/>
                </a:lnTo>
                <a:lnTo>
                  <a:pt x="363162" y="262220"/>
                </a:lnTo>
                <a:lnTo>
                  <a:pt x="375807" y="268353"/>
                </a:lnTo>
                <a:lnTo>
                  <a:pt x="391806" y="270552"/>
                </a:lnTo>
                <a:lnTo>
                  <a:pt x="503460" y="270552"/>
                </a:lnTo>
                <a:lnTo>
                  <a:pt x="501082" y="280149"/>
                </a:lnTo>
                <a:lnTo>
                  <a:pt x="476670" y="307405"/>
                </a:lnTo>
                <a:lnTo>
                  <a:pt x="439154" y="325216"/>
                </a:lnTo>
                <a:lnTo>
                  <a:pt x="391245" y="331594"/>
                </a:lnTo>
                <a:close/>
              </a:path>
              <a:path w="5031105" h="392430">
                <a:moveTo>
                  <a:pt x="579015" y="332015"/>
                </a:moveTo>
                <a:lnTo>
                  <a:pt x="563947" y="329007"/>
                </a:lnTo>
                <a:lnTo>
                  <a:pt x="551616" y="320789"/>
                </a:lnTo>
                <a:lnTo>
                  <a:pt x="543337" y="308572"/>
                </a:lnTo>
                <a:lnTo>
                  <a:pt x="540425" y="293566"/>
                </a:lnTo>
                <a:lnTo>
                  <a:pt x="543337" y="278803"/>
                </a:lnTo>
                <a:lnTo>
                  <a:pt x="551616" y="266710"/>
                </a:lnTo>
                <a:lnTo>
                  <a:pt x="563947" y="258538"/>
                </a:lnTo>
                <a:lnTo>
                  <a:pt x="579015" y="255537"/>
                </a:lnTo>
                <a:lnTo>
                  <a:pt x="593508" y="258538"/>
                </a:lnTo>
                <a:lnTo>
                  <a:pt x="605712" y="266710"/>
                </a:lnTo>
                <a:lnTo>
                  <a:pt x="614180" y="278803"/>
                </a:lnTo>
                <a:lnTo>
                  <a:pt x="617465" y="293566"/>
                </a:lnTo>
                <a:lnTo>
                  <a:pt x="614180" y="308572"/>
                </a:lnTo>
                <a:lnTo>
                  <a:pt x="605712" y="320789"/>
                </a:lnTo>
                <a:lnTo>
                  <a:pt x="593508" y="329007"/>
                </a:lnTo>
                <a:lnTo>
                  <a:pt x="579015" y="332015"/>
                </a:lnTo>
                <a:close/>
              </a:path>
              <a:path w="5031105" h="392430">
                <a:moveTo>
                  <a:pt x="1041137" y="367097"/>
                </a:moveTo>
                <a:lnTo>
                  <a:pt x="981358" y="367097"/>
                </a:lnTo>
                <a:lnTo>
                  <a:pt x="981358" y="0"/>
                </a:lnTo>
                <a:lnTo>
                  <a:pt x="1041137" y="0"/>
                </a:lnTo>
                <a:lnTo>
                  <a:pt x="1041137" y="367097"/>
                </a:lnTo>
                <a:close/>
              </a:path>
              <a:path w="5031105" h="392430">
                <a:moveTo>
                  <a:pt x="962273" y="135837"/>
                </a:moveTo>
                <a:lnTo>
                  <a:pt x="903055" y="135837"/>
                </a:lnTo>
                <a:lnTo>
                  <a:pt x="903055" y="7437"/>
                </a:lnTo>
                <a:lnTo>
                  <a:pt x="962273" y="7437"/>
                </a:lnTo>
                <a:lnTo>
                  <a:pt x="962273" y="135837"/>
                </a:lnTo>
                <a:close/>
              </a:path>
              <a:path w="5031105" h="392430">
                <a:moveTo>
                  <a:pt x="748694" y="292583"/>
                </a:moveTo>
                <a:lnTo>
                  <a:pt x="713191" y="248240"/>
                </a:lnTo>
                <a:lnTo>
                  <a:pt x="758556" y="215806"/>
                </a:lnTo>
                <a:lnTo>
                  <a:pt x="790056" y="180110"/>
                </a:lnTo>
                <a:lnTo>
                  <a:pt x="809609" y="139468"/>
                </a:lnTo>
                <a:lnTo>
                  <a:pt x="819138" y="92195"/>
                </a:lnTo>
                <a:lnTo>
                  <a:pt x="736205" y="92195"/>
                </a:lnTo>
                <a:lnTo>
                  <a:pt x="736205" y="41677"/>
                </a:lnTo>
                <a:lnTo>
                  <a:pt x="882286" y="41677"/>
                </a:lnTo>
                <a:lnTo>
                  <a:pt x="881740" y="66651"/>
                </a:lnTo>
                <a:lnTo>
                  <a:pt x="880023" y="90651"/>
                </a:lnTo>
                <a:lnTo>
                  <a:pt x="877017" y="113705"/>
                </a:lnTo>
                <a:lnTo>
                  <a:pt x="872603" y="135837"/>
                </a:lnTo>
                <a:lnTo>
                  <a:pt x="962273" y="135837"/>
                </a:lnTo>
                <a:lnTo>
                  <a:pt x="962273" y="185934"/>
                </a:lnTo>
                <a:lnTo>
                  <a:pt x="854782" y="185934"/>
                </a:lnTo>
                <a:lnTo>
                  <a:pt x="837081" y="215859"/>
                </a:lnTo>
                <a:lnTo>
                  <a:pt x="813894" y="243574"/>
                </a:lnTo>
                <a:lnTo>
                  <a:pt x="784629" y="269131"/>
                </a:lnTo>
                <a:lnTo>
                  <a:pt x="748694" y="292583"/>
                </a:lnTo>
                <a:close/>
              </a:path>
              <a:path w="5031105" h="392430">
                <a:moveTo>
                  <a:pt x="962273" y="352363"/>
                </a:moveTo>
                <a:lnTo>
                  <a:pt x="903055" y="352363"/>
                </a:lnTo>
                <a:lnTo>
                  <a:pt x="903055" y="185934"/>
                </a:lnTo>
                <a:lnTo>
                  <a:pt x="962273" y="185934"/>
                </a:lnTo>
                <a:lnTo>
                  <a:pt x="962273" y="352363"/>
                </a:lnTo>
                <a:close/>
              </a:path>
              <a:path w="5031105" h="392430">
                <a:moveTo>
                  <a:pt x="1373726" y="206282"/>
                </a:moveTo>
                <a:lnTo>
                  <a:pt x="1309736" y="206282"/>
                </a:lnTo>
                <a:lnTo>
                  <a:pt x="1309736" y="561"/>
                </a:lnTo>
                <a:lnTo>
                  <a:pt x="1373726" y="561"/>
                </a:lnTo>
                <a:lnTo>
                  <a:pt x="1373726" y="206282"/>
                </a:lnTo>
                <a:close/>
              </a:path>
              <a:path w="5031105" h="392430">
                <a:moveTo>
                  <a:pt x="1170671" y="194915"/>
                </a:moveTo>
                <a:lnTo>
                  <a:pt x="1129989" y="187993"/>
                </a:lnTo>
                <a:lnTo>
                  <a:pt x="1097280" y="169217"/>
                </a:lnTo>
                <a:lnTo>
                  <a:pt x="1075516" y="140944"/>
                </a:lnTo>
                <a:lnTo>
                  <a:pt x="1067670" y="105526"/>
                </a:lnTo>
                <a:lnTo>
                  <a:pt x="1075516" y="69212"/>
                </a:lnTo>
                <a:lnTo>
                  <a:pt x="1097280" y="40765"/>
                </a:lnTo>
                <a:lnTo>
                  <a:pt x="1129989" y="22211"/>
                </a:lnTo>
                <a:lnTo>
                  <a:pt x="1170671" y="15576"/>
                </a:lnTo>
                <a:lnTo>
                  <a:pt x="1211193" y="22211"/>
                </a:lnTo>
                <a:lnTo>
                  <a:pt x="1243835" y="40765"/>
                </a:lnTo>
                <a:lnTo>
                  <a:pt x="1265264" y="68760"/>
                </a:lnTo>
                <a:lnTo>
                  <a:pt x="1170671" y="68760"/>
                </a:lnTo>
                <a:lnTo>
                  <a:pt x="1154148" y="71012"/>
                </a:lnTo>
                <a:lnTo>
                  <a:pt x="1141202" y="77829"/>
                </a:lnTo>
                <a:lnTo>
                  <a:pt x="1132783" y="89303"/>
                </a:lnTo>
                <a:lnTo>
                  <a:pt x="1129836" y="105526"/>
                </a:lnTo>
                <a:lnTo>
                  <a:pt x="1132783" y="120964"/>
                </a:lnTo>
                <a:lnTo>
                  <a:pt x="1141202" y="132206"/>
                </a:lnTo>
                <a:lnTo>
                  <a:pt x="1154148" y="139054"/>
                </a:lnTo>
                <a:lnTo>
                  <a:pt x="1170671" y="141310"/>
                </a:lnTo>
                <a:lnTo>
                  <a:pt x="1265328" y="141310"/>
                </a:lnTo>
                <a:lnTo>
                  <a:pt x="1243835" y="169217"/>
                </a:lnTo>
                <a:lnTo>
                  <a:pt x="1211193" y="187993"/>
                </a:lnTo>
                <a:lnTo>
                  <a:pt x="1170671" y="194915"/>
                </a:lnTo>
                <a:close/>
              </a:path>
              <a:path w="5031105" h="392430">
                <a:moveTo>
                  <a:pt x="1265328" y="141310"/>
                </a:moveTo>
                <a:lnTo>
                  <a:pt x="1170671" y="141310"/>
                </a:lnTo>
                <a:lnTo>
                  <a:pt x="1186607" y="139054"/>
                </a:lnTo>
                <a:lnTo>
                  <a:pt x="1199228" y="132206"/>
                </a:lnTo>
                <a:lnTo>
                  <a:pt x="1207534" y="120964"/>
                </a:lnTo>
                <a:lnTo>
                  <a:pt x="1210524" y="105526"/>
                </a:lnTo>
                <a:lnTo>
                  <a:pt x="1207534" y="89303"/>
                </a:lnTo>
                <a:lnTo>
                  <a:pt x="1199228" y="77829"/>
                </a:lnTo>
                <a:lnTo>
                  <a:pt x="1186607" y="71012"/>
                </a:lnTo>
                <a:lnTo>
                  <a:pt x="1170671" y="68760"/>
                </a:lnTo>
                <a:lnTo>
                  <a:pt x="1265264" y="68760"/>
                </a:lnTo>
                <a:lnTo>
                  <a:pt x="1265610" y="69212"/>
                </a:lnTo>
                <a:lnTo>
                  <a:pt x="1273532" y="105526"/>
                </a:lnTo>
                <a:lnTo>
                  <a:pt x="1265610" y="140944"/>
                </a:lnTo>
                <a:lnTo>
                  <a:pt x="1265328" y="141310"/>
                </a:lnTo>
                <a:close/>
              </a:path>
              <a:path w="5031105" h="392430">
                <a:moveTo>
                  <a:pt x="1373726" y="363589"/>
                </a:moveTo>
                <a:lnTo>
                  <a:pt x="1123240" y="363589"/>
                </a:lnTo>
                <a:lnTo>
                  <a:pt x="1123240" y="220876"/>
                </a:lnTo>
                <a:lnTo>
                  <a:pt x="1373726" y="220876"/>
                </a:lnTo>
                <a:lnTo>
                  <a:pt x="1373726" y="270832"/>
                </a:lnTo>
                <a:lnTo>
                  <a:pt x="1185827" y="270832"/>
                </a:lnTo>
                <a:lnTo>
                  <a:pt x="1185827" y="312931"/>
                </a:lnTo>
                <a:lnTo>
                  <a:pt x="1373726" y="312931"/>
                </a:lnTo>
                <a:lnTo>
                  <a:pt x="1373726" y="363589"/>
                </a:lnTo>
                <a:close/>
              </a:path>
              <a:path w="5031105" h="392430">
                <a:moveTo>
                  <a:pt x="1373726" y="312931"/>
                </a:moveTo>
                <a:lnTo>
                  <a:pt x="1311280" y="312931"/>
                </a:lnTo>
                <a:lnTo>
                  <a:pt x="1311280" y="270832"/>
                </a:lnTo>
                <a:lnTo>
                  <a:pt x="1373726" y="270832"/>
                </a:lnTo>
                <a:lnTo>
                  <a:pt x="1373726" y="312931"/>
                </a:lnTo>
                <a:close/>
              </a:path>
              <a:path w="5031105" h="392430">
                <a:moveTo>
                  <a:pt x="1787856" y="233645"/>
                </a:moveTo>
                <a:lnTo>
                  <a:pt x="1524741" y="233645"/>
                </a:lnTo>
                <a:lnTo>
                  <a:pt x="1524741" y="24276"/>
                </a:lnTo>
                <a:lnTo>
                  <a:pt x="1785751" y="24276"/>
                </a:lnTo>
                <a:lnTo>
                  <a:pt x="1785751" y="75215"/>
                </a:lnTo>
                <a:lnTo>
                  <a:pt x="1589432" y="75215"/>
                </a:lnTo>
                <a:lnTo>
                  <a:pt x="1589432" y="103842"/>
                </a:lnTo>
                <a:lnTo>
                  <a:pt x="1776630" y="103842"/>
                </a:lnTo>
                <a:lnTo>
                  <a:pt x="1776630" y="153238"/>
                </a:lnTo>
                <a:lnTo>
                  <a:pt x="1589432" y="153238"/>
                </a:lnTo>
                <a:lnTo>
                  <a:pt x="1589432" y="184250"/>
                </a:lnTo>
                <a:lnTo>
                  <a:pt x="1787856" y="184250"/>
                </a:lnTo>
                <a:lnTo>
                  <a:pt x="1787856" y="233645"/>
                </a:lnTo>
                <a:close/>
              </a:path>
              <a:path w="5031105" h="392430">
                <a:moveTo>
                  <a:pt x="1822797" y="327665"/>
                </a:moveTo>
                <a:lnTo>
                  <a:pt x="1487554" y="327665"/>
                </a:lnTo>
                <a:lnTo>
                  <a:pt x="1487554" y="276445"/>
                </a:lnTo>
                <a:lnTo>
                  <a:pt x="1822797" y="276445"/>
                </a:lnTo>
                <a:lnTo>
                  <a:pt x="1822797" y="327665"/>
                </a:lnTo>
                <a:close/>
              </a:path>
              <a:path w="5031105" h="392430">
                <a:moveTo>
                  <a:pt x="2148369" y="276165"/>
                </a:moveTo>
                <a:lnTo>
                  <a:pt x="2087888" y="276165"/>
                </a:lnTo>
                <a:lnTo>
                  <a:pt x="2087888" y="561"/>
                </a:lnTo>
                <a:lnTo>
                  <a:pt x="2148369" y="561"/>
                </a:lnTo>
                <a:lnTo>
                  <a:pt x="2148369" y="276165"/>
                </a:lnTo>
                <a:close/>
              </a:path>
              <a:path w="5031105" h="392430">
                <a:moveTo>
                  <a:pt x="2071610" y="268166"/>
                </a:moveTo>
                <a:lnTo>
                  <a:pt x="2012111" y="268166"/>
                </a:lnTo>
                <a:lnTo>
                  <a:pt x="2012111" y="137381"/>
                </a:lnTo>
                <a:lnTo>
                  <a:pt x="1985870" y="137381"/>
                </a:lnTo>
                <a:lnTo>
                  <a:pt x="1985870" y="85740"/>
                </a:lnTo>
                <a:lnTo>
                  <a:pt x="2012111" y="85740"/>
                </a:lnTo>
                <a:lnTo>
                  <a:pt x="2012111" y="6455"/>
                </a:lnTo>
                <a:lnTo>
                  <a:pt x="2071610" y="6455"/>
                </a:lnTo>
                <a:lnTo>
                  <a:pt x="2071610" y="268166"/>
                </a:lnTo>
                <a:close/>
              </a:path>
              <a:path w="5031105" h="392430">
                <a:moveTo>
                  <a:pt x="1870660" y="228313"/>
                </a:moveTo>
                <a:lnTo>
                  <a:pt x="1844279" y="228313"/>
                </a:lnTo>
                <a:lnTo>
                  <a:pt x="1844279" y="104824"/>
                </a:lnTo>
                <a:lnTo>
                  <a:pt x="1912057" y="104824"/>
                </a:lnTo>
                <a:lnTo>
                  <a:pt x="1912057" y="75075"/>
                </a:lnTo>
                <a:lnTo>
                  <a:pt x="1843998" y="75075"/>
                </a:lnTo>
                <a:lnTo>
                  <a:pt x="1843998" y="26241"/>
                </a:lnTo>
                <a:lnTo>
                  <a:pt x="1973381" y="26241"/>
                </a:lnTo>
                <a:lnTo>
                  <a:pt x="1973381" y="149729"/>
                </a:lnTo>
                <a:lnTo>
                  <a:pt x="1906023" y="149729"/>
                </a:lnTo>
                <a:lnTo>
                  <a:pt x="1906023" y="178497"/>
                </a:lnTo>
                <a:lnTo>
                  <a:pt x="1994744" y="178497"/>
                </a:lnTo>
                <a:lnTo>
                  <a:pt x="1999201" y="221016"/>
                </a:lnTo>
                <a:lnTo>
                  <a:pt x="1970670" y="225294"/>
                </a:lnTo>
                <a:lnTo>
                  <a:pt x="1941245" y="227454"/>
                </a:lnTo>
                <a:lnTo>
                  <a:pt x="1908663" y="228219"/>
                </a:lnTo>
                <a:lnTo>
                  <a:pt x="1870660" y="228313"/>
                </a:lnTo>
                <a:close/>
              </a:path>
              <a:path w="5031105" h="392430">
                <a:moveTo>
                  <a:pt x="1994744" y="178497"/>
                </a:moveTo>
                <a:lnTo>
                  <a:pt x="1906023" y="178497"/>
                </a:lnTo>
                <a:lnTo>
                  <a:pt x="1929874" y="177834"/>
                </a:lnTo>
                <a:lnTo>
                  <a:pt x="1951700" y="176567"/>
                </a:lnTo>
                <a:lnTo>
                  <a:pt x="1972683" y="174510"/>
                </a:lnTo>
                <a:lnTo>
                  <a:pt x="1994009" y="171480"/>
                </a:lnTo>
                <a:lnTo>
                  <a:pt x="1994744" y="178497"/>
                </a:lnTo>
                <a:close/>
              </a:path>
              <a:path w="5031105" h="392430">
                <a:moveTo>
                  <a:pt x="2156368" y="361905"/>
                </a:moveTo>
                <a:lnTo>
                  <a:pt x="1894516" y="361905"/>
                </a:lnTo>
                <a:lnTo>
                  <a:pt x="1894516" y="248941"/>
                </a:lnTo>
                <a:lnTo>
                  <a:pt x="1958085" y="248941"/>
                </a:lnTo>
                <a:lnTo>
                  <a:pt x="1958085" y="311106"/>
                </a:lnTo>
                <a:lnTo>
                  <a:pt x="2156368" y="311106"/>
                </a:lnTo>
                <a:lnTo>
                  <a:pt x="2156368" y="361905"/>
                </a:lnTo>
                <a:close/>
              </a:path>
              <a:path w="5031105" h="392430">
                <a:moveTo>
                  <a:pt x="2474643" y="216245"/>
                </a:moveTo>
                <a:lnTo>
                  <a:pt x="2211388" y="216245"/>
                </a:lnTo>
                <a:lnTo>
                  <a:pt x="2211388" y="28626"/>
                </a:lnTo>
                <a:lnTo>
                  <a:pt x="2472538" y="28626"/>
                </a:lnTo>
                <a:lnTo>
                  <a:pt x="2472538" y="79565"/>
                </a:lnTo>
                <a:lnTo>
                  <a:pt x="2274114" y="79565"/>
                </a:lnTo>
                <a:lnTo>
                  <a:pt x="2274114" y="165867"/>
                </a:lnTo>
                <a:lnTo>
                  <a:pt x="2474643" y="165867"/>
                </a:lnTo>
                <a:lnTo>
                  <a:pt x="2474643" y="216245"/>
                </a:lnTo>
                <a:close/>
              </a:path>
              <a:path w="5031105" h="392430">
                <a:moveTo>
                  <a:pt x="2509304" y="325981"/>
                </a:moveTo>
                <a:lnTo>
                  <a:pt x="2174061" y="325981"/>
                </a:lnTo>
                <a:lnTo>
                  <a:pt x="2174061" y="273920"/>
                </a:lnTo>
                <a:lnTo>
                  <a:pt x="2509304" y="273920"/>
                </a:lnTo>
                <a:lnTo>
                  <a:pt x="2509304" y="325981"/>
                </a:lnTo>
                <a:close/>
              </a:path>
              <a:path w="5031105" h="392430">
                <a:moveTo>
                  <a:pt x="2889896" y="165306"/>
                </a:moveTo>
                <a:lnTo>
                  <a:pt x="2639270" y="165306"/>
                </a:lnTo>
                <a:lnTo>
                  <a:pt x="2639270" y="11787"/>
                </a:lnTo>
                <a:lnTo>
                  <a:pt x="2701716" y="11787"/>
                </a:lnTo>
                <a:lnTo>
                  <a:pt x="2701716" y="44483"/>
                </a:lnTo>
                <a:lnTo>
                  <a:pt x="2889896" y="44483"/>
                </a:lnTo>
                <a:lnTo>
                  <a:pt x="2889896" y="91213"/>
                </a:lnTo>
                <a:lnTo>
                  <a:pt x="2701716" y="91213"/>
                </a:lnTo>
                <a:lnTo>
                  <a:pt x="2701716" y="115770"/>
                </a:lnTo>
                <a:lnTo>
                  <a:pt x="2889896" y="115770"/>
                </a:lnTo>
                <a:lnTo>
                  <a:pt x="2889896" y="165306"/>
                </a:lnTo>
                <a:close/>
              </a:path>
              <a:path w="5031105" h="392430">
                <a:moveTo>
                  <a:pt x="2889896" y="44483"/>
                </a:moveTo>
                <a:lnTo>
                  <a:pt x="2827029" y="44483"/>
                </a:lnTo>
                <a:lnTo>
                  <a:pt x="2827029" y="11787"/>
                </a:lnTo>
                <a:lnTo>
                  <a:pt x="2889896" y="11787"/>
                </a:lnTo>
                <a:lnTo>
                  <a:pt x="2889896" y="44483"/>
                </a:lnTo>
                <a:close/>
              </a:path>
              <a:path w="5031105" h="392430">
                <a:moveTo>
                  <a:pt x="2889896" y="115770"/>
                </a:moveTo>
                <a:lnTo>
                  <a:pt x="2827029" y="115770"/>
                </a:lnTo>
                <a:lnTo>
                  <a:pt x="2827029" y="91213"/>
                </a:lnTo>
                <a:lnTo>
                  <a:pt x="2889896" y="91213"/>
                </a:lnTo>
                <a:lnTo>
                  <a:pt x="2889896" y="115770"/>
                </a:lnTo>
                <a:close/>
              </a:path>
              <a:path w="5031105" h="392430">
                <a:moveTo>
                  <a:pt x="2932556" y="233926"/>
                </a:moveTo>
                <a:lnTo>
                  <a:pt x="2597312" y="233926"/>
                </a:lnTo>
                <a:lnTo>
                  <a:pt x="2597312" y="184531"/>
                </a:lnTo>
                <a:lnTo>
                  <a:pt x="2932556" y="184531"/>
                </a:lnTo>
                <a:lnTo>
                  <a:pt x="2932556" y="233926"/>
                </a:lnTo>
                <a:close/>
              </a:path>
              <a:path w="5031105" h="392430">
                <a:moveTo>
                  <a:pt x="2801910" y="284865"/>
                </a:moveTo>
                <a:lnTo>
                  <a:pt x="2738903" y="284865"/>
                </a:lnTo>
                <a:lnTo>
                  <a:pt x="2738903" y="233926"/>
                </a:lnTo>
                <a:lnTo>
                  <a:pt x="2801910" y="233926"/>
                </a:lnTo>
                <a:lnTo>
                  <a:pt x="2801910" y="284865"/>
                </a:lnTo>
                <a:close/>
              </a:path>
              <a:path w="5031105" h="392430">
                <a:moveTo>
                  <a:pt x="2895930" y="361905"/>
                </a:moveTo>
                <a:lnTo>
                  <a:pt x="2634078" y="361905"/>
                </a:lnTo>
                <a:lnTo>
                  <a:pt x="2634078" y="259325"/>
                </a:lnTo>
                <a:lnTo>
                  <a:pt x="2697366" y="259325"/>
                </a:lnTo>
                <a:lnTo>
                  <a:pt x="2697366" y="311106"/>
                </a:lnTo>
                <a:lnTo>
                  <a:pt x="2895930" y="311106"/>
                </a:lnTo>
                <a:lnTo>
                  <a:pt x="2895930" y="361905"/>
                </a:lnTo>
                <a:close/>
              </a:path>
              <a:path w="5031105" h="392430">
                <a:moveTo>
                  <a:pt x="3253216" y="219613"/>
                </a:moveTo>
                <a:lnTo>
                  <a:pt x="3189788" y="219613"/>
                </a:lnTo>
                <a:lnTo>
                  <a:pt x="3189788" y="114507"/>
                </a:lnTo>
                <a:lnTo>
                  <a:pt x="3129166" y="114507"/>
                </a:lnTo>
                <a:lnTo>
                  <a:pt x="3129166" y="63007"/>
                </a:lnTo>
                <a:lnTo>
                  <a:pt x="3189788" y="63007"/>
                </a:lnTo>
                <a:lnTo>
                  <a:pt x="3189788" y="0"/>
                </a:lnTo>
                <a:lnTo>
                  <a:pt x="3253216" y="0"/>
                </a:lnTo>
                <a:lnTo>
                  <a:pt x="3253216" y="219613"/>
                </a:lnTo>
                <a:close/>
              </a:path>
              <a:path w="5031105" h="392430">
                <a:moveTo>
                  <a:pt x="2970455" y="215824"/>
                </a:moveTo>
                <a:lnTo>
                  <a:pt x="2936215" y="165025"/>
                </a:lnTo>
                <a:lnTo>
                  <a:pt x="2977108" y="145677"/>
                </a:lnTo>
                <a:lnTo>
                  <a:pt x="3003187" y="118542"/>
                </a:lnTo>
                <a:lnTo>
                  <a:pt x="3017005" y="86406"/>
                </a:lnTo>
                <a:lnTo>
                  <a:pt x="3021114" y="52061"/>
                </a:lnTo>
                <a:lnTo>
                  <a:pt x="3021114" y="19224"/>
                </a:lnTo>
                <a:lnTo>
                  <a:pt x="3085945" y="19224"/>
                </a:lnTo>
                <a:lnTo>
                  <a:pt x="3085945" y="56411"/>
                </a:lnTo>
                <a:lnTo>
                  <a:pt x="3089605" y="88046"/>
                </a:lnTo>
                <a:lnTo>
                  <a:pt x="3102381" y="117419"/>
                </a:lnTo>
                <a:lnTo>
                  <a:pt x="3126656" y="142213"/>
                </a:lnTo>
                <a:lnTo>
                  <a:pt x="3133703" y="145520"/>
                </a:lnTo>
                <a:lnTo>
                  <a:pt x="3053389" y="145520"/>
                </a:lnTo>
                <a:lnTo>
                  <a:pt x="3039168" y="168009"/>
                </a:lnTo>
                <a:lnTo>
                  <a:pt x="3020763" y="187565"/>
                </a:lnTo>
                <a:lnTo>
                  <a:pt x="2997938" y="203675"/>
                </a:lnTo>
                <a:lnTo>
                  <a:pt x="2970455" y="215824"/>
                </a:lnTo>
                <a:close/>
              </a:path>
              <a:path w="5031105" h="392430">
                <a:moveTo>
                  <a:pt x="3131411" y="210491"/>
                </a:moveTo>
                <a:lnTo>
                  <a:pt x="3105289" y="199333"/>
                </a:lnTo>
                <a:lnTo>
                  <a:pt x="3083770" y="184478"/>
                </a:lnTo>
                <a:lnTo>
                  <a:pt x="3066567" y="166387"/>
                </a:lnTo>
                <a:lnTo>
                  <a:pt x="3053389" y="145520"/>
                </a:lnTo>
                <a:lnTo>
                  <a:pt x="3133703" y="145520"/>
                </a:lnTo>
                <a:lnTo>
                  <a:pt x="3164809" y="160114"/>
                </a:lnTo>
                <a:lnTo>
                  <a:pt x="3131411" y="210491"/>
                </a:lnTo>
                <a:close/>
              </a:path>
              <a:path w="5031105" h="392430">
                <a:moveTo>
                  <a:pt x="3253216" y="367097"/>
                </a:moveTo>
                <a:lnTo>
                  <a:pt x="3189788" y="367097"/>
                </a:lnTo>
                <a:lnTo>
                  <a:pt x="3189788" y="283602"/>
                </a:lnTo>
                <a:lnTo>
                  <a:pt x="2997819" y="283602"/>
                </a:lnTo>
                <a:lnTo>
                  <a:pt x="2997819" y="233786"/>
                </a:lnTo>
                <a:lnTo>
                  <a:pt x="3253216" y="233786"/>
                </a:lnTo>
                <a:lnTo>
                  <a:pt x="3253216" y="367097"/>
                </a:lnTo>
                <a:close/>
              </a:path>
              <a:path w="5031105" h="392430">
                <a:moveTo>
                  <a:pt x="3576823" y="367097"/>
                </a:moveTo>
                <a:lnTo>
                  <a:pt x="3513957" y="367097"/>
                </a:lnTo>
                <a:lnTo>
                  <a:pt x="3513957" y="0"/>
                </a:lnTo>
                <a:lnTo>
                  <a:pt x="3576823" y="0"/>
                </a:lnTo>
                <a:lnTo>
                  <a:pt x="3576823" y="139064"/>
                </a:lnTo>
                <a:lnTo>
                  <a:pt x="3626500" y="139064"/>
                </a:lnTo>
                <a:lnTo>
                  <a:pt x="3626500" y="191126"/>
                </a:lnTo>
                <a:lnTo>
                  <a:pt x="3576823" y="191126"/>
                </a:lnTo>
                <a:lnTo>
                  <a:pt x="3576823" y="367097"/>
                </a:lnTo>
                <a:close/>
              </a:path>
              <a:path w="5031105" h="392430">
                <a:moveTo>
                  <a:pt x="3659067" y="308019"/>
                </a:moveTo>
                <a:lnTo>
                  <a:pt x="3626370" y="257782"/>
                </a:lnTo>
                <a:lnTo>
                  <a:pt x="3674964" y="230685"/>
                </a:lnTo>
                <a:lnTo>
                  <a:pt x="3711643" y="200982"/>
                </a:lnTo>
                <a:lnTo>
                  <a:pt x="3737692" y="167749"/>
                </a:lnTo>
                <a:lnTo>
                  <a:pt x="3754399" y="130063"/>
                </a:lnTo>
                <a:lnTo>
                  <a:pt x="3763050" y="87003"/>
                </a:lnTo>
                <a:lnTo>
                  <a:pt x="3647700" y="87003"/>
                </a:lnTo>
                <a:lnTo>
                  <a:pt x="3647700" y="37607"/>
                </a:lnTo>
                <a:lnTo>
                  <a:pt x="3827881" y="37607"/>
                </a:lnTo>
                <a:lnTo>
                  <a:pt x="3825673" y="85438"/>
                </a:lnTo>
                <a:lnTo>
                  <a:pt x="3818225" y="130357"/>
                </a:lnTo>
                <a:lnTo>
                  <a:pt x="3804298" y="172272"/>
                </a:lnTo>
                <a:lnTo>
                  <a:pt x="3782656" y="211089"/>
                </a:lnTo>
                <a:lnTo>
                  <a:pt x="3752061" y="246714"/>
                </a:lnTo>
                <a:lnTo>
                  <a:pt x="3711277" y="279056"/>
                </a:lnTo>
                <a:lnTo>
                  <a:pt x="3659067" y="308019"/>
                </a:lnTo>
                <a:close/>
              </a:path>
              <a:path w="5031105" h="392430">
                <a:moveTo>
                  <a:pt x="3421480" y="52201"/>
                </a:moveTo>
                <a:lnTo>
                  <a:pt x="3358052" y="52201"/>
                </a:lnTo>
                <a:lnTo>
                  <a:pt x="3358052" y="6595"/>
                </a:lnTo>
                <a:lnTo>
                  <a:pt x="3421480" y="6595"/>
                </a:lnTo>
                <a:lnTo>
                  <a:pt x="3421480" y="52201"/>
                </a:lnTo>
                <a:close/>
              </a:path>
              <a:path w="5031105" h="392430">
                <a:moveTo>
                  <a:pt x="3496135" y="102579"/>
                </a:moveTo>
                <a:lnTo>
                  <a:pt x="3282135" y="102579"/>
                </a:lnTo>
                <a:lnTo>
                  <a:pt x="3282135" y="52201"/>
                </a:lnTo>
                <a:lnTo>
                  <a:pt x="3496135" y="52201"/>
                </a:lnTo>
                <a:lnTo>
                  <a:pt x="3496135" y="102579"/>
                </a:lnTo>
                <a:close/>
              </a:path>
              <a:path w="5031105" h="392430">
                <a:moveTo>
                  <a:pt x="3389626" y="295951"/>
                </a:moveTo>
                <a:lnTo>
                  <a:pt x="3351078" y="289242"/>
                </a:lnTo>
                <a:lnTo>
                  <a:pt x="3320462" y="270692"/>
                </a:lnTo>
                <a:lnTo>
                  <a:pt x="3300292" y="242355"/>
                </a:lnTo>
                <a:lnTo>
                  <a:pt x="3293080" y="206282"/>
                </a:lnTo>
                <a:lnTo>
                  <a:pt x="3300292" y="170270"/>
                </a:lnTo>
                <a:lnTo>
                  <a:pt x="3320462" y="141941"/>
                </a:lnTo>
                <a:lnTo>
                  <a:pt x="3351078" y="123400"/>
                </a:lnTo>
                <a:lnTo>
                  <a:pt x="3389626" y="116752"/>
                </a:lnTo>
                <a:lnTo>
                  <a:pt x="3427455" y="123400"/>
                </a:lnTo>
                <a:lnTo>
                  <a:pt x="3457878" y="141941"/>
                </a:lnTo>
                <a:lnTo>
                  <a:pt x="3476525" y="167972"/>
                </a:lnTo>
                <a:lnTo>
                  <a:pt x="3389626" y="167972"/>
                </a:lnTo>
                <a:lnTo>
                  <a:pt x="3375297" y="170603"/>
                </a:lnTo>
                <a:lnTo>
                  <a:pt x="3364034" y="177970"/>
                </a:lnTo>
                <a:lnTo>
                  <a:pt x="3356691" y="189916"/>
                </a:lnTo>
                <a:lnTo>
                  <a:pt x="3354123" y="206282"/>
                </a:lnTo>
                <a:lnTo>
                  <a:pt x="3356691" y="222998"/>
                </a:lnTo>
                <a:lnTo>
                  <a:pt x="3364034" y="234873"/>
                </a:lnTo>
                <a:lnTo>
                  <a:pt x="3375297" y="241960"/>
                </a:lnTo>
                <a:lnTo>
                  <a:pt x="3389626" y="244310"/>
                </a:lnTo>
                <a:lnTo>
                  <a:pt x="3476770" y="244310"/>
                </a:lnTo>
                <a:lnTo>
                  <a:pt x="3457878" y="270692"/>
                </a:lnTo>
                <a:lnTo>
                  <a:pt x="3427455" y="289242"/>
                </a:lnTo>
                <a:lnTo>
                  <a:pt x="3389626" y="295951"/>
                </a:lnTo>
                <a:close/>
              </a:path>
              <a:path w="5031105" h="392430">
                <a:moveTo>
                  <a:pt x="3476770" y="244310"/>
                </a:moveTo>
                <a:lnTo>
                  <a:pt x="3389626" y="244310"/>
                </a:lnTo>
                <a:lnTo>
                  <a:pt x="3403591" y="241960"/>
                </a:lnTo>
                <a:lnTo>
                  <a:pt x="3414622" y="234873"/>
                </a:lnTo>
                <a:lnTo>
                  <a:pt x="3421890" y="222998"/>
                </a:lnTo>
                <a:lnTo>
                  <a:pt x="3424568" y="206282"/>
                </a:lnTo>
                <a:lnTo>
                  <a:pt x="3421890" y="189916"/>
                </a:lnTo>
                <a:lnTo>
                  <a:pt x="3414622" y="177970"/>
                </a:lnTo>
                <a:lnTo>
                  <a:pt x="3403591" y="170603"/>
                </a:lnTo>
                <a:lnTo>
                  <a:pt x="3389626" y="167972"/>
                </a:lnTo>
                <a:lnTo>
                  <a:pt x="3476525" y="167972"/>
                </a:lnTo>
                <a:lnTo>
                  <a:pt x="3478171" y="170270"/>
                </a:lnTo>
                <a:lnTo>
                  <a:pt x="3485610" y="206282"/>
                </a:lnTo>
                <a:lnTo>
                  <a:pt x="3478171" y="242355"/>
                </a:lnTo>
                <a:lnTo>
                  <a:pt x="3476770" y="244310"/>
                </a:lnTo>
                <a:close/>
              </a:path>
              <a:path w="5031105" h="392430">
                <a:moveTo>
                  <a:pt x="3938600" y="367097"/>
                </a:moveTo>
                <a:lnTo>
                  <a:pt x="3874049" y="367097"/>
                </a:lnTo>
                <a:lnTo>
                  <a:pt x="3874049" y="0"/>
                </a:lnTo>
                <a:lnTo>
                  <a:pt x="3938600" y="0"/>
                </a:lnTo>
                <a:lnTo>
                  <a:pt x="3938600" y="367097"/>
                </a:lnTo>
                <a:close/>
              </a:path>
              <a:path w="5031105" h="392430">
                <a:moveTo>
                  <a:pt x="4508505" y="215403"/>
                </a:moveTo>
                <a:lnTo>
                  <a:pt x="4444516" y="215403"/>
                </a:lnTo>
                <a:lnTo>
                  <a:pt x="4444516" y="0"/>
                </a:lnTo>
                <a:lnTo>
                  <a:pt x="4508505" y="0"/>
                </a:lnTo>
                <a:lnTo>
                  <a:pt x="4508505" y="79986"/>
                </a:lnTo>
                <a:lnTo>
                  <a:pt x="4554112" y="79986"/>
                </a:lnTo>
                <a:lnTo>
                  <a:pt x="4554112" y="131346"/>
                </a:lnTo>
                <a:lnTo>
                  <a:pt x="4508505" y="131346"/>
                </a:lnTo>
                <a:lnTo>
                  <a:pt x="4508505" y="215403"/>
                </a:lnTo>
                <a:close/>
              </a:path>
              <a:path w="5031105" h="392430">
                <a:moveTo>
                  <a:pt x="4424449" y="73391"/>
                </a:moveTo>
                <a:lnTo>
                  <a:pt x="4223219" y="73391"/>
                </a:lnTo>
                <a:lnTo>
                  <a:pt x="4223219" y="23154"/>
                </a:lnTo>
                <a:lnTo>
                  <a:pt x="4424449" y="23154"/>
                </a:lnTo>
                <a:lnTo>
                  <a:pt x="4424449" y="73391"/>
                </a:lnTo>
                <a:close/>
              </a:path>
              <a:path w="5031105" h="392430">
                <a:moveTo>
                  <a:pt x="4208333" y="392356"/>
                </a:moveTo>
                <a:lnTo>
                  <a:pt x="4135082" y="392356"/>
                </a:lnTo>
                <a:lnTo>
                  <a:pt x="4108807" y="353448"/>
                </a:lnTo>
                <a:lnTo>
                  <a:pt x="4090545" y="311370"/>
                </a:lnTo>
                <a:lnTo>
                  <a:pt x="4079887" y="265686"/>
                </a:lnTo>
                <a:lnTo>
                  <a:pt x="4076425" y="215964"/>
                </a:lnTo>
                <a:lnTo>
                  <a:pt x="4079887" y="166242"/>
                </a:lnTo>
                <a:lnTo>
                  <a:pt x="4090545" y="120559"/>
                </a:lnTo>
                <a:lnTo>
                  <a:pt x="4108807" y="78480"/>
                </a:lnTo>
                <a:lnTo>
                  <a:pt x="4135082" y="39572"/>
                </a:lnTo>
                <a:lnTo>
                  <a:pt x="4208333" y="39572"/>
                </a:lnTo>
                <a:lnTo>
                  <a:pt x="4186992" y="73448"/>
                </a:lnTo>
                <a:lnTo>
                  <a:pt x="4170006" y="116822"/>
                </a:lnTo>
                <a:lnTo>
                  <a:pt x="4158782" y="165670"/>
                </a:lnTo>
                <a:lnTo>
                  <a:pt x="4154728" y="215964"/>
                </a:lnTo>
                <a:lnTo>
                  <a:pt x="4158782" y="266259"/>
                </a:lnTo>
                <a:lnTo>
                  <a:pt x="4170006" y="315106"/>
                </a:lnTo>
                <a:lnTo>
                  <a:pt x="4186992" y="358480"/>
                </a:lnTo>
                <a:lnTo>
                  <a:pt x="4208333" y="392356"/>
                </a:lnTo>
                <a:close/>
              </a:path>
              <a:path w="5031105" h="392430">
                <a:moveTo>
                  <a:pt x="4238795" y="222981"/>
                </a:moveTo>
                <a:lnTo>
                  <a:pt x="4206520" y="173164"/>
                </a:lnTo>
                <a:lnTo>
                  <a:pt x="4244380" y="155503"/>
                </a:lnTo>
                <a:lnTo>
                  <a:pt x="4270071" y="131434"/>
                </a:lnTo>
                <a:lnTo>
                  <a:pt x="4285316" y="103287"/>
                </a:lnTo>
                <a:lnTo>
                  <a:pt x="4291839" y="73391"/>
                </a:lnTo>
                <a:lnTo>
                  <a:pt x="4357793" y="73391"/>
                </a:lnTo>
                <a:lnTo>
                  <a:pt x="4363906" y="100025"/>
                </a:lnTo>
                <a:lnTo>
                  <a:pt x="4378281" y="124488"/>
                </a:lnTo>
                <a:lnTo>
                  <a:pt x="4402549" y="145083"/>
                </a:lnTo>
                <a:lnTo>
                  <a:pt x="4411608" y="148887"/>
                </a:lnTo>
                <a:lnTo>
                  <a:pt x="4326500" y="148887"/>
                </a:lnTo>
                <a:lnTo>
                  <a:pt x="4312027" y="172857"/>
                </a:lnTo>
                <a:lnTo>
                  <a:pt x="4292804" y="193617"/>
                </a:lnTo>
                <a:lnTo>
                  <a:pt x="4268503" y="210535"/>
                </a:lnTo>
                <a:lnTo>
                  <a:pt x="4238795" y="222981"/>
                </a:lnTo>
                <a:close/>
              </a:path>
              <a:path w="5031105" h="392430">
                <a:moveTo>
                  <a:pt x="4408311" y="209930"/>
                </a:moveTo>
                <a:lnTo>
                  <a:pt x="4381300" y="199583"/>
                </a:lnTo>
                <a:lnTo>
                  <a:pt x="4358828" y="185671"/>
                </a:lnTo>
                <a:lnTo>
                  <a:pt x="4340645" y="168628"/>
                </a:lnTo>
                <a:lnTo>
                  <a:pt x="4326500" y="148887"/>
                </a:lnTo>
                <a:lnTo>
                  <a:pt x="4411608" y="148887"/>
                </a:lnTo>
                <a:lnTo>
                  <a:pt x="4438341" y="160114"/>
                </a:lnTo>
                <a:lnTo>
                  <a:pt x="4408311" y="209930"/>
                </a:lnTo>
                <a:close/>
              </a:path>
              <a:path w="5031105" h="392430">
                <a:moveTo>
                  <a:pt x="4386420" y="367518"/>
                </a:moveTo>
                <a:lnTo>
                  <a:pt x="4333111" y="362620"/>
                </a:lnTo>
                <a:lnTo>
                  <a:pt x="4292734" y="348118"/>
                </a:lnTo>
                <a:lnTo>
                  <a:pt x="4267170" y="324933"/>
                </a:lnTo>
                <a:lnTo>
                  <a:pt x="4258301" y="293986"/>
                </a:lnTo>
                <a:lnTo>
                  <a:pt x="4267170" y="262985"/>
                </a:lnTo>
                <a:lnTo>
                  <a:pt x="4292734" y="239943"/>
                </a:lnTo>
                <a:lnTo>
                  <a:pt x="4333111" y="225610"/>
                </a:lnTo>
                <a:lnTo>
                  <a:pt x="4386420" y="220735"/>
                </a:lnTo>
                <a:lnTo>
                  <a:pt x="4438607" y="225610"/>
                </a:lnTo>
                <a:lnTo>
                  <a:pt x="4478177" y="239943"/>
                </a:lnTo>
                <a:lnTo>
                  <a:pt x="4503302" y="262985"/>
                </a:lnTo>
                <a:lnTo>
                  <a:pt x="4505262" y="269850"/>
                </a:lnTo>
                <a:lnTo>
                  <a:pt x="4386420" y="269850"/>
                </a:lnTo>
                <a:lnTo>
                  <a:pt x="4358043" y="271115"/>
                </a:lnTo>
                <a:lnTo>
                  <a:pt x="4337902" y="275340"/>
                </a:lnTo>
                <a:lnTo>
                  <a:pt x="4325917" y="282855"/>
                </a:lnTo>
                <a:lnTo>
                  <a:pt x="4322010" y="293986"/>
                </a:lnTo>
                <a:lnTo>
                  <a:pt x="4325917" y="305243"/>
                </a:lnTo>
                <a:lnTo>
                  <a:pt x="4337902" y="312896"/>
                </a:lnTo>
                <a:lnTo>
                  <a:pt x="4358043" y="317233"/>
                </a:lnTo>
                <a:lnTo>
                  <a:pt x="4386420" y="318544"/>
                </a:lnTo>
                <a:lnTo>
                  <a:pt x="4505130" y="318544"/>
                </a:lnTo>
                <a:lnTo>
                  <a:pt x="4503302" y="324933"/>
                </a:lnTo>
                <a:lnTo>
                  <a:pt x="4478177" y="348118"/>
                </a:lnTo>
                <a:lnTo>
                  <a:pt x="4438607" y="362620"/>
                </a:lnTo>
                <a:lnTo>
                  <a:pt x="4386420" y="367518"/>
                </a:lnTo>
                <a:close/>
              </a:path>
              <a:path w="5031105" h="392430">
                <a:moveTo>
                  <a:pt x="4505130" y="318544"/>
                </a:moveTo>
                <a:lnTo>
                  <a:pt x="4386420" y="318544"/>
                </a:lnTo>
                <a:lnTo>
                  <a:pt x="4414137" y="317233"/>
                </a:lnTo>
                <a:lnTo>
                  <a:pt x="4433658" y="312896"/>
                </a:lnTo>
                <a:lnTo>
                  <a:pt x="4445207" y="305243"/>
                </a:lnTo>
                <a:lnTo>
                  <a:pt x="4449006" y="293986"/>
                </a:lnTo>
                <a:lnTo>
                  <a:pt x="4445207" y="282855"/>
                </a:lnTo>
                <a:lnTo>
                  <a:pt x="4433658" y="275340"/>
                </a:lnTo>
                <a:lnTo>
                  <a:pt x="4414137" y="271115"/>
                </a:lnTo>
                <a:lnTo>
                  <a:pt x="4386420" y="269850"/>
                </a:lnTo>
                <a:lnTo>
                  <a:pt x="4505262" y="269850"/>
                </a:lnTo>
                <a:lnTo>
                  <a:pt x="4512154" y="293986"/>
                </a:lnTo>
                <a:lnTo>
                  <a:pt x="4505130" y="318544"/>
                </a:lnTo>
                <a:close/>
              </a:path>
              <a:path w="5031105" h="392430">
                <a:moveTo>
                  <a:pt x="4865511" y="231821"/>
                </a:moveTo>
                <a:lnTo>
                  <a:pt x="4594538" y="231821"/>
                </a:lnTo>
                <a:lnTo>
                  <a:pt x="4594538" y="101737"/>
                </a:lnTo>
                <a:lnTo>
                  <a:pt x="4794224" y="101737"/>
                </a:lnTo>
                <a:lnTo>
                  <a:pt x="4794224" y="73110"/>
                </a:lnTo>
                <a:lnTo>
                  <a:pt x="4594257" y="73110"/>
                </a:lnTo>
                <a:lnTo>
                  <a:pt x="4594257" y="22733"/>
                </a:lnTo>
                <a:lnTo>
                  <a:pt x="4857091" y="22733"/>
                </a:lnTo>
                <a:lnTo>
                  <a:pt x="4857091" y="151834"/>
                </a:lnTo>
                <a:lnTo>
                  <a:pt x="4658247" y="151834"/>
                </a:lnTo>
                <a:lnTo>
                  <a:pt x="4658247" y="182145"/>
                </a:lnTo>
                <a:lnTo>
                  <a:pt x="4865511" y="182145"/>
                </a:lnTo>
                <a:lnTo>
                  <a:pt x="4865511" y="231821"/>
                </a:lnTo>
                <a:close/>
              </a:path>
              <a:path w="5031105" h="392430">
                <a:moveTo>
                  <a:pt x="4893296" y="328227"/>
                </a:moveTo>
                <a:lnTo>
                  <a:pt x="4558052" y="328227"/>
                </a:lnTo>
                <a:lnTo>
                  <a:pt x="4558052" y="276726"/>
                </a:lnTo>
                <a:lnTo>
                  <a:pt x="4893296" y="276726"/>
                </a:lnTo>
                <a:lnTo>
                  <a:pt x="4893296" y="328227"/>
                </a:lnTo>
                <a:close/>
              </a:path>
              <a:path w="5031105" h="392430">
                <a:moveTo>
                  <a:pt x="4972312" y="392356"/>
                </a:moveTo>
                <a:lnTo>
                  <a:pt x="4899061" y="392356"/>
                </a:lnTo>
                <a:lnTo>
                  <a:pt x="4920342" y="358480"/>
                </a:lnTo>
                <a:lnTo>
                  <a:pt x="4937335" y="315106"/>
                </a:lnTo>
                <a:lnTo>
                  <a:pt x="4948592" y="266259"/>
                </a:lnTo>
                <a:lnTo>
                  <a:pt x="4952666" y="215964"/>
                </a:lnTo>
                <a:lnTo>
                  <a:pt x="4948592" y="165670"/>
                </a:lnTo>
                <a:lnTo>
                  <a:pt x="4937335" y="116822"/>
                </a:lnTo>
                <a:lnTo>
                  <a:pt x="4920342" y="73448"/>
                </a:lnTo>
                <a:lnTo>
                  <a:pt x="4899061" y="39572"/>
                </a:lnTo>
                <a:lnTo>
                  <a:pt x="4972312" y="39572"/>
                </a:lnTo>
                <a:lnTo>
                  <a:pt x="4998564" y="78480"/>
                </a:lnTo>
                <a:lnTo>
                  <a:pt x="5016778" y="120559"/>
                </a:lnTo>
                <a:lnTo>
                  <a:pt x="5027388" y="166242"/>
                </a:lnTo>
                <a:lnTo>
                  <a:pt x="5030828" y="215964"/>
                </a:lnTo>
                <a:lnTo>
                  <a:pt x="5027388" y="265686"/>
                </a:lnTo>
                <a:lnTo>
                  <a:pt x="5016778" y="311370"/>
                </a:lnTo>
                <a:lnTo>
                  <a:pt x="4998564" y="353448"/>
                </a:lnTo>
                <a:lnTo>
                  <a:pt x="4972312" y="392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A359C-4D53-2A48-02AD-196076C6ACD9}"/>
              </a:ext>
            </a:extLst>
          </p:cNvPr>
          <p:cNvSpPr txBox="1"/>
          <p:nvPr/>
        </p:nvSpPr>
        <p:spPr>
          <a:xfrm>
            <a:off x="5562600" y="8752663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수요 측면에서 연도별로 유행하는 장르가 존재합니다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12F42E1-1D3F-9960-020D-E7944DDA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727663"/>
            <a:ext cx="12930993" cy="68316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3815" y="793448"/>
            <a:ext cx="5374640" cy="392430"/>
          </a:xfrm>
          <a:custGeom>
            <a:avLst/>
            <a:gdLst/>
            <a:ahLst/>
            <a:cxnLst/>
            <a:rect l="l" t="t" r="r" b="b"/>
            <a:pathLst>
              <a:path w="5374640" h="392430">
                <a:moveTo>
                  <a:pt x="125453" y="335243"/>
                </a:moveTo>
                <a:lnTo>
                  <a:pt x="82580" y="328595"/>
                </a:lnTo>
                <a:lnTo>
                  <a:pt x="47689" y="309371"/>
                </a:lnTo>
                <a:lnTo>
                  <a:pt x="21689" y="278400"/>
                </a:lnTo>
                <a:lnTo>
                  <a:pt x="5489" y="236511"/>
                </a:lnTo>
                <a:lnTo>
                  <a:pt x="0" y="184531"/>
                </a:lnTo>
                <a:lnTo>
                  <a:pt x="5718" y="132693"/>
                </a:lnTo>
                <a:lnTo>
                  <a:pt x="21971" y="91389"/>
                </a:lnTo>
                <a:lnTo>
                  <a:pt x="47911" y="61186"/>
                </a:lnTo>
                <a:lnTo>
                  <a:pt x="82687" y="42649"/>
                </a:lnTo>
                <a:lnTo>
                  <a:pt x="125453" y="36344"/>
                </a:lnTo>
                <a:lnTo>
                  <a:pt x="168190" y="42676"/>
                </a:lnTo>
                <a:lnTo>
                  <a:pt x="203006" y="61267"/>
                </a:lnTo>
                <a:lnTo>
                  <a:pt x="228984" y="91510"/>
                </a:lnTo>
                <a:lnTo>
                  <a:pt x="231294" y="97387"/>
                </a:lnTo>
                <a:lnTo>
                  <a:pt x="125453" y="97387"/>
                </a:lnTo>
                <a:lnTo>
                  <a:pt x="106403" y="102577"/>
                </a:lnTo>
                <a:lnTo>
                  <a:pt x="91564" y="118489"/>
                </a:lnTo>
                <a:lnTo>
                  <a:pt x="81881" y="145636"/>
                </a:lnTo>
                <a:lnTo>
                  <a:pt x="78303" y="184531"/>
                </a:lnTo>
                <a:lnTo>
                  <a:pt x="81644" y="224266"/>
                </a:lnTo>
                <a:lnTo>
                  <a:pt x="91353" y="252029"/>
                </a:lnTo>
                <a:lnTo>
                  <a:pt x="106324" y="268320"/>
                </a:lnTo>
                <a:lnTo>
                  <a:pt x="125453" y="273639"/>
                </a:lnTo>
                <a:lnTo>
                  <a:pt x="230807" y="273639"/>
                </a:lnTo>
                <a:lnTo>
                  <a:pt x="228863" y="278663"/>
                </a:lnTo>
                <a:lnTo>
                  <a:pt x="202925" y="309614"/>
                </a:lnTo>
                <a:lnTo>
                  <a:pt x="168163" y="328743"/>
                </a:lnTo>
                <a:lnTo>
                  <a:pt x="125453" y="335243"/>
                </a:lnTo>
                <a:close/>
              </a:path>
              <a:path w="5374640" h="392430">
                <a:moveTo>
                  <a:pt x="230807" y="273639"/>
                </a:moveTo>
                <a:lnTo>
                  <a:pt x="125453" y="273639"/>
                </a:lnTo>
                <a:lnTo>
                  <a:pt x="144483" y="268320"/>
                </a:lnTo>
                <a:lnTo>
                  <a:pt x="159395" y="252029"/>
                </a:lnTo>
                <a:lnTo>
                  <a:pt x="169123" y="224266"/>
                </a:lnTo>
                <a:lnTo>
                  <a:pt x="172603" y="184531"/>
                </a:lnTo>
                <a:lnTo>
                  <a:pt x="169064" y="145636"/>
                </a:lnTo>
                <a:lnTo>
                  <a:pt x="159342" y="118489"/>
                </a:lnTo>
                <a:lnTo>
                  <a:pt x="144463" y="102577"/>
                </a:lnTo>
                <a:lnTo>
                  <a:pt x="125453" y="97387"/>
                </a:lnTo>
                <a:lnTo>
                  <a:pt x="231294" y="97387"/>
                </a:lnTo>
                <a:lnTo>
                  <a:pt x="245210" y="132800"/>
                </a:lnTo>
                <a:lnTo>
                  <a:pt x="250766" y="184531"/>
                </a:lnTo>
                <a:lnTo>
                  <a:pt x="245102" y="236699"/>
                </a:lnTo>
                <a:lnTo>
                  <a:pt x="230807" y="273639"/>
                </a:lnTo>
                <a:close/>
              </a:path>
              <a:path w="5374640" h="392430">
                <a:moveTo>
                  <a:pt x="353497" y="125312"/>
                </a:moveTo>
                <a:lnTo>
                  <a:pt x="281088" y="125312"/>
                </a:lnTo>
                <a:lnTo>
                  <a:pt x="289468" y="89388"/>
                </a:lnTo>
                <a:lnTo>
                  <a:pt x="312451" y="61253"/>
                </a:lnTo>
                <a:lnTo>
                  <a:pt x="347432" y="42905"/>
                </a:lnTo>
                <a:lnTo>
                  <a:pt x="391806" y="36344"/>
                </a:lnTo>
                <a:lnTo>
                  <a:pt x="435297" y="42598"/>
                </a:lnTo>
                <a:lnTo>
                  <a:pt x="469250" y="59955"/>
                </a:lnTo>
                <a:lnTo>
                  <a:pt x="491284" y="86310"/>
                </a:lnTo>
                <a:lnTo>
                  <a:pt x="493240" y="94721"/>
                </a:lnTo>
                <a:lnTo>
                  <a:pt x="391806" y="94721"/>
                </a:lnTo>
                <a:lnTo>
                  <a:pt x="376566" y="96975"/>
                </a:lnTo>
                <a:lnTo>
                  <a:pt x="364495" y="103281"/>
                </a:lnTo>
                <a:lnTo>
                  <a:pt x="356503" y="112955"/>
                </a:lnTo>
                <a:lnTo>
                  <a:pt x="353497" y="125312"/>
                </a:lnTo>
                <a:close/>
              </a:path>
              <a:path w="5374640" h="392430">
                <a:moveTo>
                  <a:pt x="503460" y="270552"/>
                </a:moveTo>
                <a:lnTo>
                  <a:pt x="391806" y="270552"/>
                </a:lnTo>
                <a:lnTo>
                  <a:pt x="407260" y="268223"/>
                </a:lnTo>
                <a:lnTo>
                  <a:pt x="419346" y="261711"/>
                </a:lnTo>
                <a:lnTo>
                  <a:pt x="427169" y="251726"/>
                </a:lnTo>
                <a:lnTo>
                  <a:pt x="429835" y="238978"/>
                </a:lnTo>
                <a:lnTo>
                  <a:pt x="426757" y="226495"/>
                </a:lnTo>
                <a:lnTo>
                  <a:pt x="417732" y="216683"/>
                </a:lnTo>
                <a:lnTo>
                  <a:pt x="403708" y="210266"/>
                </a:lnTo>
                <a:lnTo>
                  <a:pt x="385632" y="207966"/>
                </a:lnTo>
                <a:lnTo>
                  <a:pt x="356865" y="207966"/>
                </a:lnTo>
                <a:lnTo>
                  <a:pt x="356865" y="155343"/>
                </a:lnTo>
                <a:lnTo>
                  <a:pt x="385632" y="155343"/>
                </a:lnTo>
                <a:lnTo>
                  <a:pt x="402110" y="153064"/>
                </a:lnTo>
                <a:lnTo>
                  <a:pt x="414943" y="146695"/>
                </a:lnTo>
                <a:lnTo>
                  <a:pt x="423225" y="136931"/>
                </a:lnTo>
                <a:lnTo>
                  <a:pt x="426046" y="124470"/>
                </a:lnTo>
                <a:lnTo>
                  <a:pt x="423676" y="112481"/>
                </a:lnTo>
                <a:lnTo>
                  <a:pt x="416662" y="103070"/>
                </a:lnTo>
                <a:lnTo>
                  <a:pt x="405780" y="96922"/>
                </a:lnTo>
                <a:lnTo>
                  <a:pt x="391806" y="94721"/>
                </a:lnTo>
                <a:lnTo>
                  <a:pt x="493240" y="94721"/>
                </a:lnTo>
                <a:lnTo>
                  <a:pt x="499017" y="119559"/>
                </a:lnTo>
                <a:lnTo>
                  <a:pt x="494790" y="141722"/>
                </a:lnTo>
                <a:lnTo>
                  <a:pt x="482669" y="159307"/>
                </a:lnTo>
                <a:lnTo>
                  <a:pt x="464128" y="171577"/>
                </a:lnTo>
                <a:lnTo>
                  <a:pt x="440641" y="177795"/>
                </a:lnTo>
                <a:lnTo>
                  <a:pt x="440641" y="180040"/>
                </a:lnTo>
                <a:lnTo>
                  <a:pt x="470767" y="187416"/>
                </a:lnTo>
                <a:lnTo>
                  <a:pt x="492422" y="201370"/>
                </a:lnTo>
                <a:lnTo>
                  <a:pt x="505446" y="221007"/>
                </a:lnTo>
                <a:lnTo>
                  <a:pt x="509682" y="245433"/>
                </a:lnTo>
                <a:lnTo>
                  <a:pt x="503460" y="270552"/>
                </a:lnTo>
                <a:close/>
              </a:path>
              <a:path w="5374640" h="392430">
                <a:moveTo>
                  <a:pt x="391245" y="331595"/>
                </a:moveTo>
                <a:lnTo>
                  <a:pt x="344720" y="324909"/>
                </a:lnTo>
                <a:lnTo>
                  <a:pt x="308153" y="306213"/>
                </a:lnTo>
                <a:lnTo>
                  <a:pt x="284190" y="277544"/>
                </a:lnTo>
                <a:lnTo>
                  <a:pt x="275475" y="240943"/>
                </a:lnTo>
                <a:lnTo>
                  <a:pt x="351673" y="240943"/>
                </a:lnTo>
                <a:lnTo>
                  <a:pt x="354806" y="252851"/>
                </a:lnTo>
                <a:lnTo>
                  <a:pt x="363162" y="262220"/>
                </a:lnTo>
                <a:lnTo>
                  <a:pt x="375807" y="268353"/>
                </a:lnTo>
                <a:lnTo>
                  <a:pt x="391806" y="270552"/>
                </a:lnTo>
                <a:lnTo>
                  <a:pt x="503460" y="270552"/>
                </a:lnTo>
                <a:lnTo>
                  <a:pt x="501082" y="280149"/>
                </a:lnTo>
                <a:lnTo>
                  <a:pt x="476670" y="307405"/>
                </a:lnTo>
                <a:lnTo>
                  <a:pt x="439154" y="325216"/>
                </a:lnTo>
                <a:lnTo>
                  <a:pt x="391245" y="331595"/>
                </a:lnTo>
                <a:close/>
              </a:path>
              <a:path w="5374640" h="392430">
                <a:moveTo>
                  <a:pt x="579015" y="332016"/>
                </a:moveTo>
                <a:lnTo>
                  <a:pt x="563948" y="329007"/>
                </a:lnTo>
                <a:lnTo>
                  <a:pt x="551616" y="320789"/>
                </a:lnTo>
                <a:lnTo>
                  <a:pt x="543337" y="308572"/>
                </a:lnTo>
                <a:lnTo>
                  <a:pt x="540425" y="293566"/>
                </a:lnTo>
                <a:lnTo>
                  <a:pt x="543337" y="278803"/>
                </a:lnTo>
                <a:lnTo>
                  <a:pt x="551616" y="266710"/>
                </a:lnTo>
                <a:lnTo>
                  <a:pt x="563948" y="258538"/>
                </a:lnTo>
                <a:lnTo>
                  <a:pt x="579015" y="255537"/>
                </a:lnTo>
                <a:lnTo>
                  <a:pt x="593508" y="258538"/>
                </a:lnTo>
                <a:lnTo>
                  <a:pt x="605713" y="266710"/>
                </a:lnTo>
                <a:lnTo>
                  <a:pt x="614181" y="278803"/>
                </a:lnTo>
                <a:lnTo>
                  <a:pt x="617465" y="293566"/>
                </a:lnTo>
                <a:lnTo>
                  <a:pt x="614181" y="308572"/>
                </a:lnTo>
                <a:lnTo>
                  <a:pt x="605713" y="320789"/>
                </a:lnTo>
                <a:lnTo>
                  <a:pt x="593508" y="329007"/>
                </a:lnTo>
                <a:lnTo>
                  <a:pt x="579015" y="332016"/>
                </a:lnTo>
                <a:close/>
              </a:path>
              <a:path w="5374640" h="392430">
                <a:moveTo>
                  <a:pt x="1041138" y="367098"/>
                </a:moveTo>
                <a:lnTo>
                  <a:pt x="981358" y="367098"/>
                </a:lnTo>
                <a:lnTo>
                  <a:pt x="981358" y="0"/>
                </a:lnTo>
                <a:lnTo>
                  <a:pt x="1041138" y="0"/>
                </a:lnTo>
                <a:lnTo>
                  <a:pt x="1041138" y="367098"/>
                </a:lnTo>
                <a:close/>
              </a:path>
              <a:path w="5374640" h="392430">
                <a:moveTo>
                  <a:pt x="962273" y="135837"/>
                </a:moveTo>
                <a:lnTo>
                  <a:pt x="903055" y="135837"/>
                </a:lnTo>
                <a:lnTo>
                  <a:pt x="903055" y="7437"/>
                </a:lnTo>
                <a:lnTo>
                  <a:pt x="962273" y="7437"/>
                </a:lnTo>
                <a:lnTo>
                  <a:pt x="962273" y="135837"/>
                </a:lnTo>
                <a:close/>
              </a:path>
              <a:path w="5374640" h="392430">
                <a:moveTo>
                  <a:pt x="748694" y="292583"/>
                </a:moveTo>
                <a:lnTo>
                  <a:pt x="713191" y="248240"/>
                </a:lnTo>
                <a:lnTo>
                  <a:pt x="758557" y="215806"/>
                </a:lnTo>
                <a:lnTo>
                  <a:pt x="790056" y="180110"/>
                </a:lnTo>
                <a:lnTo>
                  <a:pt x="809610" y="139468"/>
                </a:lnTo>
                <a:lnTo>
                  <a:pt x="819139" y="92195"/>
                </a:lnTo>
                <a:lnTo>
                  <a:pt x="736205" y="92195"/>
                </a:lnTo>
                <a:lnTo>
                  <a:pt x="736205" y="41677"/>
                </a:lnTo>
                <a:lnTo>
                  <a:pt x="882286" y="41677"/>
                </a:lnTo>
                <a:lnTo>
                  <a:pt x="881740" y="66651"/>
                </a:lnTo>
                <a:lnTo>
                  <a:pt x="880024" y="90651"/>
                </a:lnTo>
                <a:lnTo>
                  <a:pt x="877018" y="113705"/>
                </a:lnTo>
                <a:lnTo>
                  <a:pt x="872604" y="135837"/>
                </a:lnTo>
                <a:lnTo>
                  <a:pt x="962273" y="135837"/>
                </a:lnTo>
                <a:lnTo>
                  <a:pt x="962273" y="185934"/>
                </a:lnTo>
                <a:lnTo>
                  <a:pt x="854782" y="185934"/>
                </a:lnTo>
                <a:lnTo>
                  <a:pt x="837081" y="215859"/>
                </a:lnTo>
                <a:lnTo>
                  <a:pt x="813894" y="243574"/>
                </a:lnTo>
                <a:lnTo>
                  <a:pt x="784629" y="269131"/>
                </a:lnTo>
                <a:lnTo>
                  <a:pt x="748694" y="292583"/>
                </a:lnTo>
                <a:close/>
              </a:path>
              <a:path w="5374640" h="392430">
                <a:moveTo>
                  <a:pt x="962273" y="352363"/>
                </a:moveTo>
                <a:lnTo>
                  <a:pt x="903055" y="352363"/>
                </a:lnTo>
                <a:lnTo>
                  <a:pt x="903055" y="185934"/>
                </a:lnTo>
                <a:lnTo>
                  <a:pt x="962273" y="185934"/>
                </a:lnTo>
                <a:lnTo>
                  <a:pt x="962273" y="352363"/>
                </a:lnTo>
                <a:close/>
              </a:path>
              <a:path w="5374640" h="392430">
                <a:moveTo>
                  <a:pt x="1373726" y="206282"/>
                </a:moveTo>
                <a:lnTo>
                  <a:pt x="1309737" y="206282"/>
                </a:lnTo>
                <a:lnTo>
                  <a:pt x="1309737" y="561"/>
                </a:lnTo>
                <a:lnTo>
                  <a:pt x="1373726" y="561"/>
                </a:lnTo>
                <a:lnTo>
                  <a:pt x="1373726" y="206282"/>
                </a:lnTo>
                <a:close/>
              </a:path>
              <a:path w="5374640" h="392430">
                <a:moveTo>
                  <a:pt x="1170672" y="194915"/>
                </a:moveTo>
                <a:lnTo>
                  <a:pt x="1129990" y="187993"/>
                </a:lnTo>
                <a:lnTo>
                  <a:pt x="1097280" y="169218"/>
                </a:lnTo>
                <a:lnTo>
                  <a:pt x="1075516" y="140944"/>
                </a:lnTo>
                <a:lnTo>
                  <a:pt x="1067671" y="105526"/>
                </a:lnTo>
                <a:lnTo>
                  <a:pt x="1075516" y="69212"/>
                </a:lnTo>
                <a:lnTo>
                  <a:pt x="1097280" y="40765"/>
                </a:lnTo>
                <a:lnTo>
                  <a:pt x="1129990" y="22211"/>
                </a:lnTo>
                <a:lnTo>
                  <a:pt x="1170672" y="15576"/>
                </a:lnTo>
                <a:lnTo>
                  <a:pt x="1211194" y="22211"/>
                </a:lnTo>
                <a:lnTo>
                  <a:pt x="1243835" y="40765"/>
                </a:lnTo>
                <a:lnTo>
                  <a:pt x="1265264" y="68760"/>
                </a:lnTo>
                <a:lnTo>
                  <a:pt x="1170672" y="68760"/>
                </a:lnTo>
                <a:lnTo>
                  <a:pt x="1154148" y="71012"/>
                </a:lnTo>
                <a:lnTo>
                  <a:pt x="1141203" y="77829"/>
                </a:lnTo>
                <a:lnTo>
                  <a:pt x="1132783" y="89303"/>
                </a:lnTo>
                <a:lnTo>
                  <a:pt x="1129836" y="105526"/>
                </a:lnTo>
                <a:lnTo>
                  <a:pt x="1132783" y="120964"/>
                </a:lnTo>
                <a:lnTo>
                  <a:pt x="1141203" y="132206"/>
                </a:lnTo>
                <a:lnTo>
                  <a:pt x="1154148" y="139054"/>
                </a:lnTo>
                <a:lnTo>
                  <a:pt x="1170672" y="141310"/>
                </a:lnTo>
                <a:lnTo>
                  <a:pt x="1265328" y="141310"/>
                </a:lnTo>
                <a:lnTo>
                  <a:pt x="1243835" y="169218"/>
                </a:lnTo>
                <a:lnTo>
                  <a:pt x="1211194" y="187993"/>
                </a:lnTo>
                <a:lnTo>
                  <a:pt x="1170672" y="194915"/>
                </a:lnTo>
                <a:close/>
              </a:path>
              <a:path w="5374640" h="392430">
                <a:moveTo>
                  <a:pt x="1265328" y="141310"/>
                </a:moveTo>
                <a:lnTo>
                  <a:pt x="1170672" y="141310"/>
                </a:lnTo>
                <a:lnTo>
                  <a:pt x="1186608" y="139054"/>
                </a:lnTo>
                <a:lnTo>
                  <a:pt x="1199228" y="132206"/>
                </a:lnTo>
                <a:lnTo>
                  <a:pt x="1207534" y="120964"/>
                </a:lnTo>
                <a:lnTo>
                  <a:pt x="1210525" y="105526"/>
                </a:lnTo>
                <a:lnTo>
                  <a:pt x="1207534" y="89303"/>
                </a:lnTo>
                <a:lnTo>
                  <a:pt x="1199228" y="77829"/>
                </a:lnTo>
                <a:lnTo>
                  <a:pt x="1186608" y="71012"/>
                </a:lnTo>
                <a:lnTo>
                  <a:pt x="1170672" y="68760"/>
                </a:lnTo>
                <a:lnTo>
                  <a:pt x="1265264" y="68760"/>
                </a:lnTo>
                <a:lnTo>
                  <a:pt x="1265610" y="69212"/>
                </a:lnTo>
                <a:lnTo>
                  <a:pt x="1273532" y="105526"/>
                </a:lnTo>
                <a:lnTo>
                  <a:pt x="1265610" y="140944"/>
                </a:lnTo>
                <a:lnTo>
                  <a:pt x="1265328" y="141310"/>
                </a:lnTo>
                <a:close/>
              </a:path>
              <a:path w="5374640" h="392430">
                <a:moveTo>
                  <a:pt x="1373726" y="363589"/>
                </a:moveTo>
                <a:lnTo>
                  <a:pt x="1123241" y="363589"/>
                </a:lnTo>
                <a:lnTo>
                  <a:pt x="1123241" y="220876"/>
                </a:lnTo>
                <a:lnTo>
                  <a:pt x="1373726" y="220876"/>
                </a:lnTo>
                <a:lnTo>
                  <a:pt x="1373726" y="270833"/>
                </a:lnTo>
                <a:lnTo>
                  <a:pt x="1185827" y="270833"/>
                </a:lnTo>
                <a:lnTo>
                  <a:pt x="1185827" y="312931"/>
                </a:lnTo>
                <a:lnTo>
                  <a:pt x="1373726" y="312931"/>
                </a:lnTo>
                <a:lnTo>
                  <a:pt x="1373726" y="363589"/>
                </a:lnTo>
                <a:close/>
              </a:path>
              <a:path w="5374640" h="392430">
                <a:moveTo>
                  <a:pt x="1373726" y="312931"/>
                </a:moveTo>
                <a:lnTo>
                  <a:pt x="1311280" y="312931"/>
                </a:lnTo>
                <a:lnTo>
                  <a:pt x="1311280" y="270833"/>
                </a:lnTo>
                <a:lnTo>
                  <a:pt x="1373726" y="270833"/>
                </a:lnTo>
                <a:lnTo>
                  <a:pt x="1373726" y="312931"/>
                </a:lnTo>
                <a:close/>
              </a:path>
              <a:path w="5374640" h="392430">
                <a:moveTo>
                  <a:pt x="1787857" y="233646"/>
                </a:moveTo>
                <a:lnTo>
                  <a:pt x="1524742" y="233646"/>
                </a:lnTo>
                <a:lnTo>
                  <a:pt x="1524742" y="24276"/>
                </a:lnTo>
                <a:lnTo>
                  <a:pt x="1785752" y="24276"/>
                </a:lnTo>
                <a:lnTo>
                  <a:pt x="1785752" y="75215"/>
                </a:lnTo>
                <a:lnTo>
                  <a:pt x="1589433" y="75215"/>
                </a:lnTo>
                <a:lnTo>
                  <a:pt x="1589433" y="103842"/>
                </a:lnTo>
                <a:lnTo>
                  <a:pt x="1776630" y="103842"/>
                </a:lnTo>
                <a:lnTo>
                  <a:pt x="1776630" y="153238"/>
                </a:lnTo>
                <a:lnTo>
                  <a:pt x="1589433" y="153238"/>
                </a:lnTo>
                <a:lnTo>
                  <a:pt x="1589433" y="184250"/>
                </a:lnTo>
                <a:lnTo>
                  <a:pt x="1787857" y="184250"/>
                </a:lnTo>
                <a:lnTo>
                  <a:pt x="1787857" y="233646"/>
                </a:lnTo>
                <a:close/>
              </a:path>
              <a:path w="5374640" h="392430">
                <a:moveTo>
                  <a:pt x="1822798" y="327665"/>
                </a:moveTo>
                <a:lnTo>
                  <a:pt x="1487555" y="327665"/>
                </a:lnTo>
                <a:lnTo>
                  <a:pt x="1487555" y="276446"/>
                </a:lnTo>
                <a:lnTo>
                  <a:pt x="1822798" y="276446"/>
                </a:lnTo>
                <a:lnTo>
                  <a:pt x="1822798" y="327665"/>
                </a:lnTo>
                <a:close/>
              </a:path>
              <a:path w="5374640" h="392430">
                <a:moveTo>
                  <a:pt x="2148370" y="276165"/>
                </a:moveTo>
                <a:lnTo>
                  <a:pt x="2087889" y="276165"/>
                </a:lnTo>
                <a:lnTo>
                  <a:pt x="2087889" y="561"/>
                </a:lnTo>
                <a:lnTo>
                  <a:pt x="2148370" y="561"/>
                </a:lnTo>
                <a:lnTo>
                  <a:pt x="2148370" y="276165"/>
                </a:lnTo>
                <a:close/>
              </a:path>
              <a:path w="5374640" h="392430">
                <a:moveTo>
                  <a:pt x="2071611" y="268166"/>
                </a:moveTo>
                <a:lnTo>
                  <a:pt x="2012112" y="268166"/>
                </a:lnTo>
                <a:lnTo>
                  <a:pt x="2012112" y="137381"/>
                </a:lnTo>
                <a:lnTo>
                  <a:pt x="1985871" y="137381"/>
                </a:lnTo>
                <a:lnTo>
                  <a:pt x="1985871" y="85740"/>
                </a:lnTo>
                <a:lnTo>
                  <a:pt x="2012112" y="85740"/>
                </a:lnTo>
                <a:lnTo>
                  <a:pt x="2012112" y="6455"/>
                </a:lnTo>
                <a:lnTo>
                  <a:pt x="2071611" y="6455"/>
                </a:lnTo>
                <a:lnTo>
                  <a:pt x="2071611" y="268166"/>
                </a:lnTo>
                <a:close/>
              </a:path>
              <a:path w="5374640" h="392430">
                <a:moveTo>
                  <a:pt x="1870661" y="228313"/>
                </a:moveTo>
                <a:lnTo>
                  <a:pt x="1844280" y="228313"/>
                </a:lnTo>
                <a:lnTo>
                  <a:pt x="1844280" y="104824"/>
                </a:lnTo>
                <a:lnTo>
                  <a:pt x="1912058" y="104824"/>
                </a:lnTo>
                <a:lnTo>
                  <a:pt x="1912058" y="75075"/>
                </a:lnTo>
                <a:lnTo>
                  <a:pt x="1843999" y="75075"/>
                </a:lnTo>
                <a:lnTo>
                  <a:pt x="1843999" y="26241"/>
                </a:lnTo>
                <a:lnTo>
                  <a:pt x="1973381" y="26241"/>
                </a:lnTo>
                <a:lnTo>
                  <a:pt x="1973381" y="149729"/>
                </a:lnTo>
                <a:lnTo>
                  <a:pt x="1906024" y="149729"/>
                </a:lnTo>
                <a:lnTo>
                  <a:pt x="1906024" y="178497"/>
                </a:lnTo>
                <a:lnTo>
                  <a:pt x="1994745" y="178497"/>
                </a:lnTo>
                <a:lnTo>
                  <a:pt x="1999202" y="221016"/>
                </a:lnTo>
                <a:lnTo>
                  <a:pt x="1970671" y="225294"/>
                </a:lnTo>
                <a:lnTo>
                  <a:pt x="1941246" y="227454"/>
                </a:lnTo>
                <a:lnTo>
                  <a:pt x="1908664" y="228219"/>
                </a:lnTo>
                <a:lnTo>
                  <a:pt x="1870661" y="228313"/>
                </a:lnTo>
                <a:close/>
              </a:path>
              <a:path w="5374640" h="392430">
                <a:moveTo>
                  <a:pt x="1994745" y="178497"/>
                </a:moveTo>
                <a:lnTo>
                  <a:pt x="1906024" y="178497"/>
                </a:lnTo>
                <a:lnTo>
                  <a:pt x="1929875" y="177835"/>
                </a:lnTo>
                <a:lnTo>
                  <a:pt x="1951701" y="176567"/>
                </a:lnTo>
                <a:lnTo>
                  <a:pt x="1972684" y="174511"/>
                </a:lnTo>
                <a:lnTo>
                  <a:pt x="1994010" y="171480"/>
                </a:lnTo>
                <a:lnTo>
                  <a:pt x="1994745" y="178497"/>
                </a:lnTo>
                <a:close/>
              </a:path>
              <a:path w="5374640" h="392430">
                <a:moveTo>
                  <a:pt x="2156369" y="361905"/>
                </a:moveTo>
                <a:lnTo>
                  <a:pt x="1894517" y="361905"/>
                </a:lnTo>
                <a:lnTo>
                  <a:pt x="1894517" y="248941"/>
                </a:lnTo>
                <a:lnTo>
                  <a:pt x="1958086" y="248941"/>
                </a:lnTo>
                <a:lnTo>
                  <a:pt x="1958086" y="311107"/>
                </a:lnTo>
                <a:lnTo>
                  <a:pt x="2156369" y="311107"/>
                </a:lnTo>
                <a:lnTo>
                  <a:pt x="2156369" y="361905"/>
                </a:lnTo>
                <a:close/>
              </a:path>
              <a:path w="5374640" h="392430">
                <a:moveTo>
                  <a:pt x="2474644" y="216245"/>
                </a:moveTo>
                <a:lnTo>
                  <a:pt x="2211389" y="216245"/>
                </a:lnTo>
                <a:lnTo>
                  <a:pt x="2211389" y="28626"/>
                </a:lnTo>
                <a:lnTo>
                  <a:pt x="2472539" y="28626"/>
                </a:lnTo>
                <a:lnTo>
                  <a:pt x="2472539" y="79565"/>
                </a:lnTo>
                <a:lnTo>
                  <a:pt x="2274116" y="79565"/>
                </a:lnTo>
                <a:lnTo>
                  <a:pt x="2274116" y="165867"/>
                </a:lnTo>
                <a:lnTo>
                  <a:pt x="2474644" y="165867"/>
                </a:lnTo>
                <a:lnTo>
                  <a:pt x="2474644" y="216245"/>
                </a:lnTo>
                <a:close/>
              </a:path>
              <a:path w="5374640" h="392430">
                <a:moveTo>
                  <a:pt x="2509305" y="325981"/>
                </a:moveTo>
                <a:lnTo>
                  <a:pt x="2174062" y="325981"/>
                </a:lnTo>
                <a:lnTo>
                  <a:pt x="2174062" y="273920"/>
                </a:lnTo>
                <a:lnTo>
                  <a:pt x="2509305" y="273920"/>
                </a:lnTo>
                <a:lnTo>
                  <a:pt x="2509305" y="325981"/>
                </a:lnTo>
                <a:close/>
              </a:path>
              <a:path w="5374640" h="392430">
                <a:moveTo>
                  <a:pt x="2889897" y="165306"/>
                </a:moveTo>
                <a:lnTo>
                  <a:pt x="2639271" y="165306"/>
                </a:lnTo>
                <a:lnTo>
                  <a:pt x="2639271" y="11787"/>
                </a:lnTo>
                <a:lnTo>
                  <a:pt x="2701717" y="11787"/>
                </a:lnTo>
                <a:lnTo>
                  <a:pt x="2701717" y="44483"/>
                </a:lnTo>
                <a:lnTo>
                  <a:pt x="2889897" y="44483"/>
                </a:lnTo>
                <a:lnTo>
                  <a:pt x="2889897" y="91213"/>
                </a:lnTo>
                <a:lnTo>
                  <a:pt x="2701717" y="91213"/>
                </a:lnTo>
                <a:lnTo>
                  <a:pt x="2701717" y="115770"/>
                </a:lnTo>
                <a:lnTo>
                  <a:pt x="2889897" y="115770"/>
                </a:lnTo>
                <a:lnTo>
                  <a:pt x="2889897" y="165306"/>
                </a:lnTo>
                <a:close/>
              </a:path>
              <a:path w="5374640" h="392430">
                <a:moveTo>
                  <a:pt x="2889897" y="44483"/>
                </a:moveTo>
                <a:lnTo>
                  <a:pt x="2827030" y="44483"/>
                </a:lnTo>
                <a:lnTo>
                  <a:pt x="2827030" y="11787"/>
                </a:lnTo>
                <a:lnTo>
                  <a:pt x="2889897" y="11787"/>
                </a:lnTo>
                <a:lnTo>
                  <a:pt x="2889897" y="44483"/>
                </a:lnTo>
                <a:close/>
              </a:path>
              <a:path w="5374640" h="392430">
                <a:moveTo>
                  <a:pt x="2889897" y="115770"/>
                </a:moveTo>
                <a:lnTo>
                  <a:pt x="2827030" y="115770"/>
                </a:lnTo>
                <a:lnTo>
                  <a:pt x="2827030" y="91213"/>
                </a:lnTo>
                <a:lnTo>
                  <a:pt x="2889897" y="91213"/>
                </a:lnTo>
                <a:lnTo>
                  <a:pt x="2889897" y="115770"/>
                </a:lnTo>
                <a:close/>
              </a:path>
              <a:path w="5374640" h="392430">
                <a:moveTo>
                  <a:pt x="2932557" y="233926"/>
                </a:moveTo>
                <a:lnTo>
                  <a:pt x="2597313" y="233926"/>
                </a:lnTo>
                <a:lnTo>
                  <a:pt x="2597313" y="184531"/>
                </a:lnTo>
                <a:lnTo>
                  <a:pt x="2932557" y="184531"/>
                </a:lnTo>
                <a:lnTo>
                  <a:pt x="2932557" y="233926"/>
                </a:lnTo>
                <a:close/>
              </a:path>
              <a:path w="5374640" h="392430">
                <a:moveTo>
                  <a:pt x="2801912" y="284865"/>
                </a:moveTo>
                <a:lnTo>
                  <a:pt x="2738904" y="284865"/>
                </a:lnTo>
                <a:lnTo>
                  <a:pt x="2738904" y="233926"/>
                </a:lnTo>
                <a:lnTo>
                  <a:pt x="2801912" y="233926"/>
                </a:lnTo>
                <a:lnTo>
                  <a:pt x="2801912" y="284865"/>
                </a:lnTo>
                <a:close/>
              </a:path>
              <a:path w="5374640" h="392430">
                <a:moveTo>
                  <a:pt x="2895931" y="361905"/>
                </a:moveTo>
                <a:lnTo>
                  <a:pt x="2634079" y="361905"/>
                </a:lnTo>
                <a:lnTo>
                  <a:pt x="2634079" y="259326"/>
                </a:lnTo>
                <a:lnTo>
                  <a:pt x="2697367" y="259326"/>
                </a:lnTo>
                <a:lnTo>
                  <a:pt x="2697367" y="311107"/>
                </a:lnTo>
                <a:lnTo>
                  <a:pt x="2895931" y="311107"/>
                </a:lnTo>
                <a:lnTo>
                  <a:pt x="2895931" y="361905"/>
                </a:lnTo>
                <a:close/>
              </a:path>
              <a:path w="5374640" h="392430">
                <a:moveTo>
                  <a:pt x="3253218" y="219613"/>
                </a:moveTo>
                <a:lnTo>
                  <a:pt x="3189789" y="219613"/>
                </a:lnTo>
                <a:lnTo>
                  <a:pt x="3189789" y="114507"/>
                </a:lnTo>
                <a:lnTo>
                  <a:pt x="3129168" y="114507"/>
                </a:lnTo>
                <a:lnTo>
                  <a:pt x="3129168" y="63007"/>
                </a:lnTo>
                <a:lnTo>
                  <a:pt x="3189789" y="63007"/>
                </a:lnTo>
                <a:lnTo>
                  <a:pt x="3189789" y="0"/>
                </a:lnTo>
                <a:lnTo>
                  <a:pt x="3253218" y="0"/>
                </a:lnTo>
                <a:lnTo>
                  <a:pt x="3253218" y="219613"/>
                </a:lnTo>
                <a:close/>
              </a:path>
              <a:path w="5374640" h="392430">
                <a:moveTo>
                  <a:pt x="2970457" y="215824"/>
                </a:moveTo>
                <a:lnTo>
                  <a:pt x="2936217" y="165025"/>
                </a:lnTo>
                <a:lnTo>
                  <a:pt x="2977109" y="145677"/>
                </a:lnTo>
                <a:lnTo>
                  <a:pt x="3003188" y="118542"/>
                </a:lnTo>
                <a:lnTo>
                  <a:pt x="3017006" y="86406"/>
                </a:lnTo>
                <a:lnTo>
                  <a:pt x="3021115" y="52061"/>
                </a:lnTo>
                <a:lnTo>
                  <a:pt x="3021115" y="19224"/>
                </a:lnTo>
                <a:lnTo>
                  <a:pt x="3085947" y="19224"/>
                </a:lnTo>
                <a:lnTo>
                  <a:pt x="3085947" y="56411"/>
                </a:lnTo>
                <a:lnTo>
                  <a:pt x="3089606" y="88047"/>
                </a:lnTo>
                <a:lnTo>
                  <a:pt x="3102383" y="117419"/>
                </a:lnTo>
                <a:lnTo>
                  <a:pt x="3126657" y="142213"/>
                </a:lnTo>
                <a:lnTo>
                  <a:pt x="3133705" y="145520"/>
                </a:lnTo>
                <a:lnTo>
                  <a:pt x="3053391" y="145520"/>
                </a:lnTo>
                <a:lnTo>
                  <a:pt x="3039169" y="168009"/>
                </a:lnTo>
                <a:lnTo>
                  <a:pt x="3020764" y="187565"/>
                </a:lnTo>
                <a:lnTo>
                  <a:pt x="2997939" y="203675"/>
                </a:lnTo>
                <a:lnTo>
                  <a:pt x="2970457" y="215824"/>
                </a:lnTo>
                <a:close/>
              </a:path>
              <a:path w="5374640" h="392430">
                <a:moveTo>
                  <a:pt x="3131413" y="210491"/>
                </a:moveTo>
                <a:lnTo>
                  <a:pt x="3105290" y="199333"/>
                </a:lnTo>
                <a:lnTo>
                  <a:pt x="3083772" y="184478"/>
                </a:lnTo>
                <a:lnTo>
                  <a:pt x="3066568" y="166387"/>
                </a:lnTo>
                <a:lnTo>
                  <a:pt x="3053391" y="145520"/>
                </a:lnTo>
                <a:lnTo>
                  <a:pt x="3133705" y="145520"/>
                </a:lnTo>
                <a:lnTo>
                  <a:pt x="3164811" y="160114"/>
                </a:lnTo>
                <a:lnTo>
                  <a:pt x="3131413" y="210491"/>
                </a:lnTo>
                <a:close/>
              </a:path>
              <a:path w="5374640" h="392430">
                <a:moveTo>
                  <a:pt x="3253218" y="367098"/>
                </a:moveTo>
                <a:lnTo>
                  <a:pt x="3189789" y="367098"/>
                </a:lnTo>
                <a:lnTo>
                  <a:pt x="3189789" y="283602"/>
                </a:lnTo>
                <a:lnTo>
                  <a:pt x="2997821" y="283602"/>
                </a:lnTo>
                <a:lnTo>
                  <a:pt x="2997821" y="233786"/>
                </a:lnTo>
                <a:lnTo>
                  <a:pt x="3253218" y="233786"/>
                </a:lnTo>
                <a:lnTo>
                  <a:pt x="3253218" y="367098"/>
                </a:lnTo>
                <a:close/>
              </a:path>
              <a:path w="5374640" h="392430">
                <a:moveTo>
                  <a:pt x="3576825" y="367098"/>
                </a:moveTo>
                <a:lnTo>
                  <a:pt x="3513958" y="367098"/>
                </a:lnTo>
                <a:lnTo>
                  <a:pt x="3513958" y="0"/>
                </a:lnTo>
                <a:lnTo>
                  <a:pt x="3576825" y="0"/>
                </a:lnTo>
                <a:lnTo>
                  <a:pt x="3576825" y="139065"/>
                </a:lnTo>
                <a:lnTo>
                  <a:pt x="3626501" y="139065"/>
                </a:lnTo>
                <a:lnTo>
                  <a:pt x="3626501" y="191126"/>
                </a:lnTo>
                <a:lnTo>
                  <a:pt x="3576825" y="191126"/>
                </a:lnTo>
                <a:lnTo>
                  <a:pt x="3576825" y="367098"/>
                </a:lnTo>
                <a:close/>
              </a:path>
              <a:path w="5374640" h="392430">
                <a:moveTo>
                  <a:pt x="3659069" y="308019"/>
                </a:moveTo>
                <a:lnTo>
                  <a:pt x="3626372" y="257782"/>
                </a:lnTo>
                <a:lnTo>
                  <a:pt x="3674966" y="230685"/>
                </a:lnTo>
                <a:lnTo>
                  <a:pt x="3711644" y="200982"/>
                </a:lnTo>
                <a:lnTo>
                  <a:pt x="3737694" y="167749"/>
                </a:lnTo>
                <a:lnTo>
                  <a:pt x="3754401" y="130063"/>
                </a:lnTo>
                <a:lnTo>
                  <a:pt x="3763052" y="87003"/>
                </a:lnTo>
                <a:lnTo>
                  <a:pt x="3647702" y="87003"/>
                </a:lnTo>
                <a:lnTo>
                  <a:pt x="3647702" y="37607"/>
                </a:lnTo>
                <a:lnTo>
                  <a:pt x="3827883" y="37607"/>
                </a:lnTo>
                <a:lnTo>
                  <a:pt x="3825675" y="85438"/>
                </a:lnTo>
                <a:lnTo>
                  <a:pt x="3818226" y="130357"/>
                </a:lnTo>
                <a:lnTo>
                  <a:pt x="3804299" y="172272"/>
                </a:lnTo>
                <a:lnTo>
                  <a:pt x="3782657" y="211089"/>
                </a:lnTo>
                <a:lnTo>
                  <a:pt x="3752063" y="246715"/>
                </a:lnTo>
                <a:lnTo>
                  <a:pt x="3711279" y="279056"/>
                </a:lnTo>
                <a:lnTo>
                  <a:pt x="3659069" y="308019"/>
                </a:lnTo>
                <a:close/>
              </a:path>
              <a:path w="5374640" h="392430">
                <a:moveTo>
                  <a:pt x="3421482" y="52202"/>
                </a:moveTo>
                <a:lnTo>
                  <a:pt x="3358054" y="52202"/>
                </a:lnTo>
                <a:lnTo>
                  <a:pt x="3358054" y="6595"/>
                </a:lnTo>
                <a:lnTo>
                  <a:pt x="3421482" y="6595"/>
                </a:lnTo>
                <a:lnTo>
                  <a:pt x="3421482" y="52202"/>
                </a:lnTo>
                <a:close/>
              </a:path>
              <a:path w="5374640" h="392430">
                <a:moveTo>
                  <a:pt x="3496137" y="102579"/>
                </a:moveTo>
                <a:lnTo>
                  <a:pt x="3282136" y="102579"/>
                </a:lnTo>
                <a:lnTo>
                  <a:pt x="3282136" y="52202"/>
                </a:lnTo>
                <a:lnTo>
                  <a:pt x="3496137" y="52202"/>
                </a:lnTo>
                <a:lnTo>
                  <a:pt x="3496137" y="102579"/>
                </a:lnTo>
                <a:close/>
              </a:path>
              <a:path w="5374640" h="392430">
                <a:moveTo>
                  <a:pt x="3389628" y="295951"/>
                </a:moveTo>
                <a:lnTo>
                  <a:pt x="3351079" y="289242"/>
                </a:lnTo>
                <a:lnTo>
                  <a:pt x="3320463" y="270692"/>
                </a:lnTo>
                <a:lnTo>
                  <a:pt x="3300294" y="242355"/>
                </a:lnTo>
                <a:lnTo>
                  <a:pt x="3293082" y="206282"/>
                </a:lnTo>
                <a:lnTo>
                  <a:pt x="3300294" y="170270"/>
                </a:lnTo>
                <a:lnTo>
                  <a:pt x="3320463" y="141941"/>
                </a:lnTo>
                <a:lnTo>
                  <a:pt x="3351079" y="123400"/>
                </a:lnTo>
                <a:lnTo>
                  <a:pt x="3389628" y="116752"/>
                </a:lnTo>
                <a:lnTo>
                  <a:pt x="3427457" y="123400"/>
                </a:lnTo>
                <a:lnTo>
                  <a:pt x="3457880" y="141941"/>
                </a:lnTo>
                <a:lnTo>
                  <a:pt x="3476526" y="167972"/>
                </a:lnTo>
                <a:lnTo>
                  <a:pt x="3389628" y="167972"/>
                </a:lnTo>
                <a:lnTo>
                  <a:pt x="3375299" y="170603"/>
                </a:lnTo>
                <a:lnTo>
                  <a:pt x="3364035" y="177970"/>
                </a:lnTo>
                <a:lnTo>
                  <a:pt x="3356692" y="189916"/>
                </a:lnTo>
                <a:lnTo>
                  <a:pt x="3354125" y="206282"/>
                </a:lnTo>
                <a:lnTo>
                  <a:pt x="3356692" y="222998"/>
                </a:lnTo>
                <a:lnTo>
                  <a:pt x="3364035" y="234873"/>
                </a:lnTo>
                <a:lnTo>
                  <a:pt x="3375299" y="241960"/>
                </a:lnTo>
                <a:lnTo>
                  <a:pt x="3389628" y="244311"/>
                </a:lnTo>
                <a:lnTo>
                  <a:pt x="3476772" y="244311"/>
                </a:lnTo>
                <a:lnTo>
                  <a:pt x="3457880" y="270692"/>
                </a:lnTo>
                <a:lnTo>
                  <a:pt x="3427457" y="289242"/>
                </a:lnTo>
                <a:lnTo>
                  <a:pt x="3389628" y="295951"/>
                </a:lnTo>
                <a:close/>
              </a:path>
              <a:path w="5374640" h="392430">
                <a:moveTo>
                  <a:pt x="3476772" y="244311"/>
                </a:moveTo>
                <a:lnTo>
                  <a:pt x="3389628" y="244311"/>
                </a:lnTo>
                <a:lnTo>
                  <a:pt x="3403592" y="241960"/>
                </a:lnTo>
                <a:lnTo>
                  <a:pt x="3414624" y="234873"/>
                </a:lnTo>
                <a:lnTo>
                  <a:pt x="3421892" y="222998"/>
                </a:lnTo>
                <a:lnTo>
                  <a:pt x="3424569" y="206282"/>
                </a:lnTo>
                <a:lnTo>
                  <a:pt x="3421892" y="189916"/>
                </a:lnTo>
                <a:lnTo>
                  <a:pt x="3414624" y="177970"/>
                </a:lnTo>
                <a:lnTo>
                  <a:pt x="3403592" y="170603"/>
                </a:lnTo>
                <a:lnTo>
                  <a:pt x="3389628" y="167972"/>
                </a:lnTo>
                <a:lnTo>
                  <a:pt x="3476526" y="167972"/>
                </a:lnTo>
                <a:lnTo>
                  <a:pt x="3478172" y="170270"/>
                </a:lnTo>
                <a:lnTo>
                  <a:pt x="3485612" y="206282"/>
                </a:lnTo>
                <a:lnTo>
                  <a:pt x="3478172" y="242355"/>
                </a:lnTo>
                <a:lnTo>
                  <a:pt x="3476772" y="244311"/>
                </a:lnTo>
                <a:close/>
              </a:path>
              <a:path w="5374640" h="392430">
                <a:moveTo>
                  <a:pt x="3938602" y="367098"/>
                </a:moveTo>
                <a:lnTo>
                  <a:pt x="3874051" y="367098"/>
                </a:lnTo>
                <a:lnTo>
                  <a:pt x="3874051" y="0"/>
                </a:lnTo>
                <a:lnTo>
                  <a:pt x="3938602" y="0"/>
                </a:lnTo>
                <a:lnTo>
                  <a:pt x="3938602" y="367098"/>
                </a:lnTo>
                <a:close/>
              </a:path>
              <a:path w="5374640" h="392430">
                <a:moveTo>
                  <a:pt x="4208335" y="392357"/>
                </a:moveTo>
                <a:lnTo>
                  <a:pt x="4135084" y="392357"/>
                </a:lnTo>
                <a:lnTo>
                  <a:pt x="4108809" y="353448"/>
                </a:lnTo>
                <a:lnTo>
                  <a:pt x="4090547" y="311370"/>
                </a:lnTo>
                <a:lnTo>
                  <a:pt x="4079889" y="265686"/>
                </a:lnTo>
                <a:lnTo>
                  <a:pt x="4076427" y="215964"/>
                </a:lnTo>
                <a:lnTo>
                  <a:pt x="4079889" y="166242"/>
                </a:lnTo>
                <a:lnTo>
                  <a:pt x="4090547" y="120559"/>
                </a:lnTo>
                <a:lnTo>
                  <a:pt x="4108809" y="78480"/>
                </a:lnTo>
                <a:lnTo>
                  <a:pt x="4135084" y="39572"/>
                </a:lnTo>
                <a:lnTo>
                  <a:pt x="4208335" y="39572"/>
                </a:lnTo>
                <a:lnTo>
                  <a:pt x="4186994" y="73448"/>
                </a:lnTo>
                <a:lnTo>
                  <a:pt x="4170008" y="116823"/>
                </a:lnTo>
                <a:lnTo>
                  <a:pt x="4158784" y="165670"/>
                </a:lnTo>
                <a:lnTo>
                  <a:pt x="4154730" y="215964"/>
                </a:lnTo>
                <a:lnTo>
                  <a:pt x="4158784" y="266259"/>
                </a:lnTo>
                <a:lnTo>
                  <a:pt x="4170008" y="315106"/>
                </a:lnTo>
                <a:lnTo>
                  <a:pt x="4186994" y="358480"/>
                </a:lnTo>
                <a:lnTo>
                  <a:pt x="4208335" y="392357"/>
                </a:lnTo>
                <a:close/>
              </a:path>
              <a:path w="5374640" h="392430">
                <a:moveTo>
                  <a:pt x="4520716" y="55990"/>
                </a:moveTo>
                <a:lnTo>
                  <a:pt x="4243007" y="55990"/>
                </a:lnTo>
                <a:lnTo>
                  <a:pt x="4243007" y="9401"/>
                </a:lnTo>
                <a:lnTo>
                  <a:pt x="4520716" y="9401"/>
                </a:lnTo>
                <a:lnTo>
                  <a:pt x="4520716" y="55990"/>
                </a:lnTo>
                <a:close/>
              </a:path>
              <a:path w="5374640" h="392430">
                <a:moveTo>
                  <a:pt x="4348534" y="89529"/>
                </a:moveTo>
                <a:lnTo>
                  <a:pt x="4284825" y="89529"/>
                </a:lnTo>
                <a:lnTo>
                  <a:pt x="4284825" y="55990"/>
                </a:lnTo>
                <a:lnTo>
                  <a:pt x="4348534" y="55990"/>
                </a:lnTo>
                <a:lnTo>
                  <a:pt x="4348534" y="89529"/>
                </a:lnTo>
                <a:close/>
              </a:path>
              <a:path w="5374640" h="392430">
                <a:moveTo>
                  <a:pt x="4478477" y="89529"/>
                </a:moveTo>
                <a:lnTo>
                  <a:pt x="4414488" y="89529"/>
                </a:lnTo>
                <a:lnTo>
                  <a:pt x="4414488" y="55990"/>
                </a:lnTo>
                <a:lnTo>
                  <a:pt x="4478477" y="55990"/>
                </a:lnTo>
                <a:lnTo>
                  <a:pt x="4478477" y="89529"/>
                </a:lnTo>
                <a:close/>
              </a:path>
              <a:path w="5374640" h="392430">
                <a:moveTo>
                  <a:pt x="4517489" y="136679"/>
                </a:moveTo>
                <a:lnTo>
                  <a:pt x="4246235" y="136679"/>
                </a:lnTo>
                <a:lnTo>
                  <a:pt x="4246235" y="89529"/>
                </a:lnTo>
                <a:lnTo>
                  <a:pt x="4517489" y="89529"/>
                </a:lnTo>
                <a:lnTo>
                  <a:pt x="4517489" y="136679"/>
                </a:lnTo>
                <a:close/>
              </a:path>
              <a:path w="5374640" h="392430">
                <a:moveTo>
                  <a:pt x="4549483" y="197862"/>
                </a:moveTo>
                <a:lnTo>
                  <a:pt x="4214801" y="197862"/>
                </a:lnTo>
                <a:lnTo>
                  <a:pt x="4214801" y="148467"/>
                </a:lnTo>
                <a:lnTo>
                  <a:pt x="4549483" y="148467"/>
                </a:lnTo>
                <a:lnTo>
                  <a:pt x="4549483" y="197862"/>
                </a:lnTo>
                <a:close/>
              </a:path>
              <a:path w="5374640" h="392430">
                <a:moveTo>
                  <a:pt x="4518611" y="365554"/>
                </a:moveTo>
                <a:lnTo>
                  <a:pt x="4252128" y="365554"/>
                </a:lnTo>
                <a:lnTo>
                  <a:pt x="4252128" y="266482"/>
                </a:lnTo>
                <a:lnTo>
                  <a:pt x="4447184" y="266482"/>
                </a:lnTo>
                <a:lnTo>
                  <a:pt x="4447184" y="255958"/>
                </a:lnTo>
                <a:lnTo>
                  <a:pt x="4252269" y="255958"/>
                </a:lnTo>
                <a:lnTo>
                  <a:pt x="4252269" y="211193"/>
                </a:lnTo>
                <a:lnTo>
                  <a:pt x="4510051" y="211193"/>
                </a:lnTo>
                <a:lnTo>
                  <a:pt x="4510051" y="308861"/>
                </a:lnTo>
                <a:lnTo>
                  <a:pt x="4314434" y="308861"/>
                </a:lnTo>
                <a:lnTo>
                  <a:pt x="4314434" y="319386"/>
                </a:lnTo>
                <a:lnTo>
                  <a:pt x="4518611" y="319386"/>
                </a:lnTo>
                <a:lnTo>
                  <a:pt x="4518611" y="365554"/>
                </a:lnTo>
                <a:close/>
              </a:path>
              <a:path w="5374640" h="392430">
                <a:moveTo>
                  <a:pt x="4875617" y="84898"/>
                </a:moveTo>
                <a:lnTo>
                  <a:pt x="4815135" y="84898"/>
                </a:lnTo>
                <a:lnTo>
                  <a:pt x="4815135" y="561"/>
                </a:lnTo>
                <a:lnTo>
                  <a:pt x="4875617" y="561"/>
                </a:lnTo>
                <a:lnTo>
                  <a:pt x="4875617" y="84898"/>
                </a:lnTo>
                <a:close/>
              </a:path>
              <a:path w="5374640" h="392430">
                <a:moveTo>
                  <a:pt x="4795911" y="215263"/>
                </a:moveTo>
                <a:lnTo>
                  <a:pt x="4736832" y="215263"/>
                </a:lnTo>
                <a:lnTo>
                  <a:pt x="4736832" y="6735"/>
                </a:lnTo>
                <a:lnTo>
                  <a:pt x="4795911" y="6735"/>
                </a:lnTo>
                <a:lnTo>
                  <a:pt x="4795911" y="84898"/>
                </a:lnTo>
                <a:lnTo>
                  <a:pt x="4875617" y="84898"/>
                </a:lnTo>
                <a:lnTo>
                  <a:pt x="4875617" y="135416"/>
                </a:lnTo>
                <a:lnTo>
                  <a:pt x="4795911" y="135416"/>
                </a:lnTo>
                <a:lnTo>
                  <a:pt x="4795911" y="215263"/>
                </a:lnTo>
                <a:close/>
              </a:path>
              <a:path w="5374640" h="392430">
                <a:moveTo>
                  <a:pt x="4597908" y="214421"/>
                </a:moveTo>
                <a:lnTo>
                  <a:pt x="4571526" y="214421"/>
                </a:lnTo>
                <a:lnTo>
                  <a:pt x="4571526" y="96124"/>
                </a:lnTo>
                <a:lnTo>
                  <a:pt x="4650390" y="96124"/>
                </a:lnTo>
                <a:lnTo>
                  <a:pt x="4650390" y="73672"/>
                </a:lnTo>
                <a:lnTo>
                  <a:pt x="4571245" y="73672"/>
                </a:lnTo>
                <a:lnTo>
                  <a:pt x="4571245" y="23575"/>
                </a:lnTo>
                <a:lnTo>
                  <a:pt x="4711854" y="23575"/>
                </a:lnTo>
                <a:lnTo>
                  <a:pt x="4711854" y="141169"/>
                </a:lnTo>
                <a:lnTo>
                  <a:pt x="4632990" y="141169"/>
                </a:lnTo>
                <a:lnTo>
                  <a:pt x="4632990" y="164745"/>
                </a:lnTo>
                <a:lnTo>
                  <a:pt x="4722709" y="164745"/>
                </a:lnTo>
                <a:lnTo>
                  <a:pt x="4727290" y="205861"/>
                </a:lnTo>
                <a:lnTo>
                  <a:pt x="4698569" y="210573"/>
                </a:lnTo>
                <a:lnTo>
                  <a:pt x="4669072" y="213140"/>
                </a:lnTo>
                <a:lnTo>
                  <a:pt x="4636338" y="214208"/>
                </a:lnTo>
                <a:lnTo>
                  <a:pt x="4597908" y="214421"/>
                </a:lnTo>
                <a:close/>
              </a:path>
              <a:path w="5374640" h="392430">
                <a:moveTo>
                  <a:pt x="4875617" y="244732"/>
                </a:moveTo>
                <a:lnTo>
                  <a:pt x="4815135" y="244732"/>
                </a:lnTo>
                <a:lnTo>
                  <a:pt x="4815135" y="135416"/>
                </a:lnTo>
                <a:lnTo>
                  <a:pt x="4875617" y="135416"/>
                </a:lnTo>
                <a:lnTo>
                  <a:pt x="4875617" y="244732"/>
                </a:lnTo>
                <a:close/>
              </a:path>
              <a:path w="5374640" h="392430">
                <a:moveTo>
                  <a:pt x="4722709" y="164745"/>
                </a:moveTo>
                <a:lnTo>
                  <a:pt x="4632990" y="164745"/>
                </a:lnTo>
                <a:lnTo>
                  <a:pt x="4657288" y="163929"/>
                </a:lnTo>
                <a:lnTo>
                  <a:pt x="4679403" y="162429"/>
                </a:lnTo>
                <a:lnTo>
                  <a:pt x="4700518" y="160087"/>
                </a:lnTo>
                <a:lnTo>
                  <a:pt x="4721817" y="156746"/>
                </a:lnTo>
                <a:lnTo>
                  <a:pt x="4722709" y="164745"/>
                </a:lnTo>
                <a:close/>
              </a:path>
              <a:path w="5374640" h="392430">
                <a:moveTo>
                  <a:pt x="4625131" y="365414"/>
                </a:moveTo>
                <a:lnTo>
                  <a:pt x="4600153" y="316299"/>
                </a:lnTo>
                <a:lnTo>
                  <a:pt x="4654804" y="303785"/>
                </a:lnTo>
                <a:lnTo>
                  <a:pt x="4689524" y="283550"/>
                </a:lnTo>
                <a:lnTo>
                  <a:pt x="4707800" y="259130"/>
                </a:lnTo>
                <a:lnTo>
                  <a:pt x="4713117" y="234067"/>
                </a:lnTo>
                <a:lnTo>
                  <a:pt x="4713117" y="229015"/>
                </a:lnTo>
                <a:lnTo>
                  <a:pt x="4776826" y="229015"/>
                </a:lnTo>
                <a:lnTo>
                  <a:pt x="4776826" y="234067"/>
                </a:lnTo>
                <a:lnTo>
                  <a:pt x="4781996" y="259130"/>
                </a:lnTo>
                <a:lnTo>
                  <a:pt x="4800296" y="283550"/>
                </a:lnTo>
                <a:lnTo>
                  <a:pt x="4835277" y="303785"/>
                </a:lnTo>
                <a:lnTo>
                  <a:pt x="4842814" y="305494"/>
                </a:lnTo>
                <a:lnTo>
                  <a:pt x="4745252" y="305494"/>
                </a:lnTo>
                <a:lnTo>
                  <a:pt x="4725398" y="326519"/>
                </a:lnTo>
                <a:lnTo>
                  <a:pt x="4698926" y="343926"/>
                </a:lnTo>
                <a:lnTo>
                  <a:pt x="4665588" y="357097"/>
                </a:lnTo>
                <a:lnTo>
                  <a:pt x="4625131" y="365414"/>
                </a:lnTo>
                <a:close/>
              </a:path>
              <a:path w="5374640" h="392430">
                <a:moveTo>
                  <a:pt x="4865373" y="365414"/>
                </a:moveTo>
                <a:lnTo>
                  <a:pt x="4824700" y="357097"/>
                </a:lnTo>
                <a:lnTo>
                  <a:pt x="4791315" y="343926"/>
                </a:lnTo>
                <a:lnTo>
                  <a:pt x="4764929" y="326519"/>
                </a:lnTo>
                <a:lnTo>
                  <a:pt x="4745252" y="305494"/>
                </a:lnTo>
                <a:lnTo>
                  <a:pt x="4842814" y="305494"/>
                </a:lnTo>
                <a:lnTo>
                  <a:pt x="4890492" y="316299"/>
                </a:lnTo>
                <a:lnTo>
                  <a:pt x="4865373" y="365414"/>
                </a:lnTo>
                <a:close/>
              </a:path>
              <a:path w="5374640" h="392430">
                <a:moveTo>
                  <a:pt x="5207223" y="59779"/>
                </a:moveTo>
                <a:lnTo>
                  <a:pt x="4929514" y="59779"/>
                </a:lnTo>
                <a:lnTo>
                  <a:pt x="4929514" y="9121"/>
                </a:lnTo>
                <a:lnTo>
                  <a:pt x="5207223" y="9121"/>
                </a:lnTo>
                <a:lnTo>
                  <a:pt x="5207223" y="59779"/>
                </a:lnTo>
                <a:close/>
              </a:path>
              <a:path w="5374640" h="392430">
                <a:moveTo>
                  <a:pt x="5035041" y="101597"/>
                </a:moveTo>
                <a:lnTo>
                  <a:pt x="4971332" y="101597"/>
                </a:lnTo>
                <a:lnTo>
                  <a:pt x="4971332" y="59779"/>
                </a:lnTo>
                <a:lnTo>
                  <a:pt x="5035041" y="59779"/>
                </a:lnTo>
                <a:lnTo>
                  <a:pt x="5035041" y="101597"/>
                </a:lnTo>
                <a:close/>
              </a:path>
              <a:path w="5374640" h="392430">
                <a:moveTo>
                  <a:pt x="5164984" y="101597"/>
                </a:moveTo>
                <a:lnTo>
                  <a:pt x="5100995" y="101597"/>
                </a:lnTo>
                <a:lnTo>
                  <a:pt x="5100995" y="59779"/>
                </a:lnTo>
                <a:lnTo>
                  <a:pt x="5164984" y="59779"/>
                </a:lnTo>
                <a:lnTo>
                  <a:pt x="5164984" y="101597"/>
                </a:lnTo>
                <a:close/>
              </a:path>
              <a:path w="5374640" h="392430">
                <a:moveTo>
                  <a:pt x="5203996" y="152115"/>
                </a:moveTo>
                <a:lnTo>
                  <a:pt x="4932742" y="152115"/>
                </a:lnTo>
                <a:lnTo>
                  <a:pt x="4932742" y="101597"/>
                </a:lnTo>
                <a:lnTo>
                  <a:pt x="5203996" y="101597"/>
                </a:lnTo>
                <a:lnTo>
                  <a:pt x="5203996" y="152115"/>
                </a:lnTo>
                <a:close/>
              </a:path>
              <a:path w="5374640" h="392430">
                <a:moveTo>
                  <a:pt x="5099872" y="173445"/>
                </a:moveTo>
                <a:lnTo>
                  <a:pt x="5035883" y="173445"/>
                </a:lnTo>
                <a:lnTo>
                  <a:pt x="5035883" y="152115"/>
                </a:lnTo>
                <a:lnTo>
                  <a:pt x="5099872" y="152115"/>
                </a:lnTo>
                <a:lnTo>
                  <a:pt x="5099872" y="173445"/>
                </a:lnTo>
                <a:close/>
              </a:path>
              <a:path w="5374640" h="392430">
                <a:moveTo>
                  <a:pt x="5235990" y="222840"/>
                </a:moveTo>
                <a:lnTo>
                  <a:pt x="4901308" y="222840"/>
                </a:lnTo>
                <a:lnTo>
                  <a:pt x="4901308" y="173445"/>
                </a:lnTo>
                <a:lnTo>
                  <a:pt x="5235990" y="173445"/>
                </a:lnTo>
                <a:lnTo>
                  <a:pt x="5235990" y="222840"/>
                </a:lnTo>
                <a:close/>
              </a:path>
              <a:path w="5374640" h="392430">
                <a:moveTo>
                  <a:pt x="5196418" y="363589"/>
                </a:moveTo>
                <a:lnTo>
                  <a:pt x="4938776" y="363589"/>
                </a:lnTo>
                <a:lnTo>
                  <a:pt x="4938776" y="241644"/>
                </a:lnTo>
                <a:lnTo>
                  <a:pt x="5196418" y="241644"/>
                </a:lnTo>
                <a:lnTo>
                  <a:pt x="5196418" y="291180"/>
                </a:lnTo>
                <a:lnTo>
                  <a:pt x="5001222" y="291180"/>
                </a:lnTo>
                <a:lnTo>
                  <a:pt x="5001222" y="312931"/>
                </a:lnTo>
                <a:lnTo>
                  <a:pt x="5196418" y="312931"/>
                </a:lnTo>
                <a:lnTo>
                  <a:pt x="5196418" y="363589"/>
                </a:lnTo>
                <a:close/>
              </a:path>
              <a:path w="5374640" h="392430">
                <a:moveTo>
                  <a:pt x="5196418" y="312931"/>
                </a:moveTo>
                <a:lnTo>
                  <a:pt x="5134393" y="312931"/>
                </a:lnTo>
                <a:lnTo>
                  <a:pt x="5134393" y="291180"/>
                </a:lnTo>
                <a:lnTo>
                  <a:pt x="5196418" y="291180"/>
                </a:lnTo>
                <a:lnTo>
                  <a:pt x="5196418" y="312931"/>
                </a:lnTo>
                <a:close/>
              </a:path>
              <a:path w="5374640" h="392430">
                <a:moveTo>
                  <a:pt x="5315568" y="392357"/>
                </a:moveTo>
                <a:lnTo>
                  <a:pt x="5242316" y="392357"/>
                </a:lnTo>
                <a:lnTo>
                  <a:pt x="5263598" y="358480"/>
                </a:lnTo>
                <a:lnTo>
                  <a:pt x="5280591" y="315106"/>
                </a:lnTo>
                <a:lnTo>
                  <a:pt x="5291848" y="266259"/>
                </a:lnTo>
                <a:lnTo>
                  <a:pt x="5295922" y="215964"/>
                </a:lnTo>
                <a:lnTo>
                  <a:pt x="5291848" y="165670"/>
                </a:lnTo>
                <a:lnTo>
                  <a:pt x="5280591" y="116823"/>
                </a:lnTo>
                <a:lnTo>
                  <a:pt x="5263598" y="73448"/>
                </a:lnTo>
                <a:lnTo>
                  <a:pt x="5242316" y="39572"/>
                </a:lnTo>
                <a:lnTo>
                  <a:pt x="5315568" y="39572"/>
                </a:lnTo>
                <a:lnTo>
                  <a:pt x="5341820" y="78480"/>
                </a:lnTo>
                <a:lnTo>
                  <a:pt x="5360034" y="120559"/>
                </a:lnTo>
                <a:lnTo>
                  <a:pt x="5370644" y="166242"/>
                </a:lnTo>
                <a:lnTo>
                  <a:pt x="5374084" y="215964"/>
                </a:lnTo>
                <a:lnTo>
                  <a:pt x="5370644" y="265686"/>
                </a:lnTo>
                <a:lnTo>
                  <a:pt x="5360034" y="311370"/>
                </a:lnTo>
                <a:lnTo>
                  <a:pt x="5341820" y="353448"/>
                </a:lnTo>
                <a:lnTo>
                  <a:pt x="5315568" y="392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710" y="1764178"/>
            <a:ext cx="14255506" cy="7386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CFDFD1-7B16-67F6-86E5-51D9E4B017A9}"/>
              </a:ext>
            </a:extLst>
          </p:cNvPr>
          <p:cNvSpPr txBox="1"/>
          <p:nvPr/>
        </p:nvSpPr>
        <p:spPr>
          <a:xfrm>
            <a:off x="5410200" y="9093442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시기별로 유행하는 플랫폼이 다른 것을 알 수 있습니다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3815" y="793448"/>
            <a:ext cx="5031105" cy="392430"/>
          </a:xfrm>
          <a:custGeom>
            <a:avLst/>
            <a:gdLst/>
            <a:ahLst/>
            <a:cxnLst/>
            <a:rect l="l" t="t" r="r" b="b"/>
            <a:pathLst>
              <a:path w="5031105" h="392430">
                <a:moveTo>
                  <a:pt x="125453" y="335243"/>
                </a:moveTo>
                <a:lnTo>
                  <a:pt x="82580" y="328595"/>
                </a:lnTo>
                <a:lnTo>
                  <a:pt x="47689" y="309371"/>
                </a:lnTo>
                <a:lnTo>
                  <a:pt x="21689" y="278400"/>
                </a:lnTo>
                <a:lnTo>
                  <a:pt x="5489" y="236511"/>
                </a:lnTo>
                <a:lnTo>
                  <a:pt x="0" y="184531"/>
                </a:lnTo>
                <a:lnTo>
                  <a:pt x="5718" y="132693"/>
                </a:lnTo>
                <a:lnTo>
                  <a:pt x="21971" y="91389"/>
                </a:lnTo>
                <a:lnTo>
                  <a:pt x="47911" y="61186"/>
                </a:lnTo>
                <a:lnTo>
                  <a:pt x="82687" y="42649"/>
                </a:lnTo>
                <a:lnTo>
                  <a:pt x="125453" y="36344"/>
                </a:lnTo>
                <a:lnTo>
                  <a:pt x="168190" y="42676"/>
                </a:lnTo>
                <a:lnTo>
                  <a:pt x="203006" y="61267"/>
                </a:lnTo>
                <a:lnTo>
                  <a:pt x="228984" y="91510"/>
                </a:lnTo>
                <a:lnTo>
                  <a:pt x="231294" y="97387"/>
                </a:lnTo>
                <a:lnTo>
                  <a:pt x="125453" y="97387"/>
                </a:lnTo>
                <a:lnTo>
                  <a:pt x="106403" y="102577"/>
                </a:lnTo>
                <a:lnTo>
                  <a:pt x="91564" y="118489"/>
                </a:lnTo>
                <a:lnTo>
                  <a:pt x="81881" y="145636"/>
                </a:lnTo>
                <a:lnTo>
                  <a:pt x="78303" y="184531"/>
                </a:lnTo>
                <a:lnTo>
                  <a:pt x="81644" y="224266"/>
                </a:lnTo>
                <a:lnTo>
                  <a:pt x="91353" y="252029"/>
                </a:lnTo>
                <a:lnTo>
                  <a:pt x="106324" y="268320"/>
                </a:lnTo>
                <a:lnTo>
                  <a:pt x="125453" y="273639"/>
                </a:lnTo>
                <a:lnTo>
                  <a:pt x="230807" y="273639"/>
                </a:lnTo>
                <a:lnTo>
                  <a:pt x="228863" y="278663"/>
                </a:lnTo>
                <a:lnTo>
                  <a:pt x="202925" y="309614"/>
                </a:lnTo>
                <a:lnTo>
                  <a:pt x="168163" y="328743"/>
                </a:lnTo>
                <a:lnTo>
                  <a:pt x="125453" y="335243"/>
                </a:lnTo>
                <a:close/>
              </a:path>
              <a:path w="5031105" h="392430">
                <a:moveTo>
                  <a:pt x="230807" y="273639"/>
                </a:moveTo>
                <a:lnTo>
                  <a:pt x="125453" y="273639"/>
                </a:lnTo>
                <a:lnTo>
                  <a:pt x="144483" y="268320"/>
                </a:lnTo>
                <a:lnTo>
                  <a:pt x="159395" y="252029"/>
                </a:lnTo>
                <a:lnTo>
                  <a:pt x="169123" y="224266"/>
                </a:lnTo>
                <a:lnTo>
                  <a:pt x="172603" y="184531"/>
                </a:lnTo>
                <a:lnTo>
                  <a:pt x="169064" y="145636"/>
                </a:lnTo>
                <a:lnTo>
                  <a:pt x="159342" y="118489"/>
                </a:lnTo>
                <a:lnTo>
                  <a:pt x="144463" y="102577"/>
                </a:lnTo>
                <a:lnTo>
                  <a:pt x="125453" y="97387"/>
                </a:lnTo>
                <a:lnTo>
                  <a:pt x="231294" y="97387"/>
                </a:lnTo>
                <a:lnTo>
                  <a:pt x="245210" y="132800"/>
                </a:lnTo>
                <a:lnTo>
                  <a:pt x="250766" y="184531"/>
                </a:lnTo>
                <a:lnTo>
                  <a:pt x="245102" y="236699"/>
                </a:lnTo>
                <a:lnTo>
                  <a:pt x="230807" y="273639"/>
                </a:lnTo>
                <a:close/>
              </a:path>
              <a:path w="5031105" h="392430">
                <a:moveTo>
                  <a:pt x="353497" y="125312"/>
                </a:moveTo>
                <a:lnTo>
                  <a:pt x="281088" y="125312"/>
                </a:lnTo>
                <a:lnTo>
                  <a:pt x="289468" y="89388"/>
                </a:lnTo>
                <a:lnTo>
                  <a:pt x="312451" y="61253"/>
                </a:lnTo>
                <a:lnTo>
                  <a:pt x="347432" y="42905"/>
                </a:lnTo>
                <a:lnTo>
                  <a:pt x="391806" y="36344"/>
                </a:lnTo>
                <a:lnTo>
                  <a:pt x="435297" y="42598"/>
                </a:lnTo>
                <a:lnTo>
                  <a:pt x="469250" y="59955"/>
                </a:lnTo>
                <a:lnTo>
                  <a:pt x="491284" y="86310"/>
                </a:lnTo>
                <a:lnTo>
                  <a:pt x="493240" y="94721"/>
                </a:lnTo>
                <a:lnTo>
                  <a:pt x="391806" y="94721"/>
                </a:lnTo>
                <a:lnTo>
                  <a:pt x="376566" y="96975"/>
                </a:lnTo>
                <a:lnTo>
                  <a:pt x="364495" y="103281"/>
                </a:lnTo>
                <a:lnTo>
                  <a:pt x="356503" y="112955"/>
                </a:lnTo>
                <a:lnTo>
                  <a:pt x="353497" y="125312"/>
                </a:lnTo>
                <a:close/>
              </a:path>
              <a:path w="5031105" h="392430">
                <a:moveTo>
                  <a:pt x="503460" y="270552"/>
                </a:moveTo>
                <a:lnTo>
                  <a:pt x="391806" y="270552"/>
                </a:lnTo>
                <a:lnTo>
                  <a:pt x="407260" y="268223"/>
                </a:lnTo>
                <a:lnTo>
                  <a:pt x="419346" y="261711"/>
                </a:lnTo>
                <a:lnTo>
                  <a:pt x="427169" y="251726"/>
                </a:lnTo>
                <a:lnTo>
                  <a:pt x="429835" y="238978"/>
                </a:lnTo>
                <a:lnTo>
                  <a:pt x="426757" y="226495"/>
                </a:lnTo>
                <a:lnTo>
                  <a:pt x="417732" y="216683"/>
                </a:lnTo>
                <a:lnTo>
                  <a:pt x="403708" y="210266"/>
                </a:lnTo>
                <a:lnTo>
                  <a:pt x="385632" y="207966"/>
                </a:lnTo>
                <a:lnTo>
                  <a:pt x="356865" y="207966"/>
                </a:lnTo>
                <a:lnTo>
                  <a:pt x="356865" y="155343"/>
                </a:lnTo>
                <a:lnTo>
                  <a:pt x="385632" y="155343"/>
                </a:lnTo>
                <a:lnTo>
                  <a:pt x="402110" y="153064"/>
                </a:lnTo>
                <a:lnTo>
                  <a:pt x="414943" y="146695"/>
                </a:lnTo>
                <a:lnTo>
                  <a:pt x="423225" y="136931"/>
                </a:lnTo>
                <a:lnTo>
                  <a:pt x="426046" y="124470"/>
                </a:lnTo>
                <a:lnTo>
                  <a:pt x="423676" y="112481"/>
                </a:lnTo>
                <a:lnTo>
                  <a:pt x="416662" y="103070"/>
                </a:lnTo>
                <a:lnTo>
                  <a:pt x="405780" y="96922"/>
                </a:lnTo>
                <a:lnTo>
                  <a:pt x="391806" y="94721"/>
                </a:lnTo>
                <a:lnTo>
                  <a:pt x="493240" y="94721"/>
                </a:lnTo>
                <a:lnTo>
                  <a:pt x="499017" y="119559"/>
                </a:lnTo>
                <a:lnTo>
                  <a:pt x="494790" y="141722"/>
                </a:lnTo>
                <a:lnTo>
                  <a:pt x="482669" y="159307"/>
                </a:lnTo>
                <a:lnTo>
                  <a:pt x="464128" y="171577"/>
                </a:lnTo>
                <a:lnTo>
                  <a:pt x="440641" y="177795"/>
                </a:lnTo>
                <a:lnTo>
                  <a:pt x="440641" y="180040"/>
                </a:lnTo>
                <a:lnTo>
                  <a:pt x="470767" y="187416"/>
                </a:lnTo>
                <a:lnTo>
                  <a:pt x="492422" y="201370"/>
                </a:lnTo>
                <a:lnTo>
                  <a:pt x="505446" y="221007"/>
                </a:lnTo>
                <a:lnTo>
                  <a:pt x="509682" y="245433"/>
                </a:lnTo>
                <a:lnTo>
                  <a:pt x="503460" y="270552"/>
                </a:lnTo>
                <a:close/>
              </a:path>
              <a:path w="5031105" h="392430">
                <a:moveTo>
                  <a:pt x="391245" y="331595"/>
                </a:moveTo>
                <a:lnTo>
                  <a:pt x="344720" y="324909"/>
                </a:lnTo>
                <a:lnTo>
                  <a:pt x="308153" y="306213"/>
                </a:lnTo>
                <a:lnTo>
                  <a:pt x="284190" y="277544"/>
                </a:lnTo>
                <a:lnTo>
                  <a:pt x="275475" y="240943"/>
                </a:lnTo>
                <a:lnTo>
                  <a:pt x="351673" y="240943"/>
                </a:lnTo>
                <a:lnTo>
                  <a:pt x="354806" y="252851"/>
                </a:lnTo>
                <a:lnTo>
                  <a:pt x="363162" y="262220"/>
                </a:lnTo>
                <a:lnTo>
                  <a:pt x="375807" y="268353"/>
                </a:lnTo>
                <a:lnTo>
                  <a:pt x="391806" y="270552"/>
                </a:lnTo>
                <a:lnTo>
                  <a:pt x="503460" y="270552"/>
                </a:lnTo>
                <a:lnTo>
                  <a:pt x="501082" y="280149"/>
                </a:lnTo>
                <a:lnTo>
                  <a:pt x="476670" y="307405"/>
                </a:lnTo>
                <a:lnTo>
                  <a:pt x="439154" y="325216"/>
                </a:lnTo>
                <a:lnTo>
                  <a:pt x="391245" y="331595"/>
                </a:lnTo>
                <a:close/>
              </a:path>
              <a:path w="5031105" h="392430">
                <a:moveTo>
                  <a:pt x="579015" y="332016"/>
                </a:moveTo>
                <a:lnTo>
                  <a:pt x="563948" y="329007"/>
                </a:lnTo>
                <a:lnTo>
                  <a:pt x="551616" y="320789"/>
                </a:lnTo>
                <a:lnTo>
                  <a:pt x="543337" y="308572"/>
                </a:lnTo>
                <a:lnTo>
                  <a:pt x="540425" y="293566"/>
                </a:lnTo>
                <a:lnTo>
                  <a:pt x="543337" y="278803"/>
                </a:lnTo>
                <a:lnTo>
                  <a:pt x="551616" y="266710"/>
                </a:lnTo>
                <a:lnTo>
                  <a:pt x="563948" y="258538"/>
                </a:lnTo>
                <a:lnTo>
                  <a:pt x="579015" y="255537"/>
                </a:lnTo>
                <a:lnTo>
                  <a:pt x="593508" y="258538"/>
                </a:lnTo>
                <a:lnTo>
                  <a:pt x="605713" y="266710"/>
                </a:lnTo>
                <a:lnTo>
                  <a:pt x="614181" y="278803"/>
                </a:lnTo>
                <a:lnTo>
                  <a:pt x="617465" y="293566"/>
                </a:lnTo>
                <a:lnTo>
                  <a:pt x="614181" y="308572"/>
                </a:lnTo>
                <a:lnTo>
                  <a:pt x="605713" y="320789"/>
                </a:lnTo>
                <a:lnTo>
                  <a:pt x="593508" y="329007"/>
                </a:lnTo>
                <a:lnTo>
                  <a:pt x="579015" y="332016"/>
                </a:lnTo>
                <a:close/>
              </a:path>
              <a:path w="5031105" h="392430">
                <a:moveTo>
                  <a:pt x="1041138" y="367098"/>
                </a:moveTo>
                <a:lnTo>
                  <a:pt x="981358" y="367098"/>
                </a:lnTo>
                <a:lnTo>
                  <a:pt x="981358" y="0"/>
                </a:lnTo>
                <a:lnTo>
                  <a:pt x="1041138" y="0"/>
                </a:lnTo>
                <a:lnTo>
                  <a:pt x="1041138" y="367098"/>
                </a:lnTo>
                <a:close/>
              </a:path>
              <a:path w="5031105" h="392430">
                <a:moveTo>
                  <a:pt x="962273" y="135837"/>
                </a:moveTo>
                <a:lnTo>
                  <a:pt x="903055" y="135837"/>
                </a:lnTo>
                <a:lnTo>
                  <a:pt x="903055" y="7437"/>
                </a:lnTo>
                <a:lnTo>
                  <a:pt x="962273" y="7437"/>
                </a:lnTo>
                <a:lnTo>
                  <a:pt x="962273" y="135837"/>
                </a:lnTo>
                <a:close/>
              </a:path>
              <a:path w="5031105" h="392430">
                <a:moveTo>
                  <a:pt x="748694" y="292583"/>
                </a:moveTo>
                <a:lnTo>
                  <a:pt x="713191" y="248240"/>
                </a:lnTo>
                <a:lnTo>
                  <a:pt x="758557" y="215806"/>
                </a:lnTo>
                <a:lnTo>
                  <a:pt x="790056" y="180110"/>
                </a:lnTo>
                <a:lnTo>
                  <a:pt x="809610" y="139468"/>
                </a:lnTo>
                <a:lnTo>
                  <a:pt x="819139" y="92195"/>
                </a:lnTo>
                <a:lnTo>
                  <a:pt x="736205" y="92195"/>
                </a:lnTo>
                <a:lnTo>
                  <a:pt x="736205" y="41677"/>
                </a:lnTo>
                <a:lnTo>
                  <a:pt x="882286" y="41677"/>
                </a:lnTo>
                <a:lnTo>
                  <a:pt x="881740" y="66651"/>
                </a:lnTo>
                <a:lnTo>
                  <a:pt x="880024" y="90651"/>
                </a:lnTo>
                <a:lnTo>
                  <a:pt x="877018" y="113705"/>
                </a:lnTo>
                <a:lnTo>
                  <a:pt x="872604" y="135837"/>
                </a:lnTo>
                <a:lnTo>
                  <a:pt x="962273" y="135837"/>
                </a:lnTo>
                <a:lnTo>
                  <a:pt x="962273" y="185934"/>
                </a:lnTo>
                <a:lnTo>
                  <a:pt x="854782" y="185934"/>
                </a:lnTo>
                <a:lnTo>
                  <a:pt x="837081" y="215859"/>
                </a:lnTo>
                <a:lnTo>
                  <a:pt x="813894" y="243574"/>
                </a:lnTo>
                <a:lnTo>
                  <a:pt x="784629" y="269131"/>
                </a:lnTo>
                <a:lnTo>
                  <a:pt x="748694" y="292583"/>
                </a:lnTo>
                <a:close/>
              </a:path>
              <a:path w="5031105" h="392430">
                <a:moveTo>
                  <a:pt x="962273" y="352363"/>
                </a:moveTo>
                <a:lnTo>
                  <a:pt x="903055" y="352363"/>
                </a:lnTo>
                <a:lnTo>
                  <a:pt x="903055" y="185934"/>
                </a:lnTo>
                <a:lnTo>
                  <a:pt x="962273" y="185934"/>
                </a:lnTo>
                <a:lnTo>
                  <a:pt x="962273" y="352363"/>
                </a:lnTo>
                <a:close/>
              </a:path>
              <a:path w="5031105" h="392430">
                <a:moveTo>
                  <a:pt x="1373726" y="206282"/>
                </a:moveTo>
                <a:lnTo>
                  <a:pt x="1309737" y="206282"/>
                </a:lnTo>
                <a:lnTo>
                  <a:pt x="1309737" y="561"/>
                </a:lnTo>
                <a:lnTo>
                  <a:pt x="1373726" y="561"/>
                </a:lnTo>
                <a:lnTo>
                  <a:pt x="1373726" y="206282"/>
                </a:lnTo>
                <a:close/>
              </a:path>
              <a:path w="5031105" h="392430">
                <a:moveTo>
                  <a:pt x="1170672" y="194915"/>
                </a:moveTo>
                <a:lnTo>
                  <a:pt x="1129990" y="187993"/>
                </a:lnTo>
                <a:lnTo>
                  <a:pt x="1097280" y="169218"/>
                </a:lnTo>
                <a:lnTo>
                  <a:pt x="1075516" y="140944"/>
                </a:lnTo>
                <a:lnTo>
                  <a:pt x="1067671" y="105526"/>
                </a:lnTo>
                <a:lnTo>
                  <a:pt x="1075516" y="69212"/>
                </a:lnTo>
                <a:lnTo>
                  <a:pt x="1097280" y="40765"/>
                </a:lnTo>
                <a:lnTo>
                  <a:pt x="1129990" y="22211"/>
                </a:lnTo>
                <a:lnTo>
                  <a:pt x="1170672" y="15576"/>
                </a:lnTo>
                <a:lnTo>
                  <a:pt x="1211194" y="22211"/>
                </a:lnTo>
                <a:lnTo>
                  <a:pt x="1243835" y="40765"/>
                </a:lnTo>
                <a:lnTo>
                  <a:pt x="1265264" y="68760"/>
                </a:lnTo>
                <a:lnTo>
                  <a:pt x="1170672" y="68760"/>
                </a:lnTo>
                <a:lnTo>
                  <a:pt x="1154148" y="71012"/>
                </a:lnTo>
                <a:lnTo>
                  <a:pt x="1141203" y="77829"/>
                </a:lnTo>
                <a:lnTo>
                  <a:pt x="1132783" y="89303"/>
                </a:lnTo>
                <a:lnTo>
                  <a:pt x="1129836" y="105526"/>
                </a:lnTo>
                <a:lnTo>
                  <a:pt x="1132783" y="120964"/>
                </a:lnTo>
                <a:lnTo>
                  <a:pt x="1141203" y="132206"/>
                </a:lnTo>
                <a:lnTo>
                  <a:pt x="1154148" y="139054"/>
                </a:lnTo>
                <a:lnTo>
                  <a:pt x="1170672" y="141310"/>
                </a:lnTo>
                <a:lnTo>
                  <a:pt x="1265328" y="141310"/>
                </a:lnTo>
                <a:lnTo>
                  <a:pt x="1243835" y="169218"/>
                </a:lnTo>
                <a:lnTo>
                  <a:pt x="1211194" y="187993"/>
                </a:lnTo>
                <a:lnTo>
                  <a:pt x="1170672" y="194915"/>
                </a:lnTo>
                <a:close/>
              </a:path>
              <a:path w="5031105" h="392430">
                <a:moveTo>
                  <a:pt x="1265328" y="141310"/>
                </a:moveTo>
                <a:lnTo>
                  <a:pt x="1170672" y="141310"/>
                </a:lnTo>
                <a:lnTo>
                  <a:pt x="1186608" y="139054"/>
                </a:lnTo>
                <a:lnTo>
                  <a:pt x="1199228" y="132206"/>
                </a:lnTo>
                <a:lnTo>
                  <a:pt x="1207534" y="120964"/>
                </a:lnTo>
                <a:lnTo>
                  <a:pt x="1210525" y="105526"/>
                </a:lnTo>
                <a:lnTo>
                  <a:pt x="1207534" y="89303"/>
                </a:lnTo>
                <a:lnTo>
                  <a:pt x="1199228" y="77829"/>
                </a:lnTo>
                <a:lnTo>
                  <a:pt x="1186608" y="71012"/>
                </a:lnTo>
                <a:lnTo>
                  <a:pt x="1170672" y="68760"/>
                </a:lnTo>
                <a:lnTo>
                  <a:pt x="1265264" y="68760"/>
                </a:lnTo>
                <a:lnTo>
                  <a:pt x="1265610" y="69212"/>
                </a:lnTo>
                <a:lnTo>
                  <a:pt x="1273532" y="105526"/>
                </a:lnTo>
                <a:lnTo>
                  <a:pt x="1265610" y="140944"/>
                </a:lnTo>
                <a:lnTo>
                  <a:pt x="1265328" y="141310"/>
                </a:lnTo>
                <a:close/>
              </a:path>
              <a:path w="5031105" h="392430">
                <a:moveTo>
                  <a:pt x="1373726" y="363589"/>
                </a:moveTo>
                <a:lnTo>
                  <a:pt x="1123241" y="363589"/>
                </a:lnTo>
                <a:lnTo>
                  <a:pt x="1123241" y="220876"/>
                </a:lnTo>
                <a:lnTo>
                  <a:pt x="1373726" y="220876"/>
                </a:lnTo>
                <a:lnTo>
                  <a:pt x="1373726" y="270833"/>
                </a:lnTo>
                <a:lnTo>
                  <a:pt x="1185827" y="270833"/>
                </a:lnTo>
                <a:lnTo>
                  <a:pt x="1185827" y="312931"/>
                </a:lnTo>
                <a:lnTo>
                  <a:pt x="1373726" y="312931"/>
                </a:lnTo>
                <a:lnTo>
                  <a:pt x="1373726" y="363589"/>
                </a:lnTo>
                <a:close/>
              </a:path>
              <a:path w="5031105" h="392430">
                <a:moveTo>
                  <a:pt x="1373726" y="312931"/>
                </a:moveTo>
                <a:lnTo>
                  <a:pt x="1311280" y="312931"/>
                </a:lnTo>
                <a:lnTo>
                  <a:pt x="1311280" y="270833"/>
                </a:lnTo>
                <a:lnTo>
                  <a:pt x="1373726" y="270833"/>
                </a:lnTo>
                <a:lnTo>
                  <a:pt x="1373726" y="312931"/>
                </a:lnTo>
                <a:close/>
              </a:path>
              <a:path w="5031105" h="392430">
                <a:moveTo>
                  <a:pt x="1787857" y="233646"/>
                </a:moveTo>
                <a:lnTo>
                  <a:pt x="1524742" y="233646"/>
                </a:lnTo>
                <a:lnTo>
                  <a:pt x="1524742" y="24276"/>
                </a:lnTo>
                <a:lnTo>
                  <a:pt x="1785752" y="24276"/>
                </a:lnTo>
                <a:lnTo>
                  <a:pt x="1785752" y="75215"/>
                </a:lnTo>
                <a:lnTo>
                  <a:pt x="1589433" y="75215"/>
                </a:lnTo>
                <a:lnTo>
                  <a:pt x="1589433" y="103842"/>
                </a:lnTo>
                <a:lnTo>
                  <a:pt x="1776630" y="103842"/>
                </a:lnTo>
                <a:lnTo>
                  <a:pt x="1776630" y="153238"/>
                </a:lnTo>
                <a:lnTo>
                  <a:pt x="1589433" y="153238"/>
                </a:lnTo>
                <a:lnTo>
                  <a:pt x="1589433" y="184250"/>
                </a:lnTo>
                <a:lnTo>
                  <a:pt x="1787857" y="184250"/>
                </a:lnTo>
                <a:lnTo>
                  <a:pt x="1787857" y="233646"/>
                </a:lnTo>
                <a:close/>
              </a:path>
              <a:path w="5031105" h="392430">
                <a:moveTo>
                  <a:pt x="1822798" y="327665"/>
                </a:moveTo>
                <a:lnTo>
                  <a:pt x="1487555" y="327665"/>
                </a:lnTo>
                <a:lnTo>
                  <a:pt x="1487555" y="276446"/>
                </a:lnTo>
                <a:lnTo>
                  <a:pt x="1822798" y="276446"/>
                </a:lnTo>
                <a:lnTo>
                  <a:pt x="1822798" y="327665"/>
                </a:lnTo>
                <a:close/>
              </a:path>
              <a:path w="5031105" h="392430">
                <a:moveTo>
                  <a:pt x="2148370" y="276165"/>
                </a:moveTo>
                <a:lnTo>
                  <a:pt x="2087889" y="276165"/>
                </a:lnTo>
                <a:lnTo>
                  <a:pt x="2087889" y="561"/>
                </a:lnTo>
                <a:lnTo>
                  <a:pt x="2148370" y="561"/>
                </a:lnTo>
                <a:lnTo>
                  <a:pt x="2148370" y="276165"/>
                </a:lnTo>
                <a:close/>
              </a:path>
              <a:path w="5031105" h="392430">
                <a:moveTo>
                  <a:pt x="2071611" y="268166"/>
                </a:moveTo>
                <a:lnTo>
                  <a:pt x="2012112" y="268166"/>
                </a:lnTo>
                <a:lnTo>
                  <a:pt x="2012112" y="137381"/>
                </a:lnTo>
                <a:lnTo>
                  <a:pt x="1985871" y="137381"/>
                </a:lnTo>
                <a:lnTo>
                  <a:pt x="1985871" y="85740"/>
                </a:lnTo>
                <a:lnTo>
                  <a:pt x="2012112" y="85740"/>
                </a:lnTo>
                <a:lnTo>
                  <a:pt x="2012112" y="6455"/>
                </a:lnTo>
                <a:lnTo>
                  <a:pt x="2071611" y="6455"/>
                </a:lnTo>
                <a:lnTo>
                  <a:pt x="2071611" y="268166"/>
                </a:lnTo>
                <a:close/>
              </a:path>
              <a:path w="5031105" h="392430">
                <a:moveTo>
                  <a:pt x="1870661" y="228313"/>
                </a:moveTo>
                <a:lnTo>
                  <a:pt x="1844280" y="228313"/>
                </a:lnTo>
                <a:lnTo>
                  <a:pt x="1844280" y="104824"/>
                </a:lnTo>
                <a:lnTo>
                  <a:pt x="1912058" y="104824"/>
                </a:lnTo>
                <a:lnTo>
                  <a:pt x="1912058" y="75075"/>
                </a:lnTo>
                <a:lnTo>
                  <a:pt x="1843999" y="75075"/>
                </a:lnTo>
                <a:lnTo>
                  <a:pt x="1843999" y="26241"/>
                </a:lnTo>
                <a:lnTo>
                  <a:pt x="1973381" y="26241"/>
                </a:lnTo>
                <a:lnTo>
                  <a:pt x="1973381" y="149729"/>
                </a:lnTo>
                <a:lnTo>
                  <a:pt x="1906024" y="149729"/>
                </a:lnTo>
                <a:lnTo>
                  <a:pt x="1906024" y="178497"/>
                </a:lnTo>
                <a:lnTo>
                  <a:pt x="1994745" y="178497"/>
                </a:lnTo>
                <a:lnTo>
                  <a:pt x="1999202" y="221016"/>
                </a:lnTo>
                <a:lnTo>
                  <a:pt x="1970671" y="225294"/>
                </a:lnTo>
                <a:lnTo>
                  <a:pt x="1941246" y="227454"/>
                </a:lnTo>
                <a:lnTo>
                  <a:pt x="1908664" y="228219"/>
                </a:lnTo>
                <a:lnTo>
                  <a:pt x="1870661" y="228313"/>
                </a:lnTo>
                <a:close/>
              </a:path>
              <a:path w="5031105" h="392430">
                <a:moveTo>
                  <a:pt x="1994745" y="178497"/>
                </a:moveTo>
                <a:lnTo>
                  <a:pt x="1906024" y="178497"/>
                </a:lnTo>
                <a:lnTo>
                  <a:pt x="1929875" y="177835"/>
                </a:lnTo>
                <a:lnTo>
                  <a:pt x="1951701" y="176567"/>
                </a:lnTo>
                <a:lnTo>
                  <a:pt x="1972684" y="174511"/>
                </a:lnTo>
                <a:lnTo>
                  <a:pt x="1994010" y="171480"/>
                </a:lnTo>
                <a:lnTo>
                  <a:pt x="1994745" y="178497"/>
                </a:lnTo>
                <a:close/>
              </a:path>
              <a:path w="5031105" h="392430">
                <a:moveTo>
                  <a:pt x="2156369" y="361905"/>
                </a:moveTo>
                <a:lnTo>
                  <a:pt x="1894517" y="361905"/>
                </a:lnTo>
                <a:lnTo>
                  <a:pt x="1894517" y="248941"/>
                </a:lnTo>
                <a:lnTo>
                  <a:pt x="1958086" y="248941"/>
                </a:lnTo>
                <a:lnTo>
                  <a:pt x="1958086" y="311107"/>
                </a:lnTo>
                <a:lnTo>
                  <a:pt x="2156369" y="311107"/>
                </a:lnTo>
                <a:lnTo>
                  <a:pt x="2156369" y="361905"/>
                </a:lnTo>
                <a:close/>
              </a:path>
              <a:path w="5031105" h="392430">
                <a:moveTo>
                  <a:pt x="2474644" y="216245"/>
                </a:moveTo>
                <a:lnTo>
                  <a:pt x="2211389" y="216245"/>
                </a:lnTo>
                <a:lnTo>
                  <a:pt x="2211389" y="28626"/>
                </a:lnTo>
                <a:lnTo>
                  <a:pt x="2472539" y="28626"/>
                </a:lnTo>
                <a:lnTo>
                  <a:pt x="2472539" y="79565"/>
                </a:lnTo>
                <a:lnTo>
                  <a:pt x="2274116" y="79565"/>
                </a:lnTo>
                <a:lnTo>
                  <a:pt x="2274116" y="165867"/>
                </a:lnTo>
                <a:lnTo>
                  <a:pt x="2474644" y="165867"/>
                </a:lnTo>
                <a:lnTo>
                  <a:pt x="2474644" y="216245"/>
                </a:lnTo>
                <a:close/>
              </a:path>
              <a:path w="5031105" h="392430">
                <a:moveTo>
                  <a:pt x="2509305" y="325981"/>
                </a:moveTo>
                <a:lnTo>
                  <a:pt x="2174062" y="325981"/>
                </a:lnTo>
                <a:lnTo>
                  <a:pt x="2174062" y="273920"/>
                </a:lnTo>
                <a:lnTo>
                  <a:pt x="2509305" y="273920"/>
                </a:lnTo>
                <a:lnTo>
                  <a:pt x="2509305" y="325981"/>
                </a:lnTo>
                <a:close/>
              </a:path>
              <a:path w="5031105" h="392430">
                <a:moveTo>
                  <a:pt x="2889897" y="165306"/>
                </a:moveTo>
                <a:lnTo>
                  <a:pt x="2639271" y="165306"/>
                </a:lnTo>
                <a:lnTo>
                  <a:pt x="2639271" y="11787"/>
                </a:lnTo>
                <a:lnTo>
                  <a:pt x="2701717" y="11787"/>
                </a:lnTo>
                <a:lnTo>
                  <a:pt x="2701717" y="44483"/>
                </a:lnTo>
                <a:lnTo>
                  <a:pt x="2889897" y="44483"/>
                </a:lnTo>
                <a:lnTo>
                  <a:pt x="2889897" y="91213"/>
                </a:lnTo>
                <a:lnTo>
                  <a:pt x="2701717" y="91213"/>
                </a:lnTo>
                <a:lnTo>
                  <a:pt x="2701717" y="115770"/>
                </a:lnTo>
                <a:lnTo>
                  <a:pt x="2889897" y="115770"/>
                </a:lnTo>
                <a:lnTo>
                  <a:pt x="2889897" y="165306"/>
                </a:lnTo>
                <a:close/>
              </a:path>
              <a:path w="5031105" h="392430">
                <a:moveTo>
                  <a:pt x="2889897" y="44483"/>
                </a:moveTo>
                <a:lnTo>
                  <a:pt x="2827030" y="44483"/>
                </a:lnTo>
                <a:lnTo>
                  <a:pt x="2827030" y="11787"/>
                </a:lnTo>
                <a:lnTo>
                  <a:pt x="2889897" y="11787"/>
                </a:lnTo>
                <a:lnTo>
                  <a:pt x="2889897" y="44483"/>
                </a:lnTo>
                <a:close/>
              </a:path>
              <a:path w="5031105" h="392430">
                <a:moveTo>
                  <a:pt x="2889897" y="115770"/>
                </a:moveTo>
                <a:lnTo>
                  <a:pt x="2827030" y="115770"/>
                </a:lnTo>
                <a:lnTo>
                  <a:pt x="2827030" y="91213"/>
                </a:lnTo>
                <a:lnTo>
                  <a:pt x="2889897" y="91213"/>
                </a:lnTo>
                <a:lnTo>
                  <a:pt x="2889897" y="115770"/>
                </a:lnTo>
                <a:close/>
              </a:path>
              <a:path w="5031105" h="392430">
                <a:moveTo>
                  <a:pt x="2932557" y="233926"/>
                </a:moveTo>
                <a:lnTo>
                  <a:pt x="2597313" y="233926"/>
                </a:lnTo>
                <a:lnTo>
                  <a:pt x="2597313" y="184531"/>
                </a:lnTo>
                <a:lnTo>
                  <a:pt x="2932557" y="184531"/>
                </a:lnTo>
                <a:lnTo>
                  <a:pt x="2932557" y="233926"/>
                </a:lnTo>
                <a:close/>
              </a:path>
              <a:path w="5031105" h="392430">
                <a:moveTo>
                  <a:pt x="2801912" y="284865"/>
                </a:moveTo>
                <a:lnTo>
                  <a:pt x="2738904" y="284865"/>
                </a:lnTo>
                <a:lnTo>
                  <a:pt x="2738904" y="233926"/>
                </a:lnTo>
                <a:lnTo>
                  <a:pt x="2801912" y="233926"/>
                </a:lnTo>
                <a:lnTo>
                  <a:pt x="2801912" y="284865"/>
                </a:lnTo>
                <a:close/>
              </a:path>
              <a:path w="5031105" h="392430">
                <a:moveTo>
                  <a:pt x="2895931" y="361905"/>
                </a:moveTo>
                <a:lnTo>
                  <a:pt x="2634079" y="361905"/>
                </a:lnTo>
                <a:lnTo>
                  <a:pt x="2634079" y="259326"/>
                </a:lnTo>
                <a:lnTo>
                  <a:pt x="2697367" y="259326"/>
                </a:lnTo>
                <a:lnTo>
                  <a:pt x="2697367" y="311107"/>
                </a:lnTo>
                <a:lnTo>
                  <a:pt x="2895931" y="311107"/>
                </a:lnTo>
                <a:lnTo>
                  <a:pt x="2895931" y="361905"/>
                </a:lnTo>
                <a:close/>
              </a:path>
              <a:path w="5031105" h="392430">
                <a:moveTo>
                  <a:pt x="3253218" y="219613"/>
                </a:moveTo>
                <a:lnTo>
                  <a:pt x="3189789" y="219613"/>
                </a:lnTo>
                <a:lnTo>
                  <a:pt x="3189789" y="114507"/>
                </a:lnTo>
                <a:lnTo>
                  <a:pt x="3129168" y="114507"/>
                </a:lnTo>
                <a:lnTo>
                  <a:pt x="3129168" y="63007"/>
                </a:lnTo>
                <a:lnTo>
                  <a:pt x="3189789" y="63007"/>
                </a:lnTo>
                <a:lnTo>
                  <a:pt x="3189789" y="0"/>
                </a:lnTo>
                <a:lnTo>
                  <a:pt x="3253218" y="0"/>
                </a:lnTo>
                <a:lnTo>
                  <a:pt x="3253218" y="219613"/>
                </a:lnTo>
                <a:close/>
              </a:path>
              <a:path w="5031105" h="392430">
                <a:moveTo>
                  <a:pt x="2970457" y="215824"/>
                </a:moveTo>
                <a:lnTo>
                  <a:pt x="2936217" y="165025"/>
                </a:lnTo>
                <a:lnTo>
                  <a:pt x="2977109" y="145677"/>
                </a:lnTo>
                <a:lnTo>
                  <a:pt x="3003188" y="118542"/>
                </a:lnTo>
                <a:lnTo>
                  <a:pt x="3017006" y="86406"/>
                </a:lnTo>
                <a:lnTo>
                  <a:pt x="3021115" y="52061"/>
                </a:lnTo>
                <a:lnTo>
                  <a:pt x="3021115" y="19224"/>
                </a:lnTo>
                <a:lnTo>
                  <a:pt x="3085947" y="19224"/>
                </a:lnTo>
                <a:lnTo>
                  <a:pt x="3085947" y="56411"/>
                </a:lnTo>
                <a:lnTo>
                  <a:pt x="3089606" y="88047"/>
                </a:lnTo>
                <a:lnTo>
                  <a:pt x="3102383" y="117419"/>
                </a:lnTo>
                <a:lnTo>
                  <a:pt x="3126657" y="142213"/>
                </a:lnTo>
                <a:lnTo>
                  <a:pt x="3133705" y="145520"/>
                </a:lnTo>
                <a:lnTo>
                  <a:pt x="3053391" y="145520"/>
                </a:lnTo>
                <a:lnTo>
                  <a:pt x="3039169" y="168009"/>
                </a:lnTo>
                <a:lnTo>
                  <a:pt x="3020764" y="187565"/>
                </a:lnTo>
                <a:lnTo>
                  <a:pt x="2997939" y="203675"/>
                </a:lnTo>
                <a:lnTo>
                  <a:pt x="2970457" y="215824"/>
                </a:lnTo>
                <a:close/>
              </a:path>
              <a:path w="5031105" h="392430">
                <a:moveTo>
                  <a:pt x="3131413" y="210491"/>
                </a:moveTo>
                <a:lnTo>
                  <a:pt x="3105290" y="199333"/>
                </a:lnTo>
                <a:lnTo>
                  <a:pt x="3083772" y="184478"/>
                </a:lnTo>
                <a:lnTo>
                  <a:pt x="3066568" y="166387"/>
                </a:lnTo>
                <a:lnTo>
                  <a:pt x="3053391" y="145520"/>
                </a:lnTo>
                <a:lnTo>
                  <a:pt x="3133705" y="145520"/>
                </a:lnTo>
                <a:lnTo>
                  <a:pt x="3164811" y="160114"/>
                </a:lnTo>
                <a:lnTo>
                  <a:pt x="3131413" y="210491"/>
                </a:lnTo>
                <a:close/>
              </a:path>
              <a:path w="5031105" h="392430">
                <a:moveTo>
                  <a:pt x="3253218" y="367098"/>
                </a:moveTo>
                <a:lnTo>
                  <a:pt x="3189789" y="367098"/>
                </a:lnTo>
                <a:lnTo>
                  <a:pt x="3189789" y="283602"/>
                </a:lnTo>
                <a:lnTo>
                  <a:pt x="2997821" y="283602"/>
                </a:lnTo>
                <a:lnTo>
                  <a:pt x="2997821" y="233786"/>
                </a:lnTo>
                <a:lnTo>
                  <a:pt x="3253218" y="233786"/>
                </a:lnTo>
                <a:lnTo>
                  <a:pt x="3253218" y="367098"/>
                </a:lnTo>
                <a:close/>
              </a:path>
              <a:path w="5031105" h="392430">
                <a:moveTo>
                  <a:pt x="3576825" y="367098"/>
                </a:moveTo>
                <a:lnTo>
                  <a:pt x="3513958" y="367098"/>
                </a:lnTo>
                <a:lnTo>
                  <a:pt x="3513958" y="0"/>
                </a:lnTo>
                <a:lnTo>
                  <a:pt x="3576825" y="0"/>
                </a:lnTo>
                <a:lnTo>
                  <a:pt x="3576825" y="139065"/>
                </a:lnTo>
                <a:lnTo>
                  <a:pt x="3626501" y="139065"/>
                </a:lnTo>
                <a:lnTo>
                  <a:pt x="3626501" y="191126"/>
                </a:lnTo>
                <a:lnTo>
                  <a:pt x="3576825" y="191126"/>
                </a:lnTo>
                <a:lnTo>
                  <a:pt x="3576825" y="367098"/>
                </a:lnTo>
                <a:close/>
              </a:path>
              <a:path w="5031105" h="392430">
                <a:moveTo>
                  <a:pt x="3659069" y="308019"/>
                </a:moveTo>
                <a:lnTo>
                  <a:pt x="3626372" y="257782"/>
                </a:lnTo>
                <a:lnTo>
                  <a:pt x="3674966" y="230685"/>
                </a:lnTo>
                <a:lnTo>
                  <a:pt x="3711644" y="200982"/>
                </a:lnTo>
                <a:lnTo>
                  <a:pt x="3737694" y="167749"/>
                </a:lnTo>
                <a:lnTo>
                  <a:pt x="3754401" y="130063"/>
                </a:lnTo>
                <a:lnTo>
                  <a:pt x="3763052" y="87003"/>
                </a:lnTo>
                <a:lnTo>
                  <a:pt x="3647702" y="87003"/>
                </a:lnTo>
                <a:lnTo>
                  <a:pt x="3647702" y="37607"/>
                </a:lnTo>
                <a:lnTo>
                  <a:pt x="3827883" y="37607"/>
                </a:lnTo>
                <a:lnTo>
                  <a:pt x="3825675" y="85438"/>
                </a:lnTo>
                <a:lnTo>
                  <a:pt x="3818226" y="130357"/>
                </a:lnTo>
                <a:lnTo>
                  <a:pt x="3804299" y="172272"/>
                </a:lnTo>
                <a:lnTo>
                  <a:pt x="3782657" y="211089"/>
                </a:lnTo>
                <a:lnTo>
                  <a:pt x="3752063" y="246715"/>
                </a:lnTo>
                <a:lnTo>
                  <a:pt x="3711279" y="279056"/>
                </a:lnTo>
                <a:lnTo>
                  <a:pt x="3659069" y="308019"/>
                </a:lnTo>
                <a:close/>
              </a:path>
              <a:path w="5031105" h="392430">
                <a:moveTo>
                  <a:pt x="3421482" y="52202"/>
                </a:moveTo>
                <a:lnTo>
                  <a:pt x="3358054" y="52202"/>
                </a:lnTo>
                <a:lnTo>
                  <a:pt x="3358054" y="6595"/>
                </a:lnTo>
                <a:lnTo>
                  <a:pt x="3421482" y="6595"/>
                </a:lnTo>
                <a:lnTo>
                  <a:pt x="3421482" y="52202"/>
                </a:lnTo>
                <a:close/>
              </a:path>
              <a:path w="5031105" h="392430">
                <a:moveTo>
                  <a:pt x="3496137" y="102579"/>
                </a:moveTo>
                <a:lnTo>
                  <a:pt x="3282136" y="102579"/>
                </a:lnTo>
                <a:lnTo>
                  <a:pt x="3282136" y="52202"/>
                </a:lnTo>
                <a:lnTo>
                  <a:pt x="3496137" y="52202"/>
                </a:lnTo>
                <a:lnTo>
                  <a:pt x="3496137" y="102579"/>
                </a:lnTo>
                <a:close/>
              </a:path>
              <a:path w="5031105" h="392430">
                <a:moveTo>
                  <a:pt x="3389628" y="295951"/>
                </a:moveTo>
                <a:lnTo>
                  <a:pt x="3351079" y="289242"/>
                </a:lnTo>
                <a:lnTo>
                  <a:pt x="3320463" y="270692"/>
                </a:lnTo>
                <a:lnTo>
                  <a:pt x="3300294" y="242355"/>
                </a:lnTo>
                <a:lnTo>
                  <a:pt x="3293082" y="206282"/>
                </a:lnTo>
                <a:lnTo>
                  <a:pt x="3300294" y="170270"/>
                </a:lnTo>
                <a:lnTo>
                  <a:pt x="3320463" y="141941"/>
                </a:lnTo>
                <a:lnTo>
                  <a:pt x="3351079" y="123400"/>
                </a:lnTo>
                <a:lnTo>
                  <a:pt x="3389628" y="116752"/>
                </a:lnTo>
                <a:lnTo>
                  <a:pt x="3427457" y="123400"/>
                </a:lnTo>
                <a:lnTo>
                  <a:pt x="3457880" y="141941"/>
                </a:lnTo>
                <a:lnTo>
                  <a:pt x="3476526" y="167972"/>
                </a:lnTo>
                <a:lnTo>
                  <a:pt x="3389628" y="167972"/>
                </a:lnTo>
                <a:lnTo>
                  <a:pt x="3375299" y="170603"/>
                </a:lnTo>
                <a:lnTo>
                  <a:pt x="3364035" y="177970"/>
                </a:lnTo>
                <a:lnTo>
                  <a:pt x="3356692" y="189916"/>
                </a:lnTo>
                <a:lnTo>
                  <a:pt x="3354125" y="206282"/>
                </a:lnTo>
                <a:lnTo>
                  <a:pt x="3356692" y="222998"/>
                </a:lnTo>
                <a:lnTo>
                  <a:pt x="3364035" y="234873"/>
                </a:lnTo>
                <a:lnTo>
                  <a:pt x="3375299" y="241960"/>
                </a:lnTo>
                <a:lnTo>
                  <a:pt x="3389628" y="244311"/>
                </a:lnTo>
                <a:lnTo>
                  <a:pt x="3476772" y="244311"/>
                </a:lnTo>
                <a:lnTo>
                  <a:pt x="3457880" y="270692"/>
                </a:lnTo>
                <a:lnTo>
                  <a:pt x="3427457" y="289242"/>
                </a:lnTo>
                <a:lnTo>
                  <a:pt x="3389628" y="295951"/>
                </a:lnTo>
                <a:close/>
              </a:path>
              <a:path w="5031105" h="392430">
                <a:moveTo>
                  <a:pt x="3476772" y="244311"/>
                </a:moveTo>
                <a:lnTo>
                  <a:pt x="3389628" y="244311"/>
                </a:lnTo>
                <a:lnTo>
                  <a:pt x="3403592" y="241960"/>
                </a:lnTo>
                <a:lnTo>
                  <a:pt x="3414624" y="234873"/>
                </a:lnTo>
                <a:lnTo>
                  <a:pt x="3421892" y="222998"/>
                </a:lnTo>
                <a:lnTo>
                  <a:pt x="3424569" y="206282"/>
                </a:lnTo>
                <a:lnTo>
                  <a:pt x="3421892" y="189916"/>
                </a:lnTo>
                <a:lnTo>
                  <a:pt x="3414624" y="177970"/>
                </a:lnTo>
                <a:lnTo>
                  <a:pt x="3403592" y="170603"/>
                </a:lnTo>
                <a:lnTo>
                  <a:pt x="3389628" y="167972"/>
                </a:lnTo>
                <a:lnTo>
                  <a:pt x="3476526" y="167972"/>
                </a:lnTo>
                <a:lnTo>
                  <a:pt x="3478172" y="170270"/>
                </a:lnTo>
                <a:lnTo>
                  <a:pt x="3485612" y="206282"/>
                </a:lnTo>
                <a:lnTo>
                  <a:pt x="3478172" y="242355"/>
                </a:lnTo>
                <a:lnTo>
                  <a:pt x="3476772" y="244311"/>
                </a:lnTo>
                <a:close/>
              </a:path>
              <a:path w="5031105" h="392430">
                <a:moveTo>
                  <a:pt x="3938602" y="367098"/>
                </a:moveTo>
                <a:lnTo>
                  <a:pt x="3874051" y="367098"/>
                </a:lnTo>
                <a:lnTo>
                  <a:pt x="3874051" y="0"/>
                </a:lnTo>
                <a:lnTo>
                  <a:pt x="3938602" y="0"/>
                </a:lnTo>
                <a:lnTo>
                  <a:pt x="3938602" y="367098"/>
                </a:lnTo>
                <a:close/>
              </a:path>
              <a:path w="5031105" h="392430">
                <a:moveTo>
                  <a:pt x="4208335" y="392357"/>
                </a:moveTo>
                <a:lnTo>
                  <a:pt x="4135084" y="392357"/>
                </a:lnTo>
                <a:lnTo>
                  <a:pt x="4108809" y="353448"/>
                </a:lnTo>
                <a:lnTo>
                  <a:pt x="4090547" y="311370"/>
                </a:lnTo>
                <a:lnTo>
                  <a:pt x="4079889" y="265686"/>
                </a:lnTo>
                <a:lnTo>
                  <a:pt x="4076427" y="215964"/>
                </a:lnTo>
                <a:lnTo>
                  <a:pt x="4079889" y="166242"/>
                </a:lnTo>
                <a:lnTo>
                  <a:pt x="4090547" y="120559"/>
                </a:lnTo>
                <a:lnTo>
                  <a:pt x="4108809" y="78480"/>
                </a:lnTo>
                <a:lnTo>
                  <a:pt x="4135084" y="39572"/>
                </a:lnTo>
                <a:lnTo>
                  <a:pt x="4208335" y="39572"/>
                </a:lnTo>
                <a:lnTo>
                  <a:pt x="4186994" y="73448"/>
                </a:lnTo>
                <a:lnTo>
                  <a:pt x="4170008" y="116823"/>
                </a:lnTo>
                <a:lnTo>
                  <a:pt x="4158784" y="165670"/>
                </a:lnTo>
                <a:lnTo>
                  <a:pt x="4154730" y="215964"/>
                </a:lnTo>
                <a:lnTo>
                  <a:pt x="4158784" y="266259"/>
                </a:lnTo>
                <a:lnTo>
                  <a:pt x="4170008" y="315106"/>
                </a:lnTo>
                <a:lnTo>
                  <a:pt x="4186994" y="358480"/>
                </a:lnTo>
                <a:lnTo>
                  <a:pt x="4208335" y="392357"/>
                </a:lnTo>
                <a:close/>
              </a:path>
              <a:path w="5031105" h="392430">
                <a:moveTo>
                  <a:pt x="4524645" y="367098"/>
                </a:moveTo>
                <a:lnTo>
                  <a:pt x="4460235" y="367098"/>
                </a:lnTo>
                <a:lnTo>
                  <a:pt x="4460235" y="0"/>
                </a:lnTo>
                <a:lnTo>
                  <a:pt x="4524645" y="0"/>
                </a:lnTo>
                <a:lnTo>
                  <a:pt x="4524645" y="367098"/>
                </a:lnTo>
                <a:close/>
              </a:path>
              <a:path w="5031105" h="392430">
                <a:moveTo>
                  <a:pt x="4433853" y="85600"/>
                </a:moveTo>
                <a:lnTo>
                  <a:pt x="4226308" y="85600"/>
                </a:lnTo>
                <a:lnTo>
                  <a:pt x="4226308" y="34099"/>
                </a:lnTo>
                <a:lnTo>
                  <a:pt x="4433853" y="34099"/>
                </a:lnTo>
                <a:lnTo>
                  <a:pt x="4433853" y="85600"/>
                </a:lnTo>
                <a:close/>
              </a:path>
              <a:path w="5031105" h="392430">
                <a:moveTo>
                  <a:pt x="4246094" y="298898"/>
                </a:moveTo>
                <a:lnTo>
                  <a:pt x="4210311" y="249082"/>
                </a:lnTo>
                <a:lnTo>
                  <a:pt x="4251986" y="221110"/>
                </a:lnTo>
                <a:lnTo>
                  <a:pt x="4279229" y="182864"/>
                </a:lnTo>
                <a:lnTo>
                  <a:pt x="4294080" y="138435"/>
                </a:lnTo>
                <a:lnTo>
                  <a:pt x="4298577" y="91914"/>
                </a:lnTo>
                <a:lnTo>
                  <a:pt x="4298577" y="85600"/>
                </a:lnTo>
                <a:lnTo>
                  <a:pt x="4363689" y="85600"/>
                </a:lnTo>
                <a:lnTo>
                  <a:pt x="4363689" y="91914"/>
                </a:lnTo>
                <a:lnTo>
                  <a:pt x="4368015" y="135587"/>
                </a:lnTo>
                <a:lnTo>
                  <a:pt x="4382511" y="177444"/>
                </a:lnTo>
                <a:lnTo>
                  <a:pt x="4399858" y="200669"/>
                </a:lnTo>
                <a:lnTo>
                  <a:pt x="4332396" y="200669"/>
                </a:lnTo>
                <a:lnTo>
                  <a:pt x="4318240" y="231863"/>
                </a:lnTo>
                <a:lnTo>
                  <a:pt x="4299349" y="259203"/>
                </a:lnTo>
                <a:lnTo>
                  <a:pt x="4275405" y="281833"/>
                </a:lnTo>
                <a:lnTo>
                  <a:pt x="4246094" y="298898"/>
                </a:lnTo>
                <a:close/>
              </a:path>
              <a:path w="5031105" h="392430">
                <a:moveTo>
                  <a:pt x="4417294" y="289636"/>
                </a:moveTo>
                <a:lnTo>
                  <a:pt x="4388499" y="274078"/>
                </a:lnTo>
                <a:lnTo>
                  <a:pt x="4365005" y="253572"/>
                </a:lnTo>
                <a:lnTo>
                  <a:pt x="4346431" y="228857"/>
                </a:lnTo>
                <a:lnTo>
                  <a:pt x="4332396" y="200669"/>
                </a:lnTo>
                <a:lnTo>
                  <a:pt x="4399858" y="200669"/>
                </a:lnTo>
                <a:lnTo>
                  <a:pt x="4409451" y="213513"/>
                </a:lnTo>
                <a:lnTo>
                  <a:pt x="4451113" y="239820"/>
                </a:lnTo>
                <a:lnTo>
                  <a:pt x="4417294" y="289636"/>
                </a:lnTo>
                <a:close/>
              </a:path>
              <a:path w="5031105" h="392430">
                <a:moveTo>
                  <a:pt x="4870425" y="46308"/>
                </a:moveTo>
                <a:lnTo>
                  <a:pt x="4806996" y="46308"/>
                </a:lnTo>
                <a:lnTo>
                  <a:pt x="4806996" y="0"/>
                </a:lnTo>
                <a:lnTo>
                  <a:pt x="4870425" y="0"/>
                </a:lnTo>
                <a:lnTo>
                  <a:pt x="4870425" y="46308"/>
                </a:lnTo>
                <a:close/>
              </a:path>
              <a:path w="5031105" h="392430">
                <a:moveTo>
                  <a:pt x="4661055" y="203475"/>
                </a:moveTo>
                <a:lnTo>
                  <a:pt x="4621893" y="196435"/>
                </a:lnTo>
                <a:lnTo>
                  <a:pt x="4590348" y="177041"/>
                </a:lnTo>
                <a:lnTo>
                  <a:pt x="4569353" y="147570"/>
                </a:lnTo>
                <a:lnTo>
                  <a:pt x="4561843" y="110297"/>
                </a:lnTo>
                <a:lnTo>
                  <a:pt x="4569353" y="73685"/>
                </a:lnTo>
                <a:lnTo>
                  <a:pt x="4590348" y="44729"/>
                </a:lnTo>
                <a:lnTo>
                  <a:pt x="4621893" y="25719"/>
                </a:lnTo>
                <a:lnTo>
                  <a:pt x="4661055" y="18944"/>
                </a:lnTo>
                <a:lnTo>
                  <a:pt x="4681727" y="20733"/>
                </a:lnTo>
                <a:lnTo>
                  <a:pt x="4700768" y="26101"/>
                </a:lnTo>
                <a:lnTo>
                  <a:pt x="4717809" y="34731"/>
                </a:lnTo>
                <a:lnTo>
                  <a:pt x="4732482" y="46308"/>
                </a:lnTo>
                <a:lnTo>
                  <a:pt x="4870425" y="46308"/>
                </a:lnTo>
                <a:lnTo>
                  <a:pt x="4870425" y="72549"/>
                </a:lnTo>
                <a:lnTo>
                  <a:pt x="4661055" y="72549"/>
                </a:lnTo>
                <a:lnTo>
                  <a:pt x="4645231" y="74935"/>
                </a:lnTo>
                <a:lnTo>
                  <a:pt x="4632867" y="82056"/>
                </a:lnTo>
                <a:lnTo>
                  <a:pt x="4624844" y="93861"/>
                </a:lnTo>
                <a:lnTo>
                  <a:pt x="4622044" y="110297"/>
                </a:lnTo>
                <a:lnTo>
                  <a:pt x="4624844" y="127428"/>
                </a:lnTo>
                <a:lnTo>
                  <a:pt x="4632867" y="139678"/>
                </a:lnTo>
                <a:lnTo>
                  <a:pt x="4645231" y="147061"/>
                </a:lnTo>
                <a:lnTo>
                  <a:pt x="4661055" y="149589"/>
                </a:lnTo>
                <a:lnTo>
                  <a:pt x="4870425" y="149589"/>
                </a:lnTo>
                <a:lnTo>
                  <a:pt x="4870425" y="175129"/>
                </a:lnTo>
                <a:lnTo>
                  <a:pt x="4732763" y="175129"/>
                </a:lnTo>
                <a:lnTo>
                  <a:pt x="4718066" y="186998"/>
                </a:lnTo>
                <a:lnTo>
                  <a:pt x="4700961" y="195880"/>
                </a:lnTo>
                <a:lnTo>
                  <a:pt x="4681830" y="201473"/>
                </a:lnTo>
                <a:lnTo>
                  <a:pt x="4661055" y="203475"/>
                </a:lnTo>
                <a:close/>
              </a:path>
              <a:path w="5031105" h="392430">
                <a:moveTo>
                  <a:pt x="4870425" y="149589"/>
                </a:moveTo>
                <a:lnTo>
                  <a:pt x="4661055" y="149589"/>
                </a:lnTo>
                <a:lnTo>
                  <a:pt x="4675978" y="147061"/>
                </a:lnTo>
                <a:lnTo>
                  <a:pt x="4688033" y="139678"/>
                </a:lnTo>
                <a:lnTo>
                  <a:pt x="4696142" y="127428"/>
                </a:lnTo>
                <a:lnTo>
                  <a:pt x="4699225" y="110297"/>
                </a:lnTo>
                <a:lnTo>
                  <a:pt x="4696142" y="93861"/>
                </a:lnTo>
                <a:lnTo>
                  <a:pt x="4688033" y="82056"/>
                </a:lnTo>
                <a:lnTo>
                  <a:pt x="4675978" y="74935"/>
                </a:lnTo>
                <a:lnTo>
                  <a:pt x="4661055" y="72549"/>
                </a:lnTo>
                <a:lnTo>
                  <a:pt x="4870425" y="72549"/>
                </a:lnTo>
                <a:lnTo>
                  <a:pt x="4870425" y="97387"/>
                </a:lnTo>
                <a:lnTo>
                  <a:pt x="4758443" y="97387"/>
                </a:lnTo>
                <a:lnTo>
                  <a:pt x="4759145" y="101597"/>
                </a:lnTo>
                <a:lnTo>
                  <a:pt x="4759425" y="105947"/>
                </a:lnTo>
                <a:lnTo>
                  <a:pt x="4759425" y="115209"/>
                </a:lnTo>
                <a:lnTo>
                  <a:pt x="4759004" y="120120"/>
                </a:lnTo>
                <a:lnTo>
                  <a:pt x="4758303" y="124751"/>
                </a:lnTo>
                <a:lnTo>
                  <a:pt x="4870425" y="124751"/>
                </a:lnTo>
                <a:lnTo>
                  <a:pt x="4870425" y="149589"/>
                </a:lnTo>
                <a:close/>
              </a:path>
              <a:path w="5031105" h="392430">
                <a:moveTo>
                  <a:pt x="4870425" y="124751"/>
                </a:moveTo>
                <a:lnTo>
                  <a:pt x="4806996" y="124751"/>
                </a:lnTo>
                <a:lnTo>
                  <a:pt x="4806996" y="97387"/>
                </a:lnTo>
                <a:lnTo>
                  <a:pt x="4870425" y="97387"/>
                </a:lnTo>
                <a:lnTo>
                  <a:pt x="4870425" y="124751"/>
                </a:lnTo>
                <a:close/>
              </a:path>
              <a:path w="5031105" h="392430">
                <a:moveTo>
                  <a:pt x="4870425" y="217789"/>
                </a:moveTo>
                <a:lnTo>
                  <a:pt x="4806996" y="217789"/>
                </a:lnTo>
                <a:lnTo>
                  <a:pt x="4806996" y="175129"/>
                </a:lnTo>
                <a:lnTo>
                  <a:pt x="4870425" y="175129"/>
                </a:lnTo>
                <a:lnTo>
                  <a:pt x="4870425" y="217789"/>
                </a:lnTo>
                <a:close/>
              </a:path>
              <a:path w="5031105" h="392430">
                <a:moveTo>
                  <a:pt x="4870425" y="367098"/>
                </a:moveTo>
                <a:lnTo>
                  <a:pt x="4806996" y="367098"/>
                </a:lnTo>
                <a:lnTo>
                  <a:pt x="4806996" y="281497"/>
                </a:lnTo>
                <a:lnTo>
                  <a:pt x="4615028" y="281497"/>
                </a:lnTo>
                <a:lnTo>
                  <a:pt x="4615028" y="231541"/>
                </a:lnTo>
                <a:lnTo>
                  <a:pt x="4870425" y="231541"/>
                </a:lnTo>
                <a:lnTo>
                  <a:pt x="4870425" y="367098"/>
                </a:lnTo>
                <a:close/>
              </a:path>
              <a:path w="5031105" h="392430">
                <a:moveTo>
                  <a:pt x="4972314" y="392357"/>
                </a:moveTo>
                <a:lnTo>
                  <a:pt x="4899063" y="392357"/>
                </a:lnTo>
                <a:lnTo>
                  <a:pt x="4920344" y="358480"/>
                </a:lnTo>
                <a:lnTo>
                  <a:pt x="4937337" y="315106"/>
                </a:lnTo>
                <a:lnTo>
                  <a:pt x="4948594" y="266259"/>
                </a:lnTo>
                <a:lnTo>
                  <a:pt x="4952668" y="215964"/>
                </a:lnTo>
                <a:lnTo>
                  <a:pt x="4948594" y="165670"/>
                </a:lnTo>
                <a:lnTo>
                  <a:pt x="4937337" y="116823"/>
                </a:lnTo>
                <a:lnTo>
                  <a:pt x="4920344" y="73448"/>
                </a:lnTo>
                <a:lnTo>
                  <a:pt x="4899063" y="39572"/>
                </a:lnTo>
                <a:lnTo>
                  <a:pt x="4972314" y="39572"/>
                </a:lnTo>
                <a:lnTo>
                  <a:pt x="4998566" y="78480"/>
                </a:lnTo>
                <a:lnTo>
                  <a:pt x="5016780" y="120559"/>
                </a:lnTo>
                <a:lnTo>
                  <a:pt x="5027391" y="166242"/>
                </a:lnTo>
                <a:lnTo>
                  <a:pt x="5030831" y="215964"/>
                </a:lnTo>
                <a:lnTo>
                  <a:pt x="5027391" y="265686"/>
                </a:lnTo>
                <a:lnTo>
                  <a:pt x="5016780" y="311370"/>
                </a:lnTo>
                <a:lnTo>
                  <a:pt x="4998566" y="353448"/>
                </a:lnTo>
                <a:lnTo>
                  <a:pt x="4972314" y="392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CA1DEF-6849-D6E4-6B0A-357DEB6C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7" y="1483185"/>
            <a:ext cx="11456092" cy="74160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77D28D-099B-874B-F3DB-B829F5708F23}"/>
              </a:ext>
            </a:extLst>
          </p:cNvPr>
          <p:cNvSpPr txBox="1"/>
          <p:nvPr/>
        </p:nvSpPr>
        <p:spPr>
          <a:xfrm>
            <a:off x="5143500" y="9093442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지역에 따라 유행하는 게임 즉</a:t>
            </a:r>
            <a:r>
              <a:rPr lang="en-US" altLang="ko-KR" sz="2000" b="1"/>
              <a:t>, </a:t>
            </a:r>
            <a:r>
              <a:rPr lang="ko-KR" altLang="en-US" sz="2000" b="1"/>
              <a:t>매출이 다른 것을 알 수 있습니다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B2DD06-1419-B3FF-94E7-3ACF8825FB65}"/>
              </a:ext>
            </a:extLst>
          </p:cNvPr>
          <p:cNvSpPr txBox="1"/>
          <p:nvPr/>
        </p:nvSpPr>
        <p:spPr>
          <a:xfrm>
            <a:off x="12597497" y="5873023"/>
            <a:ext cx="424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 일본</a:t>
            </a:r>
            <a:r>
              <a:rPr lang="en-US" altLang="ko-KR"/>
              <a:t>(JP)</a:t>
            </a:r>
            <a:r>
              <a:rPr lang="ko-KR" altLang="en-US"/>
              <a:t>의 경우만 </a:t>
            </a:r>
            <a:r>
              <a:rPr lang="en-US" altLang="ko-KR"/>
              <a:t>Role-Playing </a:t>
            </a:r>
            <a:r>
              <a:rPr lang="ko-KR" altLang="en-US"/>
              <a:t>장르의 게임이 가장 매출이 많은 것을 알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C64DA-F389-8913-8439-F23E9C14A6D1}"/>
              </a:ext>
            </a:extLst>
          </p:cNvPr>
          <p:cNvSpPr txBox="1"/>
          <p:nvPr/>
        </p:nvSpPr>
        <p:spPr>
          <a:xfrm>
            <a:off x="12576715" y="3771900"/>
            <a:ext cx="424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 북미</a:t>
            </a:r>
            <a:r>
              <a:rPr lang="en-US" altLang="ko-KR"/>
              <a:t>(NA), </a:t>
            </a:r>
            <a:r>
              <a:rPr lang="ko-KR" altLang="en-US"/>
              <a:t>유럽</a:t>
            </a:r>
            <a:r>
              <a:rPr lang="en-US" altLang="ko-KR"/>
              <a:t>(EU), </a:t>
            </a:r>
            <a:r>
              <a:rPr lang="ko-KR" altLang="en-US"/>
              <a:t>그 외 국가들은 </a:t>
            </a:r>
            <a:r>
              <a:rPr lang="en-US" altLang="ko-KR"/>
              <a:t>Action </a:t>
            </a:r>
            <a:r>
              <a:rPr lang="ko-KR" altLang="en-US"/>
              <a:t>게임 장르가 가장 매출이 많은 것을 알 수 있습니다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3815" y="793448"/>
            <a:ext cx="4609465" cy="392430"/>
          </a:xfrm>
          <a:custGeom>
            <a:avLst/>
            <a:gdLst/>
            <a:ahLst/>
            <a:cxnLst/>
            <a:rect l="l" t="t" r="r" b="b"/>
            <a:pathLst>
              <a:path w="4609465" h="392430">
                <a:moveTo>
                  <a:pt x="125453" y="335243"/>
                </a:moveTo>
                <a:lnTo>
                  <a:pt x="82580" y="328595"/>
                </a:lnTo>
                <a:lnTo>
                  <a:pt x="47689" y="309371"/>
                </a:lnTo>
                <a:lnTo>
                  <a:pt x="21689" y="278400"/>
                </a:lnTo>
                <a:lnTo>
                  <a:pt x="5489" y="236510"/>
                </a:lnTo>
                <a:lnTo>
                  <a:pt x="0" y="184531"/>
                </a:lnTo>
                <a:lnTo>
                  <a:pt x="5718" y="132692"/>
                </a:lnTo>
                <a:lnTo>
                  <a:pt x="21971" y="91389"/>
                </a:lnTo>
                <a:lnTo>
                  <a:pt x="47911" y="61186"/>
                </a:lnTo>
                <a:lnTo>
                  <a:pt x="82687" y="42649"/>
                </a:lnTo>
                <a:lnTo>
                  <a:pt x="125453" y="36344"/>
                </a:lnTo>
                <a:lnTo>
                  <a:pt x="168190" y="42676"/>
                </a:lnTo>
                <a:lnTo>
                  <a:pt x="203006" y="61267"/>
                </a:lnTo>
                <a:lnTo>
                  <a:pt x="228984" y="91510"/>
                </a:lnTo>
                <a:lnTo>
                  <a:pt x="231294" y="97387"/>
                </a:lnTo>
                <a:lnTo>
                  <a:pt x="125453" y="97387"/>
                </a:lnTo>
                <a:lnTo>
                  <a:pt x="106403" y="102577"/>
                </a:lnTo>
                <a:lnTo>
                  <a:pt x="91563" y="118489"/>
                </a:lnTo>
                <a:lnTo>
                  <a:pt x="81881" y="145636"/>
                </a:lnTo>
                <a:lnTo>
                  <a:pt x="78302" y="184531"/>
                </a:lnTo>
                <a:lnTo>
                  <a:pt x="81644" y="224265"/>
                </a:lnTo>
                <a:lnTo>
                  <a:pt x="91353" y="252028"/>
                </a:lnTo>
                <a:lnTo>
                  <a:pt x="106324" y="268320"/>
                </a:lnTo>
                <a:lnTo>
                  <a:pt x="125453" y="273639"/>
                </a:lnTo>
                <a:lnTo>
                  <a:pt x="230807" y="273639"/>
                </a:lnTo>
                <a:lnTo>
                  <a:pt x="228863" y="278663"/>
                </a:lnTo>
                <a:lnTo>
                  <a:pt x="202925" y="309613"/>
                </a:lnTo>
                <a:lnTo>
                  <a:pt x="168163" y="328743"/>
                </a:lnTo>
                <a:lnTo>
                  <a:pt x="125453" y="335243"/>
                </a:lnTo>
                <a:close/>
              </a:path>
              <a:path w="4609465" h="392430">
                <a:moveTo>
                  <a:pt x="230807" y="273639"/>
                </a:moveTo>
                <a:lnTo>
                  <a:pt x="125453" y="273639"/>
                </a:lnTo>
                <a:lnTo>
                  <a:pt x="144482" y="268320"/>
                </a:lnTo>
                <a:lnTo>
                  <a:pt x="159394" y="252028"/>
                </a:lnTo>
                <a:lnTo>
                  <a:pt x="169123" y="224265"/>
                </a:lnTo>
                <a:lnTo>
                  <a:pt x="172603" y="184531"/>
                </a:lnTo>
                <a:lnTo>
                  <a:pt x="169064" y="145636"/>
                </a:lnTo>
                <a:lnTo>
                  <a:pt x="159342" y="118489"/>
                </a:lnTo>
                <a:lnTo>
                  <a:pt x="144463" y="102577"/>
                </a:lnTo>
                <a:lnTo>
                  <a:pt x="125453" y="97387"/>
                </a:lnTo>
                <a:lnTo>
                  <a:pt x="231294" y="97387"/>
                </a:lnTo>
                <a:lnTo>
                  <a:pt x="245210" y="132800"/>
                </a:lnTo>
                <a:lnTo>
                  <a:pt x="250765" y="184531"/>
                </a:lnTo>
                <a:lnTo>
                  <a:pt x="245102" y="236699"/>
                </a:lnTo>
                <a:lnTo>
                  <a:pt x="230807" y="273639"/>
                </a:lnTo>
                <a:close/>
              </a:path>
              <a:path w="4609465" h="392430">
                <a:moveTo>
                  <a:pt x="353497" y="125312"/>
                </a:moveTo>
                <a:lnTo>
                  <a:pt x="281088" y="125312"/>
                </a:lnTo>
                <a:lnTo>
                  <a:pt x="289468" y="89388"/>
                </a:lnTo>
                <a:lnTo>
                  <a:pt x="312451" y="61253"/>
                </a:lnTo>
                <a:lnTo>
                  <a:pt x="347432" y="42905"/>
                </a:lnTo>
                <a:lnTo>
                  <a:pt x="391806" y="36344"/>
                </a:lnTo>
                <a:lnTo>
                  <a:pt x="435297" y="42598"/>
                </a:lnTo>
                <a:lnTo>
                  <a:pt x="469250" y="59955"/>
                </a:lnTo>
                <a:lnTo>
                  <a:pt x="491283" y="86310"/>
                </a:lnTo>
                <a:lnTo>
                  <a:pt x="493240" y="94721"/>
                </a:lnTo>
                <a:lnTo>
                  <a:pt x="391806" y="94721"/>
                </a:lnTo>
                <a:lnTo>
                  <a:pt x="376565" y="96975"/>
                </a:lnTo>
                <a:lnTo>
                  <a:pt x="364495" y="103281"/>
                </a:lnTo>
                <a:lnTo>
                  <a:pt x="356503" y="112955"/>
                </a:lnTo>
                <a:lnTo>
                  <a:pt x="353497" y="125312"/>
                </a:lnTo>
                <a:close/>
              </a:path>
              <a:path w="4609465" h="392430">
                <a:moveTo>
                  <a:pt x="503460" y="270552"/>
                </a:moveTo>
                <a:lnTo>
                  <a:pt x="391806" y="270552"/>
                </a:lnTo>
                <a:lnTo>
                  <a:pt x="407260" y="268223"/>
                </a:lnTo>
                <a:lnTo>
                  <a:pt x="419346" y="261711"/>
                </a:lnTo>
                <a:lnTo>
                  <a:pt x="427169" y="251726"/>
                </a:lnTo>
                <a:lnTo>
                  <a:pt x="429835" y="238978"/>
                </a:lnTo>
                <a:lnTo>
                  <a:pt x="426757" y="226495"/>
                </a:lnTo>
                <a:lnTo>
                  <a:pt x="417732" y="216683"/>
                </a:lnTo>
                <a:lnTo>
                  <a:pt x="403708" y="210266"/>
                </a:lnTo>
                <a:lnTo>
                  <a:pt x="385632" y="207965"/>
                </a:lnTo>
                <a:lnTo>
                  <a:pt x="356865" y="207965"/>
                </a:lnTo>
                <a:lnTo>
                  <a:pt x="356865" y="155343"/>
                </a:lnTo>
                <a:lnTo>
                  <a:pt x="385632" y="155343"/>
                </a:lnTo>
                <a:lnTo>
                  <a:pt x="402109" y="153064"/>
                </a:lnTo>
                <a:lnTo>
                  <a:pt x="414943" y="146695"/>
                </a:lnTo>
                <a:lnTo>
                  <a:pt x="423224" y="136931"/>
                </a:lnTo>
                <a:lnTo>
                  <a:pt x="426046" y="124470"/>
                </a:lnTo>
                <a:lnTo>
                  <a:pt x="423676" y="112481"/>
                </a:lnTo>
                <a:lnTo>
                  <a:pt x="416662" y="103070"/>
                </a:lnTo>
                <a:lnTo>
                  <a:pt x="405780" y="96922"/>
                </a:lnTo>
                <a:lnTo>
                  <a:pt x="391806" y="94721"/>
                </a:lnTo>
                <a:lnTo>
                  <a:pt x="493240" y="94721"/>
                </a:lnTo>
                <a:lnTo>
                  <a:pt x="499017" y="119559"/>
                </a:lnTo>
                <a:lnTo>
                  <a:pt x="494789" y="141722"/>
                </a:lnTo>
                <a:lnTo>
                  <a:pt x="482669" y="159307"/>
                </a:lnTo>
                <a:lnTo>
                  <a:pt x="464128" y="171577"/>
                </a:lnTo>
                <a:lnTo>
                  <a:pt x="440640" y="177795"/>
                </a:lnTo>
                <a:lnTo>
                  <a:pt x="440640" y="180040"/>
                </a:lnTo>
                <a:lnTo>
                  <a:pt x="470767" y="187416"/>
                </a:lnTo>
                <a:lnTo>
                  <a:pt x="492421" y="201370"/>
                </a:lnTo>
                <a:lnTo>
                  <a:pt x="505446" y="221007"/>
                </a:lnTo>
                <a:lnTo>
                  <a:pt x="509682" y="245433"/>
                </a:lnTo>
                <a:lnTo>
                  <a:pt x="503460" y="270552"/>
                </a:lnTo>
                <a:close/>
              </a:path>
              <a:path w="4609465" h="392430">
                <a:moveTo>
                  <a:pt x="391245" y="331594"/>
                </a:moveTo>
                <a:lnTo>
                  <a:pt x="344720" y="324909"/>
                </a:lnTo>
                <a:lnTo>
                  <a:pt x="308153" y="306213"/>
                </a:lnTo>
                <a:lnTo>
                  <a:pt x="284190" y="277544"/>
                </a:lnTo>
                <a:lnTo>
                  <a:pt x="275474" y="240943"/>
                </a:lnTo>
                <a:lnTo>
                  <a:pt x="351672" y="240943"/>
                </a:lnTo>
                <a:lnTo>
                  <a:pt x="354806" y="252851"/>
                </a:lnTo>
                <a:lnTo>
                  <a:pt x="363162" y="262220"/>
                </a:lnTo>
                <a:lnTo>
                  <a:pt x="375807" y="268353"/>
                </a:lnTo>
                <a:lnTo>
                  <a:pt x="391806" y="270552"/>
                </a:lnTo>
                <a:lnTo>
                  <a:pt x="503460" y="270552"/>
                </a:lnTo>
                <a:lnTo>
                  <a:pt x="501082" y="280149"/>
                </a:lnTo>
                <a:lnTo>
                  <a:pt x="476670" y="307405"/>
                </a:lnTo>
                <a:lnTo>
                  <a:pt x="439154" y="325216"/>
                </a:lnTo>
                <a:lnTo>
                  <a:pt x="391245" y="331594"/>
                </a:lnTo>
                <a:close/>
              </a:path>
              <a:path w="4609465" h="392430">
                <a:moveTo>
                  <a:pt x="579015" y="332015"/>
                </a:moveTo>
                <a:lnTo>
                  <a:pt x="563947" y="329007"/>
                </a:lnTo>
                <a:lnTo>
                  <a:pt x="551616" y="320789"/>
                </a:lnTo>
                <a:lnTo>
                  <a:pt x="543337" y="308572"/>
                </a:lnTo>
                <a:lnTo>
                  <a:pt x="540425" y="293566"/>
                </a:lnTo>
                <a:lnTo>
                  <a:pt x="543337" y="278803"/>
                </a:lnTo>
                <a:lnTo>
                  <a:pt x="551616" y="266710"/>
                </a:lnTo>
                <a:lnTo>
                  <a:pt x="563947" y="258538"/>
                </a:lnTo>
                <a:lnTo>
                  <a:pt x="579015" y="255537"/>
                </a:lnTo>
                <a:lnTo>
                  <a:pt x="593508" y="258538"/>
                </a:lnTo>
                <a:lnTo>
                  <a:pt x="605712" y="266710"/>
                </a:lnTo>
                <a:lnTo>
                  <a:pt x="614180" y="278803"/>
                </a:lnTo>
                <a:lnTo>
                  <a:pt x="617465" y="293566"/>
                </a:lnTo>
                <a:lnTo>
                  <a:pt x="614180" y="308572"/>
                </a:lnTo>
                <a:lnTo>
                  <a:pt x="605712" y="320789"/>
                </a:lnTo>
                <a:lnTo>
                  <a:pt x="593508" y="329007"/>
                </a:lnTo>
                <a:lnTo>
                  <a:pt x="579015" y="332015"/>
                </a:lnTo>
                <a:close/>
              </a:path>
              <a:path w="4609465" h="392430">
                <a:moveTo>
                  <a:pt x="1041137" y="367097"/>
                </a:moveTo>
                <a:lnTo>
                  <a:pt x="981358" y="367097"/>
                </a:lnTo>
                <a:lnTo>
                  <a:pt x="981358" y="0"/>
                </a:lnTo>
                <a:lnTo>
                  <a:pt x="1041137" y="0"/>
                </a:lnTo>
                <a:lnTo>
                  <a:pt x="1041137" y="367097"/>
                </a:lnTo>
                <a:close/>
              </a:path>
              <a:path w="4609465" h="392430">
                <a:moveTo>
                  <a:pt x="962273" y="135837"/>
                </a:moveTo>
                <a:lnTo>
                  <a:pt x="903055" y="135837"/>
                </a:lnTo>
                <a:lnTo>
                  <a:pt x="903055" y="7437"/>
                </a:lnTo>
                <a:lnTo>
                  <a:pt x="962273" y="7437"/>
                </a:lnTo>
                <a:lnTo>
                  <a:pt x="962273" y="135837"/>
                </a:lnTo>
                <a:close/>
              </a:path>
              <a:path w="4609465" h="392430">
                <a:moveTo>
                  <a:pt x="748694" y="292583"/>
                </a:moveTo>
                <a:lnTo>
                  <a:pt x="713191" y="248240"/>
                </a:lnTo>
                <a:lnTo>
                  <a:pt x="758556" y="215806"/>
                </a:lnTo>
                <a:lnTo>
                  <a:pt x="790056" y="180110"/>
                </a:lnTo>
                <a:lnTo>
                  <a:pt x="809609" y="139468"/>
                </a:lnTo>
                <a:lnTo>
                  <a:pt x="819138" y="92195"/>
                </a:lnTo>
                <a:lnTo>
                  <a:pt x="736205" y="92195"/>
                </a:lnTo>
                <a:lnTo>
                  <a:pt x="736205" y="41677"/>
                </a:lnTo>
                <a:lnTo>
                  <a:pt x="882286" y="41677"/>
                </a:lnTo>
                <a:lnTo>
                  <a:pt x="881740" y="66651"/>
                </a:lnTo>
                <a:lnTo>
                  <a:pt x="880023" y="90651"/>
                </a:lnTo>
                <a:lnTo>
                  <a:pt x="877017" y="113705"/>
                </a:lnTo>
                <a:lnTo>
                  <a:pt x="872603" y="135837"/>
                </a:lnTo>
                <a:lnTo>
                  <a:pt x="962273" y="135837"/>
                </a:lnTo>
                <a:lnTo>
                  <a:pt x="962273" y="185934"/>
                </a:lnTo>
                <a:lnTo>
                  <a:pt x="854782" y="185934"/>
                </a:lnTo>
                <a:lnTo>
                  <a:pt x="837081" y="215859"/>
                </a:lnTo>
                <a:lnTo>
                  <a:pt x="813894" y="243574"/>
                </a:lnTo>
                <a:lnTo>
                  <a:pt x="784629" y="269131"/>
                </a:lnTo>
                <a:lnTo>
                  <a:pt x="748694" y="292583"/>
                </a:lnTo>
                <a:close/>
              </a:path>
              <a:path w="4609465" h="392430">
                <a:moveTo>
                  <a:pt x="962273" y="352363"/>
                </a:moveTo>
                <a:lnTo>
                  <a:pt x="903055" y="352363"/>
                </a:lnTo>
                <a:lnTo>
                  <a:pt x="903055" y="185934"/>
                </a:lnTo>
                <a:lnTo>
                  <a:pt x="962273" y="185934"/>
                </a:lnTo>
                <a:lnTo>
                  <a:pt x="962273" y="352363"/>
                </a:lnTo>
                <a:close/>
              </a:path>
              <a:path w="4609465" h="392430">
                <a:moveTo>
                  <a:pt x="1373726" y="206282"/>
                </a:moveTo>
                <a:lnTo>
                  <a:pt x="1309736" y="206282"/>
                </a:lnTo>
                <a:lnTo>
                  <a:pt x="1309736" y="561"/>
                </a:lnTo>
                <a:lnTo>
                  <a:pt x="1373726" y="561"/>
                </a:lnTo>
                <a:lnTo>
                  <a:pt x="1373726" y="206282"/>
                </a:lnTo>
                <a:close/>
              </a:path>
              <a:path w="4609465" h="392430">
                <a:moveTo>
                  <a:pt x="1170671" y="194915"/>
                </a:moveTo>
                <a:lnTo>
                  <a:pt x="1129989" y="187993"/>
                </a:lnTo>
                <a:lnTo>
                  <a:pt x="1097280" y="169217"/>
                </a:lnTo>
                <a:lnTo>
                  <a:pt x="1075516" y="140944"/>
                </a:lnTo>
                <a:lnTo>
                  <a:pt x="1067670" y="105526"/>
                </a:lnTo>
                <a:lnTo>
                  <a:pt x="1075516" y="69212"/>
                </a:lnTo>
                <a:lnTo>
                  <a:pt x="1097280" y="40765"/>
                </a:lnTo>
                <a:lnTo>
                  <a:pt x="1129989" y="22211"/>
                </a:lnTo>
                <a:lnTo>
                  <a:pt x="1170671" y="15576"/>
                </a:lnTo>
                <a:lnTo>
                  <a:pt x="1211193" y="22211"/>
                </a:lnTo>
                <a:lnTo>
                  <a:pt x="1243835" y="40765"/>
                </a:lnTo>
                <a:lnTo>
                  <a:pt x="1265264" y="68760"/>
                </a:lnTo>
                <a:lnTo>
                  <a:pt x="1170671" y="68760"/>
                </a:lnTo>
                <a:lnTo>
                  <a:pt x="1154148" y="71012"/>
                </a:lnTo>
                <a:lnTo>
                  <a:pt x="1141202" y="77829"/>
                </a:lnTo>
                <a:lnTo>
                  <a:pt x="1132783" y="89303"/>
                </a:lnTo>
                <a:lnTo>
                  <a:pt x="1129836" y="105526"/>
                </a:lnTo>
                <a:lnTo>
                  <a:pt x="1132783" y="120964"/>
                </a:lnTo>
                <a:lnTo>
                  <a:pt x="1141202" y="132206"/>
                </a:lnTo>
                <a:lnTo>
                  <a:pt x="1154148" y="139054"/>
                </a:lnTo>
                <a:lnTo>
                  <a:pt x="1170671" y="141310"/>
                </a:lnTo>
                <a:lnTo>
                  <a:pt x="1265328" y="141310"/>
                </a:lnTo>
                <a:lnTo>
                  <a:pt x="1243835" y="169217"/>
                </a:lnTo>
                <a:lnTo>
                  <a:pt x="1211193" y="187993"/>
                </a:lnTo>
                <a:lnTo>
                  <a:pt x="1170671" y="194915"/>
                </a:lnTo>
                <a:close/>
              </a:path>
              <a:path w="4609465" h="392430">
                <a:moveTo>
                  <a:pt x="1265328" y="141310"/>
                </a:moveTo>
                <a:lnTo>
                  <a:pt x="1170671" y="141310"/>
                </a:lnTo>
                <a:lnTo>
                  <a:pt x="1186607" y="139054"/>
                </a:lnTo>
                <a:lnTo>
                  <a:pt x="1199228" y="132206"/>
                </a:lnTo>
                <a:lnTo>
                  <a:pt x="1207534" y="120964"/>
                </a:lnTo>
                <a:lnTo>
                  <a:pt x="1210524" y="105526"/>
                </a:lnTo>
                <a:lnTo>
                  <a:pt x="1207534" y="89303"/>
                </a:lnTo>
                <a:lnTo>
                  <a:pt x="1199228" y="77829"/>
                </a:lnTo>
                <a:lnTo>
                  <a:pt x="1186607" y="71012"/>
                </a:lnTo>
                <a:lnTo>
                  <a:pt x="1170671" y="68760"/>
                </a:lnTo>
                <a:lnTo>
                  <a:pt x="1265264" y="68760"/>
                </a:lnTo>
                <a:lnTo>
                  <a:pt x="1265610" y="69212"/>
                </a:lnTo>
                <a:lnTo>
                  <a:pt x="1273532" y="105526"/>
                </a:lnTo>
                <a:lnTo>
                  <a:pt x="1265610" y="140944"/>
                </a:lnTo>
                <a:lnTo>
                  <a:pt x="1265328" y="141310"/>
                </a:lnTo>
                <a:close/>
              </a:path>
              <a:path w="4609465" h="392430">
                <a:moveTo>
                  <a:pt x="1373726" y="363589"/>
                </a:moveTo>
                <a:lnTo>
                  <a:pt x="1123240" y="363589"/>
                </a:lnTo>
                <a:lnTo>
                  <a:pt x="1123240" y="220876"/>
                </a:lnTo>
                <a:lnTo>
                  <a:pt x="1373726" y="220876"/>
                </a:lnTo>
                <a:lnTo>
                  <a:pt x="1373726" y="270832"/>
                </a:lnTo>
                <a:lnTo>
                  <a:pt x="1185827" y="270832"/>
                </a:lnTo>
                <a:lnTo>
                  <a:pt x="1185827" y="312931"/>
                </a:lnTo>
                <a:lnTo>
                  <a:pt x="1373726" y="312931"/>
                </a:lnTo>
                <a:lnTo>
                  <a:pt x="1373726" y="363589"/>
                </a:lnTo>
                <a:close/>
              </a:path>
              <a:path w="4609465" h="392430">
                <a:moveTo>
                  <a:pt x="1373726" y="312931"/>
                </a:moveTo>
                <a:lnTo>
                  <a:pt x="1311280" y="312931"/>
                </a:lnTo>
                <a:lnTo>
                  <a:pt x="1311280" y="270832"/>
                </a:lnTo>
                <a:lnTo>
                  <a:pt x="1373726" y="270832"/>
                </a:lnTo>
                <a:lnTo>
                  <a:pt x="1373726" y="312931"/>
                </a:lnTo>
                <a:close/>
              </a:path>
              <a:path w="4609465" h="392430">
                <a:moveTo>
                  <a:pt x="1787856" y="233645"/>
                </a:moveTo>
                <a:lnTo>
                  <a:pt x="1524741" y="233645"/>
                </a:lnTo>
                <a:lnTo>
                  <a:pt x="1524741" y="24276"/>
                </a:lnTo>
                <a:lnTo>
                  <a:pt x="1785751" y="24276"/>
                </a:lnTo>
                <a:lnTo>
                  <a:pt x="1785751" y="75215"/>
                </a:lnTo>
                <a:lnTo>
                  <a:pt x="1589432" y="75215"/>
                </a:lnTo>
                <a:lnTo>
                  <a:pt x="1589432" y="103842"/>
                </a:lnTo>
                <a:lnTo>
                  <a:pt x="1776630" y="103842"/>
                </a:lnTo>
                <a:lnTo>
                  <a:pt x="1776630" y="153238"/>
                </a:lnTo>
                <a:lnTo>
                  <a:pt x="1589432" y="153238"/>
                </a:lnTo>
                <a:lnTo>
                  <a:pt x="1589432" y="184250"/>
                </a:lnTo>
                <a:lnTo>
                  <a:pt x="1787856" y="184250"/>
                </a:lnTo>
                <a:lnTo>
                  <a:pt x="1787856" y="233645"/>
                </a:lnTo>
                <a:close/>
              </a:path>
              <a:path w="4609465" h="392430">
                <a:moveTo>
                  <a:pt x="1822797" y="327665"/>
                </a:moveTo>
                <a:lnTo>
                  <a:pt x="1487554" y="327665"/>
                </a:lnTo>
                <a:lnTo>
                  <a:pt x="1487554" y="276445"/>
                </a:lnTo>
                <a:lnTo>
                  <a:pt x="1822797" y="276445"/>
                </a:lnTo>
                <a:lnTo>
                  <a:pt x="1822797" y="327665"/>
                </a:lnTo>
                <a:close/>
              </a:path>
              <a:path w="4609465" h="392430">
                <a:moveTo>
                  <a:pt x="2148369" y="276165"/>
                </a:moveTo>
                <a:lnTo>
                  <a:pt x="2087888" y="276165"/>
                </a:lnTo>
                <a:lnTo>
                  <a:pt x="2087888" y="561"/>
                </a:lnTo>
                <a:lnTo>
                  <a:pt x="2148369" y="561"/>
                </a:lnTo>
                <a:lnTo>
                  <a:pt x="2148369" y="276165"/>
                </a:lnTo>
                <a:close/>
              </a:path>
              <a:path w="4609465" h="392430">
                <a:moveTo>
                  <a:pt x="2071610" y="268166"/>
                </a:moveTo>
                <a:lnTo>
                  <a:pt x="2012111" y="268166"/>
                </a:lnTo>
                <a:lnTo>
                  <a:pt x="2012111" y="137381"/>
                </a:lnTo>
                <a:lnTo>
                  <a:pt x="1985870" y="137381"/>
                </a:lnTo>
                <a:lnTo>
                  <a:pt x="1985870" y="85740"/>
                </a:lnTo>
                <a:lnTo>
                  <a:pt x="2012111" y="85740"/>
                </a:lnTo>
                <a:lnTo>
                  <a:pt x="2012111" y="6455"/>
                </a:lnTo>
                <a:lnTo>
                  <a:pt x="2071610" y="6455"/>
                </a:lnTo>
                <a:lnTo>
                  <a:pt x="2071610" y="268166"/>
                </a:lnTo>
                <a:close/>
              </a:path>
              <a:path w="4609465" h="392430">
                <a:moveTo>
                  <a:pt x="1870660" y="228313"/>
                </a:moveTo>
                <a:lnTo>
                  <a:pt x="1844279" y="228313"/>
                </a:lnTo>
                <a:lnTo>
                  <a:pt x="1844279" y="104824"/>
                </a:lnTo>
                <a:lnTo>
                  <a:pt x="1912057" y="104824"/>
                </a:lnTo>
                <a:lnTo>
                  <a:pt x="1912057" y="75075"/>
                </a:lnTo>
                <a:lnTo>
                  <a:pt x="1843998" y="75075"/>
                </a:lnTo>
                <a:lnTo>
                  <a:pt x="1843998" y="26241"/>
                </a:lnTo>
                <a:lnTo>
                  <a:pt x="1973381" y="26241"/>
                </a:lnTo>
                <a:lnTo>
                  <a:pt x="1973381" y="149729"/>
                </a:lnTo>
                <a:lnTo>
                  <a:pt x="1906023" y="149729"/>
                </a:lnTo>
                <a:lnTo>
                  <a:pt x="1906023" y="178497"/>
                </a:lnTo>
                <a:lnTo>
                  <a:pt x="1994744" y="178497"/>
                </a:lnTo>
                <a:lnTo>
                  <a:pt x="1999201" y="221016"/>
                </a:lnTo>
                <a:lnTo>
                  <a:pt x="1970670" y="225294"/>
                </a:lnTo>
                <a:lnTo>
                  <a:pt x="1941245" y="227454"/>
                </a:lnTo>
                <a:lnTo>
                  <a:pt x="1908663" y="228219"/>
                </a:lnTo>
                <a:lnTo>
                  <a:pt x="1870660" y="228313"/>
                </a:lnTo>
                <a:close/>
              </a:path>
              <a:path w="4609465" h="392430">
                <a:moveTo>
                  <a:pt x="1994744" y="178497"/>
                </a:moveTo>
                <a:lnTo>
                  <a:pt x="1906023" y="178497"/>
                </a:lnTo>
                <a:lnTo>
                  <a:pt x="1929874" y="177834"/>
                </a:lnTo>
                <a:lnTo>
                  <a:pt x="1951700" y="176567"/>
                </a:lnTo>
                <a:lnTo>
                  <a:pt x="1972683" y="174510"/>
                </a:lnTo>
                <a:lnTo>
                  <a:pt x="1994009" y="171480"/>
                </a:lnTo>
                <a:lnTo>
                  <a:pt x="1994744" y="178497"/>
                </a:lnTo>
                <a:close/>
              </a:path>
              <a:path w="4609465" h="392430">
                <a:moveTo>
                  <a:pt x="2156368" y="361905"/>
                </a:moveTo>
                <a:lnTo>
                  <a:pt x="1894516" y="361905"/>
                </a:lnTo>
                <a:lnTo>
                  <a:pt x="1894516" y="248941"/>
                </a:lnTo>
                <a:lnTo>
                  <a:pt x="1958085" y="248941"/>
                </a:lnTo>
                <a:lnTo>
                  <a:pt x="1958085" y="311106"/>
                </a:lnTo>
                <a:lnTo>
                  <a:pt x="2156368" y="311106"/>
                </a:lnTo>
                <a:lnTo>
                  <a:pt x="2156368" y="361905"/>
                </a:lnTo>
                <a:close/>
              </a:path>
              <a:path w="4609465" h="392430">
                <a:moveTo>
                  <a:pt x="2474643" y="216245"/>
                </a:moveTo>
                <a:lnTo>
                  <a:pt x="2211388" y="216245"/>
                </a:lnTo>
                <a:lnTo>
                  <a:pt x="2211388" y="28626"/>
                </a:lnTo>
                <a:lnTo>
                  <a:pt x="2472538" y="28626"/>
                </a:lnTo>
                <a:lnTo>
                  <a:pt x="2472538" y="79565"/>
                </a:lnTo>
                <a:lnTo>
                  <a:pt x="2274114" y="79565"/>
                </a:lnTo>
                <a:lnTo>
                  <a:pt x="2274114" y="165867"/>
                </a:lnTo>
                <a:lnTo>
                  <a:pt x="2474643" y="165867"/>
                </a:lnTo>
                <a:lnTo>
                  <a:pt x="2474643" y="216245"/>
                </a:lnTo>
                <a:close/>
              </a:path>
              <a:path w="4609465" h="392430">
                <a:moveTo>
                  <a:pt x="2509304" y="325981"/>
                </a:moveTo>
                <a:lnTo>
                  <a:pt x="2174061" y="325981"/>
                </a:lnTo>
                <a:lnTo>
                  <a:pt x="2174061" y="273920"/>
                </a:lnTo>
                <a:lnTo>
                  <a:pt x="2509304" y="273920"/>
                </a:lnTo>
                <a:lnTo>
                  <a:pt x="2509304" y="325981"/>
                </a:lnTo>
                <a:close/>
              </a:path>
              <a:path w="4609465" h="392430">
                <a:moveTo>
                  <a:pt x="2889896" y="165306"/>
                </a:moveTo>
                <a:lnTo>
                  <a:pt x="2639270" y="165306"/>
                </a:lnTo>
                <a:lnTo>
                  <a:pt x="2639270" y="11787"/>
                </a:lnTo>
                <a:lnTo>
                  <a:pt x="2701716" y="11787"/>
                </a:lnTo>
                <a:lnTo>
                  <a:pt x="2701716" y="44483"/>
                </a:lnTo>
                <a:lnTo>
                  <a:pt x="2889896" y="44483"/>
                </a:lnTo>
                <a:lnTo>
                  <a:pt x="2889896" y="91213"/>
                </a:lnTo>
                <a:lnTo>
                  <a:pt x="2701716" y="91213"/>
                </a:lnTo>
                <a:lnTo>
                  <a:pt x="2701716" y="115770"/>
                </a:lnTo>
                <a:lnTo>
                  <a:pt x="2889896" y="115770"/>
                </a:lnTo>
                <a:lnTo>
                  <a:pt x="2889896" y="165306"/>
                </a:lnTo>
                <a:close/>
              </a:path>
              <a:path w="4609465" h="392430">
                <a:moveTo>
                  <a:pt x="2889896" y="44483"/>
                </a:moveTo>
                <a:lnTo>
                  <a:pt x="2827029" y="44483"/>
                </a:lnTo>
                <a:lnTo>
                  <a:pt x="2827029" y="11787"/>
                </a:lnTo>
                <a:lnTo>
                  <a:pt x="2889896" y="11787"/>
                </a:lnTo>
                <a:lnTo>
                  <a:pt x="2889896" y="44483"/>
                </a:lnTo>
                <a:close/>
              </a:path>
              <a:path w="4609465" h="392430">
                <a:moveTo>
                  <a:pt x="2889896" y="115770"/>
                </a:moveTo>
                <a:lnTo>
                  <a:pt x="2827029" y="115770"/>
                </a:lnTo>
                <a:lnTo>
                  <a:pt x="2827029" y="91213"/>
                </a:lnTo>
                <a:lnTo>
                  <a:pt x="2889896" y="91213"/>
                </a:lnTo>
                <a:lnTo>
                  <a:pt x="2889896" y="115770"/>
                </a:lnTo>
                <a:close/>
              </a:path>
              <a:path w="4609465" h="392430">
                <a:moveTo>
                  <a:pt x="2932556" y="233926"/>
                </a:moveTo>
                <a:lnTo>
                  <a:pt x="2597312" y="233926"/>
                </a:lnTo>
                <a:lnTo>
                  <a:pt x="2597312" y="184531"/>
                </a:lnTo>
                <a:lnTo>
                  <a:pt x="2932556" y="184531"/>
                </a:lnTo>
                <a:lnTo>
                  <a:pt x="2932556" y="233926"/>
                </a:lnTo>
                <a:close/>
              </a:path>
              <a:path w="4609465" h="392430">
                <a:moveTo>
                  <a:pt x="2801910" y="284865"/>
                </a:moveTo>
                <a:lnTo>
                  <a:pt x="2738903" y="284865"/>
                </a:lnTo>
                <a:lnTo>
                  <a:pt x="2738903" y="233926"/>
                </a:lnTo>
                <a:lnTo>
                  <a:pt x="2801910" y="233926"/>
                </a:lnTo>
                <a:lnTo>
                  <a:pt x="2801910" y="284865"/>
                </a:lnTo>
                <a:close/>
              </a:path>
              <a:path w="4609465" h="392430">
                <a:moveTo>
                  <a:pt x="2895930" y="361905"/>
                </a:moveTo>
                <a:lnTo>
                  <a:pt x="2634078" y="361905"/>
                </a:lnTo>
                <a:lnTo>
                  <a:pt x="2634078" y="259325"/>
                </a:lnTo>
                <a:lnTo>
                  <a:pt x="2697366" y="259325"/>
                </a:lnTo>
                <a:lnTo>
                  <a:pt x="2697366" y="311106"/>
                </a:lnTo>
                <a:lnTo>
                  <a:pt x="2895930" y="311106"/>
                </a:lnTo>
                <a:lnTo>
                  <a:pt x="2895930" y="361905"/>
                </a:lnTo>
                <a:close/>
              </a:path>
              <a:path w="4609465" h="392430">
                <a:moveTo>
                  <a:pt x="3253216" y="219613"/>
                </a:moveTo>
                <a:lnTo>
                  <a:pt x="3189788" y="219613"/>
                </a:lnTo>
                <a:lnTo>
                  <a:pt x="3189788" y="114507"/>
                </a:lnTo>
                <a:lnTo>
                  <a:pt x="3129166" y="114507"/>
                </a:lnTo>
                <a:lnTo>
                  <a:pt x="3129166" y="63007"/>
                </a:lnTo>
                <a:lnTo>
                  <a:pt x="3189788" y="63007"/>
                </a:lnTo>
                <a:lnTo>
                  <a:pt x="3189788" y="0"/>
                </a:lnTo>
                <a:lnTo>
                  <a:pt x="3253216" y="0"/>
                </a:lnTo>
                <a:lnTo>
                  <a:pt x="3253216" y="219613"/>
                </a:lnTo>
                <a:close/>
              </a:path>
              <a:path w="4609465" h="392430">
                <a:moveTo>
                  <a:pt x="2970455" y="215824"/>
                </a:moveTo>
                <a:lnTo>
                  <a:pt x="2936215" y="165025"/>
                </a:lnTo>
                <a:lnTo>
                  <a:pt x="2977108" y="145677"/>
                </a:lnTo>
                <a:lnTo>
                  <a:pt x="3003187" y="118542"/>
                </a:lnTo>
                <a:lnTo>
                  <a:pt x="3017005" y="86406"/>
                </a:lnTo>
                <a:lnTo>
                  <a:pt x="3021114" y="52061"/>
                </a:lnTo>
                <a:lnTo>
                  <a:pt x="3021114" y="19224"/>
                </a:lnTo>
                <a:lnTo>
                  <a:pt x="3085945" y="19224"/>
                </a:lnTo>
                <a:lnTo>
                  <a:pt x="3085945" y="56411"/>
                </a:lnTo>
                <a:lnTo>
                  <a:pt x="3089605" y="88046"/>
                </a:lnTo>
                <a:lnTo>
                  <a:pt x="3102381" y="117419"/>
                </a:lnTo>
                <a:lnTo>
                  <a:pt x="3126656" y="142213"/>
                </a:lnTo>
                <a:lnTo>
                  <a:pt x="3133703" y="145520"/>
                </a:lnTo>
                <a:lnTo>
                  <a:pt x="3053389" y="145520"/>
                </a:lnTo>
                <a:lnTo>
                  <a:pt x="3039168" y="168009"/>
                </a:lnTo>
                <a:lnTo>
                  <a:pt x="3020763" y="187565"/>
                </a:lnTo>
                <a:lnTo>
                  <a:pt x="2997938" y="203675"/>
                </a:lnTo>
                <a:lnTo>
                  <a:pt x="2970455" y="215824"/>
                </a:lnTo>
                <a:close/>
              </a:path>
              <a:path w="4609465" h="392430">
                <a:moveTo>
                  <a:pt x="3131411" y="210491"/>
                </a:moveTo>
                <a:lnTo>
                  <a:pt x="3105289" y="199333"/>
                </a:lnTo>
                <a:lnTo>
                  <a:pt x="3083770" y="184478"/>
                </a:lnTo>
                <a:lnTo>
                  <a:pt x="3066567" y="166387"/>
                </a:lnTo>
                <a:lnTo>
                  <a:pt x="3053389" y="145520"/>
                </a:lnTo>
                <a:lnTo>
                  <a:pt x="3133703" y="145520"/>
                </a:lnTo>
                <a:lnTo>
                  <a:pt x="3164809" y="160114"/>
                </a:lnTo>
                <a:lnTo>
                  <a:pt x="3131411" y="210491"/>
                </a:lnTo>
                <a:close/>
              </a:path>
              <a:path w="4609465" h="392430">
                <a:moveTo>
                  <a:pt x="3253216" y="367097"/>
                </a:moveTo>
                <a:lnTo>
                  <a:pt x="3189788" y="367097"/>
                </a:lnTo>
                <a:lnTo>
                  <a:pt x="3189788" y="283602"/>
                </a:lnTo>
                <a:lnTo>
                  <a:pt x="2997819" y="283602"/>
                </a:lnTo>
                <a:lnTo>
                  <a:pt x="2997819" y="233786"/>
                </a:lnTo>
                <a:lnTo>
                  <a:pt x="3253216" y="233786"/>
                </a:lnTo>
                <a:lnTo>
                  <a:pt x="3253216" y="367097"/>
                </a:lnTo>
                <a:close/>
              </a:path>
              <a:path w="4609465" h="392430">
                <a:moveTo>
                  <a:pt x="3576823" y="367097"/>
                </a:moveTo>
                <a:lnTo>
                  <a:pt x="3513957" y="367097"/>
                </a:lnTo>
                <a:lnTo>
                  <a:pt x="3513957" y="0"/>
                </a:lnTo>
                <a:lnTo>
                  <a:pt x="3576823" y="0"/>
                </a:lnTo>
                <a:lnTo>
                  <a:pt x="3576823" y="139064"/>
                </a:lnTo>
                <a:lnTo>
                  <a:pt x="3626500" y="139064"/>
                </a:lnTo>
                <a:lnTo>
                  <a:pt x="3626500" y="191126"/>
                </a:lnTo>
                <a:lnTo>
                  <a:pt x="3576823" y="191126"/>
                </a:lnTo>
                <a:lnTo>
                  <a:pt x="3576823" y="367097"/>
                </a:lnTo>
                <a:close/>
              </a:path>
              <a:path w="4609465" h="392430">
                <a:moveTo>
                  <a:pt x="3659067" y="308019"/>
                </a:moveTo>
                <a:lnTo>
                  <a:pt x="3626370" y="257782"/>
                </a:lnTo>
                <a:lnTo>
                  <a:pt x="3674964" y="230685"/>
                </a:lnTo>
                <a:lnTo>
                  <a:pt x="3711643" y="200982"/>
                </a:lnTo>
                <a:lnTo>
                  <a:pt x="3737692" y="167749"/>
                </a:lnTo>
                <a:lnTo>
                  <a:pt x="3754399" y="130063"/>
                </a:lnTo>
                <a:lnTo>
                  <a:pt x="3763050" y="87003"/>
                </a:lnTo>
                <a:lnTo>
                  <a:pt x="3647700" y="87003"/>
                </a:lnTo>
                <a:lnTo>
                  <a:pt x="3647700" y="37607"/>
                </a:lnTo>
                <a:lnTo>
                  <a:pt x="3827881" y="37607"/>
                </a:lnTo>
                <a:lnTo>
                  <a:pt x="3825673" y="85438"/>
                </a:lnTo>
                <a:lnTo>
                  <a:pt x="3818225" y="130357"/>
                </a:lnTo>
                <a:lnTo>
                  <a:pt x="3804298" y="172272"/>
                </a:lnTo>
                <a:lnTo>
                  <a:pt x="3782656" y="211089"/>
                </a:lnTo>
                <a:lnTo>
                  <a:pt x="3752061" y="246714"/>
                </a:lnTo>
                <a:lnTo>
                  <a:pt x="3711277" y="279056"/>
                </a:lnTo>
                <a:lnTo>
                  <a:pt x="3659067" y="308019"/>
                </a:lnTo>
                <a:close/>
              </a:path>
              <a:path w="4609465" h="392430">
                <a:moveTo>
                  <a:pt x="3421480" y="52201"/>
                </a:moveTo>
                <a:lnTo>
                  <a:pt x="3358052" y="52201"/>
                </a:lnTo>
                <a:lnTo>
                  <a:pt x="3358052" y="6595"/>
                </a:lnTo>
                <a:lnTo>
                  <a:pt x="3421480" y="6595"/>
                </a:lnTo>
                <a:lnTo>
                  <a:pt x="3421480" y="52201"/>
                </a:lnTo>
                <a:close/>
              </a:path>
              <a:path w="4609465" h="392430">
                <a:moveTo>
                  <a:pt x="3496135" y="102579"/>
                </a:moveTo>
                <a:lnTo>
                  <a:pt x="3282135" y="102579"/>
                </a:lnTo>
                <a:lnTo>
                  <a:pt x="3282135" y="52201"/>
                </a:lnTo>
                <a:lnTo>
                  <a:pt x="3496135" y="52201"/>
                </a:lnTo>
                <a:lnTo>
                  <a:pt x="3496135" y="102579"/>
                </a:lnTo>
                <a:close/>
              </a:path>
              <a:path w="4609465" h="392430">
                <a:moveTo>
                  <a:pt x="3389626" y="295951"/>
                </a:moveTo>
                <a:lnTo>
                  <a:pt x="3351078" y="289242"/>
                </a:lnTo>
                <a:lnTo>
                  <a:pt x="3320462" y="270692"/>
                </a:lnTo>
                <a:lnTo>
                  <a:pt x="3300292" y="242355"/>
                </a:lnTo>
                <a:lnTo>
                  <a:pt x="3293080" y="206282"/>
                </a:lnTo>
                <a:lnTo>
                  <a:pt x="3300292" y="170270"/>
                </a:lnTo>
                <a:lnTo>
                  <a:pt x="3320462" y="141941"/>
                </a:lnTo>
                <a:lnTo>
                  <a:pt x="3351078" y="123400"/>
                </a:lnTo>
                <a:lnTo>
                  <a:pt x="3389626" y="116752"/>
                </a:lnTo>
                <a:lnTo>
                  <a:pt x="3427455" y="123400"/>
                </a:lnTo>
                <a:lnTo>
                  <a:pt x="3457878" y="141941"/>
                </a:lnTo>
                <a:lnTo>
                  <a:pt x="3476525" y="167972"/>
                </a:lnTo>
                <a:lnTo>
                  <a:pt x="3389626" y="167972"/>
                </a:lnTo>
                <a:lnTo>
                  <a:pt x="3375297" y="170603"/>
                </a:lnTo>
                <a:lnTo>
                  <a:pt x="3364034" y="177970"/>
                </a:lnTo>
                <a:lnTo>
                  <a:pt x="3356691" y="189916"/>
                </a:lnTo>
                <a:lnTo>
                  <a:pt x="3354123" y="206282"/>
                </a:lnTo>
                <a:lnTo>
                  <a:pt x="3356691" y="222998"/>
                </a:lnTo>
                <a:lnTo>
                  <a:pt x="3364034" y="234873"/>
                </a:lnTo>
                <a:lnTo>
                  <a:pt x="3375297" y="241960"/>
                </a:lnTo>
                <a:lnTo>
                  <a:pt x="3389626" y="244310"/>
                </a:lnTo>
                <a:lnTo>
                  <a:pt x="3476770" y="244310"/>
                </a:lnTo>
                <a:lnTo>
                  <a:pt x="3457878" y="270692"/>
                </a:lnTo>
                <a:lnTo>
                  <a:pt x="3427455" y="289242"/>
                </a:lnTo>
                <a:lnTo>
                  <a:pt x="3389626" y="295951"/>
                </a:lnTo>
                <a:close/>
              </a:path>
              <a:path w="4609465" h="392430">
                <a:moveTo>
                  <a:pt x="3476770" y="244310"/>
                </a:moveTo>
                <a:lnTo>
                  <a:pt x="3389626" y="244310"/>
                </a:lnTo>
                <a:lnTo>
                  <a:pt x="3403591" y="241960"/>
                </a:lnTo>
                <a:lnTo>
                  <a:pt x="3414622" y="234873"/>
                </a:lnTo>
                <a:lnTo>
                  <a:pt x="3421890" y="222998"/>
                </a:lnTo>
                <a:lnTo>
                  <a:pt x="3424568" y="206282"/>
                </a:lnTo>
                <a:lnTo>
                  <a:pt x="3421890" y="189916"/>
                </a:lnTo>
                <a:lnTo>
                  <a:pt x="3414622" y="177970"/>
                </a:lnTo>
                <a:lnTo>
                  <a:pt x="3403591" y="170603"/>
                </a:lnTo>
                <a:lnTo>
                  <a:pt x="3389626" y="167972"/>
                </a:lnTo>
                <a:lnTo>
                  <a:pt x="3476525" y="167972"/>
                </a:lnTo>
                <a:lnTo>
                  <a:pt x="3478171" y="170270"/>
                </a:lnTo>
                <a:lnTo>
                  <a:pt x="3485610" y="206282"/>
                </a:lnTo>
                <a:lnTo>
                  <a:pt x="3478171" y="242355"/>
                </a:lnTo>
                <a:lnTo>
                  <a:pt x="3476770" y="244310"/>
                </a:lnTo>
                <a:close/>
              </a:path>
              <a:path w="4609465" h="392430">
                <a:moveTo>
                  <a:pt x="3938600" y="367097"/>
                </a:moveTo>
                <a:lnTo>
                  <a:pt x="3874049" y="367097"/>
                </a:lnTo>
                <a:lnTo>
                  <a:pt x="3874049" y="0"/>
                </a:lnTo>
                <a:lnTo>
                  <a:pt x="3938600" y="0"/>
                </a:lnTo>
                <a:lnTo>
                  <a:pt x="3938600" y="367097"/>
                </a:lnTo>
                <a:close/>
              </a:path>
              <a:path w="4609465" h="392430">
                <a:moveTo>
                  <a:pt x="4208333" y="392356"/>
                </a:moveTo>
                <a:lnTo>
                  <a:pt x="4135082" y="392356"/>
                </a:lnTo>
                <a:lnTo>
                  <a:pt x="4108807" y="353448"/>
                </a:lnTo>
                <a:lnTo>
                  <a:pt x="4090545" y="311370"/>
                </a:lnTo>
                <a:lnTo>
                  <a:pt x="4079887" y="265686"/>
                </a:lnTo>
                <a:lnTo>
                  <a:pt x="4076425" y="215964"/>
                </a:lnTo>
                <a:lnTo>
                  <a:pt x="4079887" y="166242"/>
                </a:lnTo>
                <a:lnTo>
                  <a:pt x="4090545" y="120559"/>
                </a:lnTo>
                <a:lnTo>
                  <a:pt x="4108807" y="78480"/>
                </a:lnTo>
                <a:lnTo>
                  <a:pt x="4135082" y="39572"/>
                </a:lnTo>
                <a:lnTo>
                  <a:pt x="4208333" y="39572"/>
                </a:lnTo>
                <a:lnTo>
                  <a:pt x="4186992" y="73448"/>
                </a:lnTo>
                <a:lnTo>
                  <a:pt x="4170006" y="116822"/>
                </a:lnTo>
                <a:lnTo>
                  <a:pt x="4158782" y="165670"/>
                </a:lnTo>
                <a:lnTo>
                  <a:pt x="4154728" y="215964"/>
                </a:lnTo>
                <a:lnTo>
                  <a:pt x="4158782" y="266259"/>
                </a:lnTo>
                <a:lnTo>
                  <a:pt x="4170006" y="315106"/>
                </a:lnTo>
                <a:lnTo>
                  <a:pt x="4186992" y="358480"/>
                </a:lnTo>
                <a:lnTo>
                  <a:pt x="4208333" y="392356"/>
                </a:lnTo>
                <a:close/>
              </a:path>
              <a:path w="4609465" h="392430">
                <a:moveTo>
                  <a:pt x="4373370" y="180602"/>
                </a:moveTo>
                <a:lnTo>
                  <a:pt x="4312187" y="180602"/>
                </a:lnTo>
                <a:lnTo>
                  <a:pt x="4312187" y="107912"/>
                </a:lnTo>
                <a:lnTo>
                  <a:pt x="4373370" y="107912"/>
                </a:lnTo>
                <a:lnTo>
                  <a:pt x="4373370" y="180602"/>
                </a:lnTo>
                <a:close/>
              </a:path>
              <a:path w="4609465" h="392430">
                <a:moveTo>
                  <a:pt x="4446060" y="241785"/>
                </a:moveTo>
                <a:lnTo>
                  <a:pt x="4239637" y="241785"/>
                </a:lnTo>
                <a:lnTo>
                  <a:pt x="4239637" y="180602"/>
                </a:lnTo>
                <a:lnTo>
                  <a:pt x="4446060" y="180602"/>
                </a:lnTo>
                <a:lnTo>
                  <a:pt x="4446060" y="241785"/>
                </a:lnTo>
                <a:close/>
              </a:path>
              <a:path w="4609465" h="392430">
                <a:moveTo>
                  <a:pt x="4373370" y="314334"/>
                </a:moveTo>
                <a:lnTo>
                  <a:pt x="4312187" y="314334"/>
                </a:lnTo>
                <a:lnTo>
                  <a:pt x="4312187" y="241785"/>
                </a:lnTo>
                <a:lnTo>
                  <a:pt x="4373370" y="241785"/>
                </a:lnTo>
                <a:lnTo>
                  <a:pt x="4373370" y="314334"/>
                </a:lnTo>
                <a:close/>
              </a:path>
              <a:path w="4609465" h="392430">
                <a:moveTo>
                  <a:pt x="4550475" y="392356"/>
                </a:moveTo>
                <a:lnTo>
                  <a:pt x="4477224" y="392356"/>
                </a:lnTo>
                <a:lnTo>
                  <a:pt x="4498505" y="358480"/>
                </a:lnTo>
                <a:lnTo>
                  <a:pt x="4515498" y="315106"/>
                </a:lnTo>
                <a:lnTo>
                  <a:pt x="4526755" y="266259"/>
                </a:lnTo>
                <a:lnTo>
                  <a:pt x="4530829" y="215964"/>
                </a:lnTo>
                <a:lnTo>
                  <a:pt x="4526755" y="165670"/>
                </a:lnTo>
                <a:lnTo>
                  <a:pt x="4515498" y="116822"/>
                </a:lnTo>
                <a:lnTo>
                  <a:pt x="4498505" y="73448"/>
                </a:lnTo>
                <a:lnTo>
                  <a:pt x="4477224" y="39572"/>
                </a:lnTo>
                <a:lnTo>
                  <a:pt x="4550475" y="39572"/>
                </a:lnTo>
                <a:lnTo>
                  <a:pt x="4576727" y="78480"/>
                </a:lnTo>
                <a:lnTo>
                  <a:pt x="4594941" y="120559"/>
                </a:lnTo>
                <a:lnTo>
                  <a:pt x="4605551" y="166242"/>
                </a:lnTo>
                <a:lnTo>
                  <a:pt x="4608991" y="215964"/>
                </a:lnTo>
                <a:lnTo>
                  <a:pt x="4605551" y="265686"/>
                </a:lnTo>
                <a:lnTo>
                  <a:pt x="4594941" y="311370"/>
                </a:lnTo>
                <a:lnTo>
                  <a:pt x="4576727" y="353448"/>
                </a:lnTo>
                <a:lnTo>
                  <a:pt x="4550475" y="392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334282"/>
            <a:ext cx="16944975" cy="28575"/>
          </a:xfrm>
          <a:custGeom>
            <a:avLst/>
            <a:gdLst/>
            <a:ahLst/>
            <a:cxnLst/>
            <a:rect l="l" t="t" r="r" b="b"/>
            <a:pathLst>
              <a:path w="16944975" h="28575">
                <a:moveTo>
                  <a:pt x="16944974" y="28575"/>
                </a:moveTo>
                <a:lnTo>
                  <a:pt x="0" y="28575"/>
                </a:lnTo>
                <a:lnTo>
                  <a:pt x="0" y="0"/>
                </a:lnTo>
                <a:lnTo>
                  <a:pt x="16944974" y="0"/>
                </a:lnTo>
                <a:lnTo>
                  <a:pt x="16944974" y="28575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C9305C92-15CF-9ED8-EEF8-0FED7236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61174"/>
              </p:ext>
            </p:extLst>
          </p:nvPr>
        </p:nvGraphicFramePr>
        <p:xfrm>
          <a:off x="4648200" y="737518"/>
          <a:ext cx="1219200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2667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79085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8EC762DD-9DAD-88E5-D2A0-41C94E37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27" y="1561774"/>
            <a:ext cx="5115600" cy="54407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A9B4B18-DBB8-0ADD-0CB7-3A7E61CF5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75" y="1592947"/>
            <a:ext cx="5536427" cy="54407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1FDFCA2-5BA7-2274-9D3F-231743AAE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1435" y="1677145"/>
            <a:ext cx="6636417" cy="53850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6F990E-867D-26CF-C175-F787F544B4C9}"/>
              </a:ext>
            </a:extLst>
          </p:cNvPr>
          <p:cNvSpPr txBox="1"/>
          <p:nvPr/>
        </p:nvSpPr>
        <p:spPr>
          <a:xfrm>
            <a:off x="5143499" y="901838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/>
              <a:t>매출량 지표는</a:t>
            </a:r>
            <a:r>
              <a:rPr lang="en-US" altLang="ko-KR" sz="2000" b="1"/>
              <a:t> </a:t>
            </a:r>
            <a:r>
              <a:rPr lang="ko-KR" altLang="en-US" sz="2000" b="1"/>
              <a:t>앞서 봤던 결과와는 차이가 있습니다</a:t>
            </a:r>
            <a:r>
              <a:rPr lang="en-US" altLang="ko-KR" sz="2000" b="1"/>
              <a:t>.</a:t>
            </a:r>
          </a:p>
          <a:p>
            <a:pPr algn="ctr"/>
            <a:endParaRPr lang="en-US" altLang="ko-KR" sz="1200" b="1"/>
          </a:p>
          <a:p>
            <a:pPr algn="ctr"/>
            <a:r>
              <a:rPr lang="ko-KR" altLang="en-US" sz="2000" b="1"/>
              <a:t>이러한 이유는 큰 인기를 얻은 </a:t>
            </a:r>
            <a:r>
              <a:rPr lang="en-US" altLang="ko-KR" sz="2000" b="1"/>
              <a:t>GTA </a:t>
            </a:r>
            <a:r>
              <a:rPr lang="ko-KR" altLang="en-US" sz="2000" b="1"/>
              <a:t>시리즈나</a:t>
            </a:r>
            <a:r>
              <a:rPr lang="en-US" altLang="ko-KR" sz="2000" b="1"/>
              <a:t>, </a:t>
            </a:r>
            <a:br>
              <a:rPr lang="en-US" altLang="ko-KR" sz="2000" b="1"/>
            </a:br>
            <a:r>
              <a:rPr lang="en-US" altLang="ko-KR" sz="2000" b="1"/>
              <a:t>Call of Duty </a:t>
            </a:r>
            <a:r>
              <a:rPr lang="ko-KR" altLang="en-US" sz="2000" b="1"/>
              <a:t>시리즈와 같은 시리즈물 영향때문이었습니다</a:t>
            </a:r>
            <a:r>
              <a:rPr lang="en-US" altLang="ko-KR" sz="2000" b="1"/>
              <a:t>.</a:t>
            </a:r>
          </a:p>
        </p:txBody>
      </p:sp>
      <p:pic>
        <p:nvPicPr>
          <p:cNvPr id="15" name="object 12">
            <a:extLst>
              <a:ext uri="{FF2B5EF4-FFF2-40B4-BE49-F238E27FC236}">
                <a16:creationId xmlns:a16="http://schemas.microsoft.com/office/drawing/2014/main" id="{3DFBB3FA-9928-D348-C9DE-ADA3D5AF3BA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68828" y="6942032"/>
            <a:ext cx="11550343" cy="20763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373</Words>
  <Application>Microsoft Office PowerPoint</Application>
  <PresentationFormat>사용자 지정</PresentationFormat>
  <Paragraphs>54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Aldhabi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오동호</cp:lastModifiedBy>
  <cp:revision>5</cp:revision>
  <dcterms:created xsi:type="dcterms:W3CDTF">2022-06-26T16:35:18Z</dcterms:created>
  <dcterms:modified xsi:type="dcterms:W3CDTF">2022-06-27T07:38:47Z</dcterms:modified>
</cp:coreProperties>
</file>