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1242-7631-402A-A7E8-B6E808656FE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5B1A-3028-4FE8-8F88-12F240B8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473" y="360947"/>
            <a:ext cx="5438273" cy="60157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My brother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He is </a:t>
            </a:r>
            <a:r>
              <a:rPr lang="en-US" sz="3200" dirty="0" err="1" smtClean="0"/>
              <a:t>Ulaankhuu</a:t>
            </a:r>
            <a:r>
              <a:rPr lang="en-US" sz="3200" dirty="0" smtClean="0"/>
              <a:t>. The brother is medium height, and thin. He has dark eyes, black hair, and short hair. He is wearing a blue suit, pink tie, glasses, and black shoes. But he wears no glass. This man looks very handsome, doesn’t he?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11" y="280737"/>
            <a:ext cx="4572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44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3243" y="360947"/>
            <a:ext cx="7050504" cy="60157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Frodo Baggins</a:t>
            </a:r>
          </a:p>
          <a:p>
            <a:pPr algn="just"/>
            <a:r>
              <a:rPr lang="en-US" sz="3200" dirty="0" smtClean="0"/>
              <a:t>   Frodo Baggins, a Hobbit, is small, brave and honest, with bright eyes, curly brown hair and very large hairy feet! 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His mission is to take the ring to Mordor where it will be destroyed. </a:t>
            </a:r>
          </a:p>
          <a:p>
            <a:pPr algn="just"/>
            <a:r>
              <a:rPr lang="en-US" sz="3200" dirty="0"/>
              <a:t> </a:t>
            </a:r>
            <a:r>
              <a:rPr lang="en-US" sz="3200" dirty="0" smtClean="0"/>
              <a:t>  He travels with some friends and together they have to face many dangers. Gandalf a wise wizard, protect them and shows them the way.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6" y="360946"/>
            <a:ext cx="3092558" cy="60157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64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Odin</dc:creator>
  <cp:lastModifiedBy>Odin</cp:lastModifiedBy>
  <cp:revision>14</cp:revision>
  <dcterms:created xsi:type="dcterms:W3CDTF">2022-09-04T12:18:41Z</dcterms:created>
  <dcterms:modified xsi:type="dcterms:W3CDTF">2022-09-04T13:40:07Z</dcterms:modified>
</cp:coreProperties>
</file>