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1" r:id="rId6"/>
    <p:sldId id="284" r:id="rId7"/>
    <p:sldId id="285" r:id="rId8"/>
    <p:sldId id="276" r:id="rId9"/>
    <p:sldId id="286" r:id="rId10"/>
    <p:sldId id="287" r:id="rId11"/>
    <p:sldId id="289" r:id="rId12"/>
    <p:sldId id="296" r:id="rId13"/>
    <p:sldId id="288" r:id="rId14"/>
    <p:sldId id="290" r:id="rId15"/>
    <p:sldId id="291" r:id="rId16"/>
    <p:sldId id="283" r:id="rId17"/>
    <p:sldId id="293" r:id="rId18"/>
    <p:sldId id="294" r:id="rId19"/>
    <p:sldId id="279" r:id="rId20"/>
    <p:sldId id="295" r:id="rId21"/>
    <p:sldId id="281" r:id="rId22"/>
    <p:sldId id="277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67463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FA5EF7-2302-4AEE-B892-5709CBB7A3A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97FECC-54BB-4C0B-9C42-1AB57D492A9F}">
      <dgm:prSet/>
      <dgm:spPr/>
      <dgm:t>
        <a:bodyPr/>
        <a:lstStyle/>
        <a:p>
          <a:r>
            <a:rPr lang="en-US" dirty="0"/>
            <a:t>Motivation for research</a:t>
          </a:r>
        </a:p>
      </dgm:t>
    </dgm:pt>
    <dgm:pt modelId="{C257011E-7F0C-420C-8F78-B91E39A76D3D}" type="parTrans" cxnId="{91E5368A-5283-400B-8713-D1DA0CDE045C}">
      <dgm:prSet/>
      <dgm:spPr/>
      <dgm:t>
        <a:bodyPr/>
        <a:lstStyle/>
        <a:p>
          <a:endParaRPr lang="en-US"/>
        </a:p>
      </dgm:t>
    </dgm:pt>
    <dgm:pt modelId="{3D0ACA4A-AE19-4188-A766-B72614915516}" type="sibTrans" cxnId="{91E5368A-5283-400B-8713-D1DA0CDE045C}">
      <dgm:prSet/>
      <dgm:spPr/>
      <dgm:t>
        <a:bodyPr/>
        <a:lstStyle/>
        <a:p>
          <a:endParaRPr lang="en-US"/>
        </a:p>
      </dgm:t>
    </dgm:pt>
    <dgm:pt modelId="{5EC6FFD3-E42D-4D88-87D3-75536525541F}">
      <dgm:prSet/>
      <dgm:spPr/>
      <dgm:t>
        <a:bodyPr/>
        <a:lstStyle/>
        <a:p>
          <a:r>
            <a:rPr lang="en-US" dirty="0"/>
            <a:t>Problem statement</a:t>
          </a:r>
        </a:p>
      </dgm:t>
    </dgm:pt>
    <dgm:pt modelId="{B21E2E0B-09AB-4A67-8D74-1E81AEEDDEA4}" type="parTrans" cxnId="{072476C1-97CA-4C3E-8A30-204E81477916}">
      <dgm:prSet/>
      <dgm:spPr/>
      <dgm:t>
        <a:bodyPr/>
        <a:lstStyle/>
        <a:p>
          <a:endParaRPr lang="en-US"/>
        </a:p>
      </dgm:t>
    </dgm:pt>
    <dgm:pt modelId="{59FA9CA9-1837-43D8-9D83-54648141DC5E}" type="sibTrans" cxnId="{072476C1-97CA-4C3E-8A30-204E81477916}">
      <dgm:prSet/>
      <dgm:spPr/>
      <dgm:t>
        <a:bodyPr/>
        <a:lstStyle/>
        <a:p>
          <a:endParaRPr lang="en-US"/>
        </a:p>
      </dgm:t>
    </dgm:pt>
    <dgm:pt modelId="{14B039E6-1ACE-4024-8994-28FAEE8C5D0F}">
      <dgm:prSet/>
      <dgm:spPr/>
      <dgm:t>
        <a:bodyPr/>
        <a:lstStyle/>
        <a:p>
          <a:r>
            <a:rPr lang="en-US" dirty="0"/>
            <a:t>Data Collection</a:t>
          </a:r>
        </a:p>
      </dgm:t>
    </dgm:pt>
    <dgm:pt modelId="{8FAD4FE7-D8F0-4185-A4ED-A05C2571E595}" type="parTrans" cxnId="{7D98BFCB-BAEE-4EA7-A17E-ED97690B42EC}">
      <dgm:prSet/>
      <dgm:spPr/>
      <dgm:t>
        <a:bodyPr/>
        <a:lstStyle/>
        <a:p>
          <a:endParaRPr lang="en-US"/>
        </a:p>
      </dgm:t>
    </dgm:pt>
    <dgm:pt modelId="{7CAA9732-0278-4AA3-8B55-8C8AA44919E3}" type="sibTrans" cxnId="{7D98BFCB-BAEE-4EA7-A17E-ED97690B42EC}">
      <dgm:prSet/>
      <dgm:spPr/>
      <dgm:t>
        <a:bodyPr/>
        <a:lstStyle/>
        <a:p>
          <a:endParaRPr lang="en-US"/>
        </a:p>
      </dgm:t>
    </dgm:pt>
    <dgm:pt modelId="{93D34B74-5CDE-4E1D-8B41-F806536BD559}">
      <dgm:prSet/>
      <dgm:spPr/>
      <dgm:t>
        <a:bodyPr/>
        <a:lstStyle/>
        <a:p>
          <a:r>
            <a:rPr lang="en-US" dirty="0"/>
            <a:t>Literary Review</a:t>
          </a:r>
        </a:p>
      </dgm:t>
    </dgm:pt>
    <dgm:pt modelId="{8DE3A670-44EC-4E7D-9C39-07591BABA87A}" type="parTrans" cxnId="{350D5BF0-DC82-40EB-96A9-6BF523E35932}">
      <dgm:prSet/>
      <dgm:spPr/>
      <dgm:t>
        <a:bodyPr/>
        <a:lstStyle/>
        <a:p>
          <a:endParaRPr lang="en-US"/>
        </a:p>
      </dgm:t>
    </dgm:pt>
    <dgm:pt modelId="{A8BB1BA0-6877-4B84-8E04-99ECFC89B8F4}" type="sibTrans" cxnId="{350D5BF0-DC82-40EB-96A9-6BF523E35932}">
      <dgm:prSet/>
      <dgm:spPr/>
      <dgm:t>
        <a:bodyPr/>
        <a:lstStyle/>
        <a:p>
          <a:endParaRPr lang="en-US"/>
        </a:p>
      </dgm:t>
    </dgm:pt>
    <dgm:pt modelId="{64DF74CC-7E6A-403B-ACBC-C6564C8D0D08}">
      <dgm:prSet/>
      <dgm:spPr/>
      <dgm:t>
        <a:bodyPr/>
        <a:lstStyle/>
        <a:p>
          <a:r>
            <a:rPr lang="en-US" dirty="0"/>
            <a:t>Analysis Methodology</a:t>
          </a:r>
        </a:p>
      </dgm:t>
    </dgm:pt>
    <dgm:pt modelId="{57BBA7AB-91DB-455D-82C5-0DDD3DB0D31E}" type="parTrans" cxnId="{66C9F4CB-F3D7-4FF5-BC77-A790DA10A49A}">
      <dgm:prSet/>
      <dgm:spPr/>
      <dgm:t>
        <a:bodyPr/>
        <a:lstStyle/>
        <a:p>
          <a:endParaRPr lang="en-US"/>
        </a:p>
      </dgm:t>
    </dgm:pt>
    <dgm:pt modelId="{C0376CBF-27D4-4B85-BE28-E60206290402}" type="sibTrans" cxnId="{66C9F4CB-F3D7-4FF5-BC77-A790DA10A49A}">
      <dgm:prSet/>
      <dgm:spPr/>
      <dgm:t>
        <a:bodyPr/>
        <a:lstStyle/>
        <a:p>
          <a:endParaRPr lang="en-US"/>
        </a:p>
      </dgm:t>
    </dgm:pt>
    <dgm:pt modelId="{FA77827B-4683-4010-A2AC-5EBE32B8F8AB}">
      <dgm:prSet/>
      <dgm:spPr/>
      <dgm:t>
        <a:bodyPr/>
        <a:lstStyle/>
        <a:p>
          <a:r>
            <a:rPr lang="en-US" dirty="0"/>
            <a:t>Hypothesis test and Results</a:t>
          </a:r>
        </a:p>
      </dgm:t>
    </dgm:pt>
    <dgm:pt modelId="{3E4A8E2E-480D-4A44-A1EC-76159220D35D}" type="parTrans" cxnId="{E9D230FA-6D32-4DB9-B0E7-A3D85C0FFEE5}">
      <dgm:prSet/>
      <dgm:spPr/>
      <dgm:t>
        <a:bodyPr/>
        <a:lstStyle/>
        <a:p>
          <a:endParaRPr lang="en-US"/>
        </a:p>
      </dgm:t>
    </dgm:pt>
    <dgm:pt modelId="{91278205-96B8-47B5-A17F-6FD433CFC7D7}" type="sibTrans" cxnId="{E9D230FA-6D32-4DB9-B0E7-A3D85C0FFEE5}">
      <dgm:prSet/>
      <dgm:spPr/>
      <dgm:t>
        <a:bodyPr/>
        <a:lstStyle/>
        <a:p>
          <a:endParaRPr lang="en-US"/>
        </a:p>
      </dgm:t>
    </dgm:pt>
    <dgm:pt modelId="{061B6717-7457-409D-A490-71C946DC8638}" type="pres">
      <dgm:prSet presAssocID="{FCFA5EF7-2302-4AEE-B892-5709CBB7A3A2}" presName="linear" presStyleCnt="0">
        <dgm:presLayoutVars>
          <dgm:animLvl val="lvl"/>
          <dgm:resizeHandles val="exact"/>
        </dgm:presLayoutVars>
      </dgm:prSet>
      <dgm:spPr/>
    </dgm:pt>
    <dgm:pt modelId="{BCE93A76-AC99-425C-A19E-A25757F73F33}" type="pres">
      <dgm:prSet presAssocID="{9897FECC-54BB-4C0B-9C42-1AB57D492A9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C526E29-004B-4AEC-A309-7709DD3F3F2A}" type="pres">
      <dgm:prSet presAssocID="{3D0ACA4A-AE19-4188-A766-B72614915516}" presName="spacer" presStyleCnt="0"/>
      <dgm:spPr/>
    </dgm:pt>
    <dgm:pt modelId="{17AB9EDA-06BB-4075-AFCA-6069CB8C6147}" type="pres">
      <dgm:prSet presAssocID="{5EC6FFD3-E42D-4D88-87D3-75536525541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582E22D-9B45-4713-85ED-08CE609AAF34}" type="pres">
      <dgm:prSet presAssocID="{59FA9CA9-1837-43D8-9D83-54648141DC5E}" presName="spacer" presStyleCnt="0"/>
      <dgm:spPr/>
    </dgm:pt>
    <dgm:pt modelId="{2609EBA6-137D-4D89-9DF6-5407A596AC23}" type="pres">
      <dgm:prSet presAssocID="{14B039E6-1ACE-4024-8994-28FAEE8C5D0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F5730C1-B5C8-454A-B045-8D1089B79B4C}" type="pres">
      <dgm:prSet presAssocID="{7CAA9732-0278-4AA3-8B55-8C8AA44919E3}" presName="spacer" presStyleCnt="0"/>
      <dgm:spPr/>
    </dgm:pt>
    <dgm:pt modelId="{3FB548AA-F9D9-4717-8059-C6AC0020F2A9}" type="pres">
      <dgm:prSet presAssocID="{93D34B74-5CDE-4E1D-8B41-F806536BD55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ABCFA49-CD30-40AD-9195-534778E49BF8}" type="pres">
      <dgm:prSet presAssocID="{A8BB1BA0-6877-4B84-8E04-99ECFC89B8F4}" presName="spacer" presStyleCnt="0"/>
      <dgm:spPr/>
    </dgm:pt>
    <dgm:pt modelId="{9A7B40E1-5E29-4398-B1B2-1EB44702280D}" type="pres">
      <dgm:prSet presAssocID="{64DF74CC-7E6A-403B-ACBC-C6564C8D0D0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AF5D5DE-10AF-4D55-BCB9-0E9BAD84C467}" type="pres">
      <dgm:prSet presAssocID="{C0376CBF-27D4-4B85-BE28-E60206290402}" presName="spacer" presStyleCnt="0"/>
      <dgm:spPr/>
    </dgm:pt>
    <dgm:pt modelId="{3669A09A-4C95-43B8-8B06-05FB62944E20}" type="pres">
      <dgm:prSet presAssocID="{FA77827B-4683-4010-A2AC-5EBE32B8F8A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F46C43B-7F1A-4F3F-BFB6-17E18522554F}" type="presOf" srcId="{9897FECC-54BB-4C0B-9C42-1AB57D492A9F}" destId="{BCE93A76-AC99-425C-A19E-A25757F73F33}" srcOrd="0" destOrd="0" presId="urn:microsoft.com/office/officeart/2005/8/layout/vList2"/>
    <dgm:cxn modelId="{91E5368A-5283-400B-8713-D1DA0CDE045C}" srcId="{FCFA5EF7-2302-4AEE-B892-5709CBB7A3A2}" destId="{9897FECC-54BB-4C0B-9C42-1AB57D492A9F}" srcOrd="0" destOrd="0" parTransId="{C257011E-7F0C-420C-8F78-B91E39A76D3D}" sibTransId="{3D0ACA4A-AE19-4188-A766-B72614915516}"/>
    <dgm:cxn modelId="{526F718C-FC0E-4884-A326-AF72A94AE253}" type="presOf" srcId="{FA77827B-4683-4010-A2AC-5EBE32B8F8AB}" destId="{3669A09A-4C95-43B8-8B06-05FB62944E20}" srcOrd="0" destOrd="0" presId="urn:microsoft.com/office/officeart/2005/8/layout/vList2"/>
    <dgm:cxn modelId="{A9F3249D-4B37-430C-B49E-C2448B78292F}" type="presOf" srcId="{FCFA5EF7-2302-4AEE-B892-5709CBB7A3A2}" destId="{061B6717-7457-409D-A490-71C946DC8638}" srcOrd="0" destOrd="0" presId="urn:microsoft.com/office/officeart/2005/8/layout/vList2"/>
    <dgm:cxn modelId="{C3D3C9B4-A714-49E7-85FC-6E4685945F01}" type="presOf" srcId="{93D34B74-5CDE-4E1D-8B41-F806536BD559}" destId="{3FB548AA-F9D9-4717-8059-C6AC0020F2A9}" srcOrd="0" destOrd="0" presId="urn:microsoft.com/office/officeart/2005/8/layout/vList2"/>
    <dgm:cxn modelId="{072476C1-97CA-4C3E-8A30-204E81477916}" srcId="{FCFA5EF7-2302-4AEE-B892-5709CBB7A3A2}" destId="{5EC6FFD3-E42D-4D88-87D3-75536525541F}" srcOrd="1" destOrd="0" parTransId="{B21E2E0B-09AB-4A67-8D74-1E81AEEDDEA4}" sibTransId="{59FA9CA9-1837-43D8-9D83-54648141DC5E}"/>
    <dgm:cxn modelId="{7D98BFCB-BAEE-4EA7-A17E-ED97690B42EC}" srcId="{FCFA5EF7-2302-4AEE-B892-5709CBB7A3A2}" destId="{14B039E6-1ACE-4024-8994-28FAEE8C5D0F}" srcOrd="2" destOrd="0" parTransId="{8FAD4FE7-D8F0-4185-A4ED-A05C2571E595}" sibTransId="{7CAA9732-0278-4AA3-8B55-8C8AA44919E3}"/>
    <dgm:cxn modelId="{66C9F4CB-F3D7-4FF5-BC77-A790DA10A49A}" srcId="{FCFA5EF7-2302-4AEE-B892-5709CBB7A3A2}" destId="{64DF74CC-7E6A-403B-ACBC-C6564C8D0D08}" srcOrd="4" destOrd="0" parTransId="{57BBA7AB-91DB-455D-82C5-0DDD3DB0D31E}" sibTransId="{C0376CBF-27D4-4B85-BE28-E60206290402}"/>
    <dgm:cxn modelId="{D05848EA-C637-45AB-BE3C-CEF0549BC99C}" type="presOf" srcId="{14B039E6-1ACE-4024-8994-28FAEE8C5D0F}" destId="{2609EBA6-137D-4D89-9DF6-5407A596AC23}" srcOrd="0" destOrd="0" presId="urn:microsoft.com/office/officeart/2005/8/layout/vList2"/>
    <dgm:cxn modelId="{350D5BF0-DC82-40EB-96A9-6BF523E35932}" srcId="{FCFA5EF7-2302-4AEE-B892-5709CBB7A3A2}" destId="{93D34B74-5CDE-4E1D-8B41-F806536BD559}" srcOrd="3" destOrd="0" parTransId="{8DE3A670-44EC-4E7D-9C39-07591BABA87A}" sibTransId="{A8BB1BA0-6877-4B84-8E04-99ECFC89B8F4}"/>
    <dgm:cxn modelId="{6BA0AFF6-181A-4DF6-83AE-D7861A965E53}" type="presOf" srcId="{64DF74CC-7E6A-403B-ACBC-C6564C8D0D08}" destId="{9A7B40E1-5E29-4398-B1B2-1EB44702280D}" srcOrd="0" destOrd="0" presId="urn:microsoft.com/office/officeart/2005/8/layout/vList2"/>
    <dgm:cxn modelId="{E9D230FA-6D32-4DB9-B0E7-A3D85C0FFEE5}" srcId="{FCFA5EF7-2302-4AEE-B892-5709CBB7A3A2}" destId="{FA77827B-4683-4010-A2AC-5EBE32B8F8AB}" srcOrd="5" destOrd="0" parTransId="{3E4A8E2E-480D-4A44-A1EC-76159220D35D}" sibTransId="{91278205-96B8-47B5-A17F-6FD433CFC7D7}"/>
    <dgm:cxn modelId="{23A4E2FB-7B61-46EC-9C1D-B08EF5097FF9}" type="presOf" srcId="{5EC6FFD3-E42D-4D88-87D3-75536525541F}" destId="{17AB9EDA-06BB-4075-AFCA-6069CB8C6147}" srcOrd="0" destOrd="0" presId="urn:microsoft.com/office/officeart/2005/8/layout/vList2"/>
    <dgm:cxn modelId="{56CDB005-33AD-4E1D-82B0-870B98BE36C1}" type="presParOf" srcId="{061B6717-7457-409D-A490-71C946DC8638}" destId="{BCE93A76-AC99-425C-A19E-A25757F73F33}" srcOrd="0" destOrd="0" presId="urn:microsoft.com/office/officeart/2005/8/layout/vList2"/>
    <dgm:cxn modelId="{A04C2B70-4450-4393-9FED-3F12EF1B3B44}" type="presParOf" srcId="{061B6717-7457-409D-A490-71C946DC8638}" destId="{9C526E29-004B-4AEC-A309-7709DD3F3F2A}" srcOrd="1" destOrd="0" presId="urn:microsoft.com/office/officeart/2005/8/layout/vList2"/>
    <dgm:cxn modelId="{A9C293E6-546C-449C-9C74-C808052079C7}" type="presParOf" srcId="{061B6717-7457-409D-A490-71C946DC8638}" destId="{17AB9EDA-06BB-4075-AFCA-6069CB8C6147}" srcOrd="2" destOrd="0" presId="urn:microsoft.com/office/officeart/2005/8/layout/vList2"/>
    <dgm:cxn modelId="{1C9CF205-90EC-442F-8C7B-60EBDAB5C7F6}" type="presParOf" srcId="{061B6717-7457-409D-A490-71C946DC8638}" destId="{2582E22D-9B45-4713-85ED-08CE609AAF34}" srcOrd="3" destOrd="0" presId="urn:microsoft.com/office/officeart/2005/8/layout/vList2"/>
    <dgm:cxn modelId="{2B7EFBD6-28F4-4B31-9AF9-066E1C99965B}" type="presParOf" srcId="{061B6717-7457-409D-A490-71C946DC8638}" destId="{2609EBA6-137D-4D89-9DF6-5407A596AC23}" srcOrd="4" destOrd="0" presId="urn:microsoft.com/office/officeart/2005/8/layout/vList2"/>
    <dgm:cxn modelId="{FC425CAC-2689-4A19-B595-0322C74DA219}" type="presParOf" srcId="{061B6717-7457-409D-A490-71C946DC8638}" destId="{CF5730C1-B5C8-454A-B045-8D1089B79B4C}" srcOrd="5" destOrd="0" presId="urn:microsoft.com/office/officeart/2005/8/layout/vList2"/>
    <dgm:cxn modelId="{EE85E40F-EE59-475B-9457-1A3C882590DE}" type="presParOf" srcId="{061B6717-7457-409D-A490-71C946DC8638}" destId="{3FB548AA-F9D9-4717-8059-C6AC0020F2A9}" srcOrd="6" destOrd="0" presId="urn:microsoft.com/office/officeart/2005/8/layout/vList2"/>
    <dgm:cxn modelId="{8AC94F41-B87E-470C-BA53-B9AF6AF0A634}" type="presParOf" srcId="{061B6717-7457-409D-A490-71C946DC8638}" destId="{3ABCFA49-CD30-40AD-9195-534778E49BF8}" srcOrd="7" destOrd="0" presId="urn:microsoft.com/office/officeart/2005/8/layout/vList2"/>
    <dgm:cxn modelId="{A348BC00-BA64-4C9B-9CA9-B40F2F96D4AA}" type="presParOf" srcId="{061B6717-7457-409D-A490-71C946DC8638}" destId="{9A7B40E1-5E29-4398-B1B2-1EB44702280D}" srcOrd="8" destOrd="0" presId="urn:microsoft.com/office/officeart/2005/8/layout/vList2"/>
    <dgm:cxn modelId="{30181713-77D5-4983-AD5B-58B779F9D596}" type="presParOf" srcId="{061B6717-7457-409D-A490-71C946DC8638}" destId="{DAF5D5DE-10AF-4D55-BCB9-0E9BAD84C467}" srcOrd="9" destOrd="0" presId="urn:microsoft.com/office/officeart/2005/8/layout/vList2"/>
    <dgm:cxn modelId="{F18E9361-BE6A-4C66-9DD7-46E96E0BE0C3}" type="presParOf" srcId="{061B6717-7457-409D-A490-71C946DC8638}" destId="{3669A09A-4C95-43B8-8B06-05FB62944E2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040897-8743-4C3C-8CF1-016DF7BC2AC8}" type="doc">
      <dgm:prSet loTypeId="urn:microsoft.com/office/officeart/2005/8/layout/pyramid3" loCatId="pyramid" qsTypeId="urn:microsoft.com/office/officeart/2005/8/quickstyle/3d4" qsCatId="3D" csTypeId="urn:microsoft.com/office/officeart/2005/8/colors/accent1_2" csCatId="accent1" phldr="1"/>
      <dgm:spPr/>
    </dgm:pt>
    <dgm:pt modelId="{F630E530-66A3-456D-86FB-534A7D2A3ED0}">
      <dgm:prSet phldrT="[Text]" custT="1"/>
      <dgm:spPr/>
      <dgm:t>
        <a:bodyPr/>
        <a:lstStyle/>
        <a:p>
          <a:r>
            <a:rPr lang="en-US" sz="2400" dirty="0"/>
            <a:t>Behavioral Change</a:t>
          </a:r>
        </a:p>
      </dgm:t>
    </dgm:pt>
    <dgm:pt modelId="{3A7B0720-9829-49AA-A5DA-02E0A3213513}" type="parTrans" cxnId="{D4FA0720-86C3-4C59-8EC8-9424192619FF}">
      <dgm:prSet/>
      <dgm:spPr/>
      <dgm:t>
        <a:bodyPr/>
        <a:lstStyle/>
        <a:p>
          <a:endParaRPr lang="en-US"/>
        </a:p>
      </dgm:t>
    </dgm:pt>
    <dgm:pt modelId="{211216B9-C5F8-4E67-879D-B07553B1E50C}" type="sibTrans" cxnId="{D4FA0720-86C3-4C59-8EC8-9424192619FF}">
      <dgm:prSet/>
      <dgm:spPr/>
      <dgm:t>
        <a:bodyPr/>
        <a:lstStyle/>
        <a:p>
          <a:endParaRPr lang="en-US"/>
        </a:p>
      </dgm:t>
    </dgm:pt>
    <dgm:pt modelId="{814D61BD-AD0E-48EC-84B0-5528B03F48B4}">
      <dgm:prSet phldrT="[Text]" custT="1"/>
      <dgm:spPr/>
      <dgm:t>
        <a:bodyPr/>
        <a:lstStyle/>
        <a:p>
          <a:r>
            <a:rPr lang="en-US" sz="2400" dirty="0"/>
            <a:t>US Behavioral Change</a:t>
          </a:r>
        </a:p>
      </dgm:t>
    </dgm:pt>
    <dgm:pt modelId="{914E6800-D39B-45E9-8A8D-1BFC836AC0AA}" type="parTrans" cxnId="{4A0654E6-F2A7-4F4C-A72A-A4052C565706}">
      <dgm:prSet/>
      <dgm:spPr/>
      <dgm:t>
        <a:bodyPr/>
        <a:lstStyle/>
        <a:p>
          <a:endParaRPr lang="en-US"/>
        </a:p>
      </dgm:t>
    </dgm:pt>
    <dgm:pt modelId="{3406395C-C575-43FF-9671-3D4426688F0D}" type="sibTrans" cxnId="{4A0654E6-F2A7-4F4C-A72A-A4052C565706}">
      <dgm:prSet/>
      <dgm:spPr/>
      <dgm:t>
        <a:bodyPr/>
        <a:lstStyle/>
        <a:p>
          <a:endParaRPr lang="en-US"/>
        </a:p>
      </dgm:t>
    </dgm:pt>
    <dgm:pt modelId="{62E8DF2F-6596-4ADD-914C-6FEBACF30D05}">
      <dgm:prSet phldrT="[Text]" custT="1"/>
      <dgm:spPr/>
      <dgm:t>
        <a:bodyPr/>
        <a:lstStyle/>
        <a:p>
          <a:r>
            <a:rPr lang="en-US" sz="2400" dirty="0"/>
            <a:t>US Exercise Behavior Change</a:t>
          </a:r>
        </a:p>
      </dgm:t>
    </dgm:pt>
    <dgm:pt modelId="{DCD8B5B8-A74E-4CE2-90FF-F341FD341242}" type="parTrans" cxnId="{10E3452E-5B5F-42C6-8AB1-73001FF1DDE1}">
      <dgm:prSet/>
      <dgm:spPr/>
      <dgm:t>
        <a:bodyPr/>
        <a:lstStyle/>
        <a:p>
          <a:endParaRPr lang="en-US"/>
        </a:p>
      </dgm:t>
    </dgm:pt>
    <dgm:pt modelId="{BB96B069-384B-4F16-8305-DC58A2ED3D17}" type="sibTrans" cxnId="{10E3452E-5B5F-42C6-8AB1-73001FF1DDE1}">
      <dgm:prSet/>
      <dgm:spPr/>
      <dgm:t>
        <a:bodyPr/>
        <a:lstStyle/>
        <a:p>
          <a:endParaRPr lang="en-US"/>
        </a:p>
      </dgm:t>
    </dgm:pt>
    <dgm:pt modelId="{259BE3DB-18D3-4350-B8FA-CB6F05CE30FB}" type="pres">
      <dgm:prSet presAssocID="{92040897-8743-4C3C-8CF1-016DF7BC2AC8}" presName="Name0" presStyleCnt="0">
        <dgm:presLayoutVars>
          <dgm:dir/>
          <dgm:animLvl val="lvl"/>
          <dgm:resizeHandles val="exact"/>
        </dgm:presLayoutVars>
      </dgm:prSet>
      <dgm:spPr/>
    </dgm:pt>
    <dgm:pt modelId="{DFD74623-D567-4AC7-91CF-7F2456591974}" type="pres">
      <dgm:prSet presAssocID="{F630E530-66A3-456D-86FB-534A7D2A3ED0}" presName="Name8" presStyleCnt="0"/>
      <dgm:spPr/>
    </dgm:pt>
    <dgm:pt modelId="{72032E4F-C883-406C-BFDA-A7A7E9DA1159}" type="pres">
      <dgm:prSet presAssocID="{F630E530-66A3-456D-86FB-534A7D2A3ED0}" presName="level" presStyleLbl="node1" presStyleIdx="0" presStyleCnt="3" custLinFactNeighborX="-3938">
        <dgm:presLayoutVars>
          <dgm:chMax val="1"/>
          <dgm:bulletEnabled val="1"/>
        </dgm:presLayoutVars>
      </dgm:prSet>
      <dgm:spPr/>
    </dgm:pt>
    <dgm:pt modelId="{6FD7E62B-8BD2-43F6-9596-F0FEB27907B6}" type="pres">
      <dgm:prSet presAssocID="{F630E530-66A3-456D-86FB-534A7D2A3ED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6F8EE55-067C-491C-9839-3744440C0B87}" type="pres">
      <dgm:prSet presAssocID="{814D61BD-AD0E-48EC-84B0-5528B03F48B4}" presName="Name8" presStyleCnt="0"/>
      <dgm:spPr/>
    </dgm:pt>
    <dgm:pt modelId="{32EF9F90-12B4-4BBF-AB6E-3EFBE993A972}" type="pres">
      <dgm:prSet presAssocID="{814D61BD-AD0E-48EC-84B0-5528B03F48B4}" presName="level" presStyleLbl="node1" presStyleIdx="1" presStyleCnt="3">
        <dgm:presLayoutVars>
          <dgm:chMax val="1"/>
          <dgm:bulletEnabled val="1"/>
        </dgm:presLayoutVars>
      </dgm:prSet>
      <dgm:spPr/>
    </dgm:pt>
    <dgm:pt modelId="{3D10C6FD-C86D-444E-B0CF-A76DFE35A6FF}" type="pres">
      <dgm:prSet presAssocID="{814D61BD-AD0E-48EC-84B0-5528B03F48B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0EE7792-2A2C-4C7F-881E-84C0460E63EA}" type="pres">
      <dgm:prSet presAssocID="{62E8DF2F-6596-4ADD-914C-6FEBACF30D05}" presName="Name8" presStyleCnt="0"/>
      <dgm:spPr/>
    </dgm:pt>
    <dgm:pt modelId="{CE5AD302-D667-4A11-98A7-D8060A3A796B}" type="pres">
      <dgm:prSet presAssocID="{62E8DF2F-6596-4ADD-914C-6FEBACF30D05}" presName="level" presStyleLbl="node1" presStyleIdx="2" presStyleCnt="3">
        <dgm:presLayoutVars>
          <dgm:chMax val="1"/>
          <dgm:bulletEnabled val="1"/>
        </dgm:presLayoutVars>
      </dgm:prSet>
      <dgm:spPr/>
    </dgm:pt>
    <dgm:pt modelId="{70B78E8C-A09A-468D-B352-47E8AE16A9B9}" type="pres">
      <dgm:prSet presAssocID="{62E8DF2F-6596-4ADD-914C-6FEBACF30D0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DC72304-A484-43C1-9606-43AAD1ED3BEF}" type="presOf" srcId="{92040897-8743-4C3C-8CF1-016DF7BC2AC8}" destId="{259BE3DB-18D3-4350-B8FA-CB6F05CE30FB}" srcOrd="0" destOrd="0" presId="urn:microsoft.com/office/officeart/2005/8/layout/pyramid3"/>
    <dgm:cxn modelId="{ACD6CA0B-B668-403D-A6FB-9FEEC81201B3}" type="presOf" srcId="{62E8DF2F-6596-4ADD-914C-6FEBACF30D05}" destId="{70B78E8C-A09A-468D-B352-47E8AE16A9B9}" srcOrd="1" destOrd="0" presId="urn:microsoft.com/office/officeart/2005/8/layout/pyramid3"/>
    <dgm:cxn modelId="{D4FA0720-86C3-4C59-8EC8-9424192619FF}" srcId="{92040897-8743-4C3C-8CF1-016DF7BC2AC8}" destId="{F630E530-66A3-456D-86FB-534A7D2A3ED0}" srcOrd="0" destOrd="0" parTransId="{3A7B0720-9829-49AA-A5DA-02E0A3213513}" sibTransId="{211216B9-C5F8-4E67-879D-B07553B1E50C}"/>
    <dgm:cxn modelId="{52128F20-EF7C-42AC-8B4E-C694B94E61FA}" type="presOf" srcId="{62E8DF2F-6596-4ADD-914C-6FEBACF30D05}" destId="{CE5AD302-D667-4A11-98A7-D8060A3A796B}" srcOrd="0" destOrd="0" presId="urn:microsoft.com/office/officeart/2005/8/layout/pyramid3"/>
    <dgm:cxn modelId="{10E3452E-5B5F-42C6-8AB1-73001FF1DDE1}" srcId="{92040897-8743-4C3C-8CF1-016DF7BC2AC8}" destId="{62E8DF2F-6596-4ADD-914C-6FEBACF30D05}" srcOrd="2" destOrd="0" parTransId="{DCD8B5B8-A74E-4CE2-90FF-F341FD341242}" sibTransId="{BB96B069-384B-4F16-8305-DC58A2ED3D17}"/>
    <dgm:cxn modelId="{5D19A535-ECC6-46F5-8F81-218096629820}" type="presOf" srcId="{814D61BD-AD0E-48EC-84B0-5528B03F48B4}" destId="{32EF9F90-12B4-4BBF-AB6E-3EFBE993A972}" srcOrd="0" destOrd="0" presId="urn:microsoft.com/office/officeart/2005/8/layout/pyramid3"/>
    <dgm:cxn modelId="{A3380162-0CE4-4ED9-9382-667293DCE65C}" type="presOf" srcId="{F630E530-66A3-456D-86FB-534A7D2A3ED0}" destId="{6FD7E62B-8BD2-43F6-9596-F0FEB27907B6}" srcOrd="1" destOrd="0" presId="urn:microsoft.com/office/officeart/2005/8/layout/pyramid3"/>
    <dgm:cxn modelId="{9C373A86-0791-466D-A9FB-BB9BD172DF72}" type="presOf" srcId="{814D61BD-AD0E-48EC-84B0-5528B03F48B4}" destId="{3D10C6FD-C86D-444E-B0CF-A76DFE35A6FF}" srcOrd="1" destOrd="0" presId="urn:microsoft.com/office/officeart/2005/8/layout/pyramid3"/>
    <dgm:cxn modelId="{3157F8A8-C169-40ED-81F6-F80393154BCE}" type="presOf" srcId="{F630E530-66A3-456D-86FB-534A7D2A3ED0}" destId="{72032E4F-C883-406C-BFDA-A7A7E9DA1159}" srcOrd="0" destOrd="0" presId="urn:microsoft.com/office/officeart/2005/8/layout/pyramid3"/>
    <dgm:cxn modelId="{4A0654E6-F2A7-4F4C-A72A-A4052C565706}" srcId="{92040897-8743-4C3C-8CF1-016DF7BC2AC8}" destId="{814D61BD-AD0E-48EC-84B0-5528B03F48B4}" srcOrd="1" destOrd="0" parTransId="{914E6800-D39B-45E9-8A8D-1BFC836AC0AA}" sibTransId="{3406395C-C575-43FF-9671-3D4426688F0D}"/>
    <dgm:cxn modelId="{E204C8E3-044F-4941-B02B-5C10AB96D74C}" type="presParOf" srcId="{259BE3DB-18D3-4350-B8FA-CB6F05CE30FB}" destId="{DFD74623-D567-4AC7-91CF-7F2456591974}" srcOrd="0" destOrd="0" presId="urn:microsoft.com/office/officeart/2005/8/layout/pyramid3"/>
    <dgm:cxn modelId="{C08BF1B2-FDED-4C2B-85EF-8E11A9CEB3EF}" type="presParOf" srcId="{DFD74623-D567-4AC7-91CF-7F2456591974}" destId="{72032E4F-C883-406C-BFDA-A7A7E9DA1159}" srcOrd="0" destOrd="0" presId="urn:microsoft.com/office/officeart/2005/8/layout/pyramid3"/>
    <dgm:cxn modelId="{89C1E20E-9B66-48F1-BE4D-96608571B550}" type="presParOf" srcId="{DFD74623-D567-4AC7-91CF-7F2456591974}" destId="{6FD7E62B-8BD2-43F6-9596-F0FEB27907B6}" srcOrd="1" destOrd="0" presId="urn:microsoft.com/office/officeart/2005/8/layout/pyramid3"/>
    <dgm:cxn modelId="{97B2FB0A-577D-4253-A985-E998814B3757}" type="presParOf" srcId="{259BE3DB-18D3-4350-B8FA-CB6F05CE30FB}" destId="{C6F8EE55-067C-491C-9839-3744440C0B87}" srcOrd="1" destOrd="0" presId="urn:microsoft.com/office/officeart/2005/8/layout/pyramid3"/>
    <dgm:cxn modelId="{52AA65B0-F688-4C9C-9B5B-3C4A72E121DD}" type="presParOf" srcId="{C6F8EE55-067C-491C-9839-3744440C0B87}" destId="{32EF9F90-12B4-4BBF-AB6E-3EFBE993A972}" srcOrd="0" destOrd="0" presId="urn:microsoft.com/office/officeart/2005/8/layout/pyramid3"/>
    <dgm:cxn modelId="{50C4A69C-4D70-4587-8CCC-39410E3AC1AA}" type="presParOf" srcId="{C6F8EE55-067C-491C-9839-3744440C0B87}" destId="{3D10C6FD-C86D-444E-B0CF-A76DFE35A6FF}" srcOrd="1" destOrd="0" presId="urn:microsoft.com/office/officeart/2005/8/layout/pyramid3"/>
    <dgm:cxn modelId="{5AFFDF01-7176-4C71-8A4C-EE3665581EB3}" type="presParOf" srcId="{259BE3DB-18D3-4350-B8FA-CB6F05CE30FB}" destId="{50EE7792-2A2C-4C7F-881E-84C0460E63EA}" srcOrd="2" destOrd="0" presId="urn:microsoft.com/office/officeart/2005/8/layout/pyramid3"/>
    <dgm:cxn modelId="{1A5C8017-01E1-47C8-9A11-F6F71CEFEDE9}" type="presParOf" srcId="{50EE7792-2A2C-4C7F-881E-84C0460E63EA}" destId="{CE5AD302-D667-4A11-98A7-D8060A3A796B}" srcOrd="0" destOrd="0" presId="urn:microsoft.com/office/officeart/2005/8/layout/pyramid3"/>
    <dgm:cxn modelId="{78333832-B84D-4528-8730-6E18D808DC38}" type="presParOf" srcId="{50EE7792-2A2C-4C7F-881E-84C0460E63EA}" destId="{70B78E8C-A09A-468D-B352-47E8AE16A9B9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BC8F64-9E7B-430C-83C3-E357B6C08FF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8F8400-78AD-41E5-AD05-8CE3D73597F3}">
      <dgm:prSet phldrT="[Text]"/>
      <dgm:spPr/>
      <dgm:t>
        <a:bodyPr/>
        <a:lstStyle/>
        <a:p>
          <a:r>
            <a:rPr lang="en-US" dirty="0"/>
            <a:t>10,472 podcast episode descriptions</a:t>
          </a:r>
        </a:p>
      </dgm:t>
    </dgm:pt>
    <dgm:pt modelId="{5A91FA93-DA59-4682-B191-D9B62AB3FB0C}" type="parTrans" cxnId="{2B4F8689-EDE0-4B6C-B1DC-5D5C1A9FFD52}">
      <dgm:prSet/>
      <dgm:spPr/>
      <dgm:t>
        <a:bodyPr/>
        <a:lstStyle/>
        <a:p>
          <a:endParaRPr lang="en-US"/>
        </a:p>
      </dgm:t>
    </dgm:pt>
    <dgm:pt modelId="{6102B52D-6A38-4A15-ADD1-F24726BAC01B}" type="sibTrans" cxnId="{2B4F8689-EDE0-4B6C-B1DC-5D5C1A9FFD52}">
      <dgm:prSet/>
      <dgm:spPr/>
      <dgm:t>
        <a:bodyPr/>
        <a:lstStyle/>
        <a:p>
          <a:endParaRPr lang="en-US"/>
        </a:p>
      </dgm:t>
    </dgm:pt>
    <dgm:pt modelId="{259BD81F-5BEA-46EE-86D9-6AA872DF137D}">
      <dgm:prSet phldrT="[Text]"/>
      <dgm:spPr/>
      <dgm:t>
        <a:bodyPr/>
        <a:lstStyle/>
        <a:p>
          <a:r>
            <a:rPr lang="en-US" dirty="0"/>
            <a:t>Natural Language Processing to count keywords in each episode</a:t>
          </a:r>
        </a:p>
      </dgm:t>
    </dgm:pt>
    <dgm:pt modelId="{BA8ADB5D-394E-4A7A-BA2D-67392EEF127B}" type="parTrans" cxnId="{D8F2C10E-1596-4BFF-8CE3-1D20628B748F}">
      <dgm:prSet/>
      <dgm:spPr/>
      <dgm:t>
        <a:bodyPr/>
        <a:lstStyle/>
        <a:p>
          <a:endParaRPr lang="en-US"/>
        </a:p>
      </dgm:t>
    </dgm:pt>
    <dgm:pt modelId="{3A1067D6-A68A-4150-AAE5-5AD8C19DDD0B}" type="sibTrans" cxnId="{D8F2C10E-1596-4BFF-8CE3-1D20628B748F}">
      <dgm:prSet/>
      <dgm:spPr/>
      <dgm:t>
        <a:bodyPr/>
        <a:lstStyle/>
        <a:p>
          <a:endParaRPr lang="en-US"/>
        </a:p>
      </dgm:t>
    </dgm:pt>
    <dgm:pt modelId="{62074E67-EACA-49DB-A3BF-42B0492196F0}">
      <dgm:prSet phldrT="[Text]"/>
      <dgm:spPr/>
      <dgm:t>
        <a:bodyPr/>
        <a:lstStyle/>
        <a:p>
          <a:r>
            <a:rPr lang="en-US" dirty="0"/>
            <a:t>Separate results between pre-COVID-19 and post-COVID-19 episodes</a:t>
          </a:r>
        </a:p>
      </dgm:t>
    </dgm:pt>
    <dgm:pt modelId="{470E61E0-33B6-4E65-91CD-0630906A5F90}" type="parTrans" cxnId="{8D5F2F76-48DD-4C50-BD50-2F0ED9CF32FE}">
      <dgm:prSet/>
      <dgm:spPr/>
      <dgm:t>
        <a:bodyPr/>
        <a:lstStyle/>
        <a:p>
          <a:endParaRPr lang="en-US"/>
        </a:p>
      </dgm:t>
    </dgm:pt>
    <dgm:pt modelId="{0EA6BF7F-2A77-40DD-BF8A-2FC1E51FACBC}" type="sibTrans" cxnId="{8D5F2F76-48DD-4C50-BD50-2F0ED9CF32FE}">
      <dgm:prSet/>
      <dgm:spPr/>
      <dgm:t>
        <a:bodyPr/>
        <a:lstStyle/>
        <a:p>
          <a:endParaRPr lang="en-US"/>
        </a:p>
      </dgm:t>
    </dgm:pt>
    <dgm:pt modelId="{85FA4BDD-1C57-44EC-82F7-E8C6CFCDC6AC}">
      <dgm:prSet phldrT="[Text]"/>
      <dgm:spPr/>
      <dgm:t>
        <a:bodyPr/>
        <a:lstStyle/>
        <a:p>
          <a:r>
            <a:rPr lang="en-US" dirty="0"/>
            <a:t>Two-Sample t-test for Difference of Means</a:t>
          </a:r>
        </a:p>
      </dgm:t>
    </dgm:pt>
    <dgm:pt modelId="{C7425143-5A5B-47C3-973A-0D0FEBCFE8C8}" type="parTrans" cxnId="{765A9EC1-D127-4AC7-A8B9-24AE84D2DECD}">
      <dgm:prSet/>
      <dgm:spPr/>
      <dgm:t>
        <a:bodyPr/>
        <a:lstStyle/>
        <a:p>
          <a:endParaRPr lang="en-US"/>
        </a:p>
      </dgm:t>
    </dgm:pt>
    <dgm:pt modelId="{D2ABF380-04F8-46F9-B6DF-C653B0B9D1A4}" type="sibTrans" cxnId="{765A9EC1-D127-4AC7-A8B9-24AE84D2DECD}">
      <dgm:prSet/>
      <dgm:spPr/>
      <dgm:t>
        <a:bodyPr/>
        <a:lstStyle/>
        <a:p>
          <a:endParaRPr lang="en-US"/>
        </a:p>
      </dgm:t>
    </dgm:pt>
    <dgm:pt modelId="{19F01784-94E1-4059-8278-4346D68395C2}">
      <dgm:prSet phldrT="[Text]"/>
      <dgm:spPr/>
      <dgm:t>
        <a:bodyPr/>
        <a:lstStyle/>
        <a:p>
          <a:r>
            <a:rPr lang="en-US" dirty="0"/>
            <a:t>Exercise is more popular</a:t>
          </a:r>
        </a:p>
      </dgm:t>
    </dgm:pt>
    <dgm:pt modelId="{D1A7CB20-034A-4AC5-9301-D54CAB95BC1F}" type="parTrans" cxnId="{D080DC70-2E02-4EDA-BFCE-82563EF28DBB}">
      <dgm:prSet/>
      <dgm:spPr/>
      <dgm:t>
        <a:bodyPr/>
        <a:lstStyle/>
        <a:p>
          <a:endParaRPr lang="en-US"/>
        </a:p>
      </dgm:t>
    </dgm:pt>
    <dgm:pt modelId="{FFDE3F87-4683-4CAC-A9A5-ACA22B05BCE0}" type="sibTrans" cxnId="{D080DC70-2E02-4EDA-BFCE-82563EF28DBB}">
      <dgm:prSet/>
      <dgm:spPr/>
      <dgm:t>
        <a:bodyPr/>
        <a:lstStyle/>
        <a:p>
          <a:endParaRPr lang="en-US"/>
        </a:p>
      </dgm:t>
    </dgm:pt>
    <dgm:pt modelId="{E25C084B-C52E-4E5D-AC47-3A325ECAB8D2}">
      <dgm:prSet phldrT="[Text]"/>
      <dgm:spPr/>
      <dgm:t>
        <a:bodyPr/>
        <a:lstStyle/>
        <a:p>
          <a:r>
            <a:rPr lang="en-US" dirty="0"/>
            <a:t>Exercise is less popular</a:t>
          </a:r>
        </a:p>
      </dgm:t>
    </dgm:pt>
    <dgm:pt modelId="{95CD765A-95F5-445C-B688-F6BAB0A666AE}" type="parTrans" cxnId="{D389786A-B211-48FB-8205-76FDCE048243}">
      <dgm:prSet/>
      <dgm:spPr/>
      <dgm:t>
        <a:bodyPr/>
        <a:lstStyle/>
        <a:p>
          <a:endParaRPr lang="en-US"/>
        </a:p>
      </dgm:t>
    </dgm:pt>
    <dgm:pt modelId="{839C551B-F5F8-40FC-B56D-7D00B5EABD29}" type="sibTrans" cxnId="{D389786A-B211-48FB-8205-76FDCE048243}">
      <dgm:prSet/>
      <dgm:spPr/>
      <dgm:t>
        <a:bodyPr/>
        <a:lstStyle/>
        <a:p>
          <a:endParaRPr lang="en-US"/>
        </a:p>
      </dgm:t>
    </dgm:pt>
    <dgm:pt modelId="{59CDE0B5-F8AB-4CBB-9CCA-E2A7B171BB6F}">
      <dgm:prSet phldrT="[Text]"/>
      <dgm:spPr/>
      <dgm:t>
        <a:bodyPr/>
        <a:lstStyle/>
        <a:p>
          <a:r>
            <a:rPr lang="en-US" dirty="0"/>
            <a:t>Exercise has no change</a:t>
          </a:r>
        </a:p>
      </dgm:t>
    </dgm:pt>
    <dgm:pt modelId="{9B30BD05-07CB-4BE0-A620-190F3394DD55}" type="parTrans" cxnId="{AC3005A3-A681-417D-A2D7-3D6709CBBABC}">
      <dgm:prSet/>
      <dgm:spPr/>
      <dgm:t>
        <a:bodyPr/>
        <a:lstStyle/>
        <a:p>
          <a:endParaRPr lang="en-US"/>
        </a:p>
      </dgm:t>
    </dgm:pt>
    <dgm:pt modelId="{5A4EEE1E-DB26-4FCB-BFA0-6E1A89253629}" type="sibTrans" cxnId="{AC3005A3-A681-417D-A2D7-3D6709CBBABC}">
      <dgm:prSet/>
      <dgm:spPr/>
      <dgm:t>
        <a:bodyPr/>
        <a:lstStyle/>
        <a:p>
          <a:endParaRPr lang="en-US"/>
        </a:p>
      </dgm:t>
    </dgm:pt>
    <dgm:pt modelId="{6B4EC0A6-52B7-4DAE-8D59-EE7AD14B9EBE}" type="pres">
      <dgm:prSet presAssocID="{E1BC8F64-9E7B-430C-83C3-E357B6C08FF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BBC13-AD9E-46E7-BF60-4E36B1678542}" type="pres">
      <dgm:prSet presAssocID="{068F8400-78AD-41E5-AD05-8CE3D73597F3}" presName="root1" presStyleCnt="0"/>
      <dgm:spPr/>
    </dgm:pt>
    <dgm:pt modelId="{7F4944E7-29FE-4172-8E6E-A6F5347D068A}" type="pres">
      <dgm:prSet presAssocID="{068F8400-78AD-41E5-AD05-8CE3D73597F3}" presName="LevelOneTextNode" presStyleLbl="node0" presStyleIdx="0" presStyleCnt="1">
        <dgm:presLayoutVars>
          <dgm:chPref val="3"/>
        </dgm:presLayoutVars>
      </dgm:prSet>
      <dgm:spPr/>
    </dgm:pt>
    <dgm:pt modelId="{135FB608-C19D-4108-9213-656463238B5A}" type="pres">
      <dgm:prSet presAssocID="{068F8400-78AD-41E5-AD05-8CE3D73597F3}" presName="level2hierChild" presStyleCnt="0"/>
      <dgm:spPr/>
    </dgm:pt>
    <dgm:pt modelId="{DB16DC5F-1D2E-4C27-B67A-1E9D60664536}" type="pres">
      <dgm:prSet presAssocID="{BA8ADB5D-394E-4A7A-BA2D-67392EEF127B}" presName="conn2-1" presStyleLbl="parChTrans1D2" presStyleIdx="0" presStyleCnt="1"/>
      <dgm:spPr/>
    </dgm:pt>
    <dgm:pt modelId="{CED888CE-EFAF-4EC8-ADCB-FEE67D934027}" type="pres">
      <dgm:prSet presAssocID="{BA8ADB5D-394E-4A7A-BA2D-67392EEF127B}" presName="connTx" presStyleLbl="parChTrans1D2" presStyleIdx="0" presStyleCnt="1"/>
      <dgm:spPr/>
    </dgm:pt>
    <dgm:pt modelId="{0795A6B6-A9CF-496C-8B20-1C5517BC3BB6}" type="pres">
      <dgm:prSet presAssocID="{259BD81F-5BEA-46EE-86D9-6AA872DF137D}" presName="root2" presStyleCnt="0"/>
      <dgm:spPr/>
    </dgm:pt>
    <dgm:pt modelId="{C11C32AF-76F2-4366-91D6-BBE98313C24D}" type="pres">
      <dgm:prSet presAssocID="{259BD81F-5BEA-46EE-86D9-6AA872DF137D}" presName="LevelTwoTextNode" presStyleLbl="node2" presStyleIdx="0" presStyleCnt="1">
        <dgm:presLayoutVars>
          <dgm:chPref val="3"/>
        </dgm:presLayoutVars>
      </dgm:prSet>
      <dgm:spPr/>
    </dgm:pt>
    <dgm:pt modelId="{3B2BEC7A-C4E1-4E01-A176-19F0BF83422D}" type="pres">
      <dgm:prSet presAssocID="{259BD81F-5BEA-46EE-86D9-6AA872DF137D}" presName="level3hierChild" presStyleCnt="0"/>
      <dgm:spPr/>
    </dgm:pt>
    <dgm:pt modelId="{9D9ED6D5-4806-4D39-A081-A0B010FB7C30}" type="pres">
      <dgm:prSet presAssocID="{470E61E0-33B6-4E65-91CD-0630906A5F90}" presName="conn2-1" presStyleLbl="parChTrans1D3" presStyleIdx="0" presStyleCnt="1"/>
      <dgm:spPr/>
    </dgm:pt>
    <dgm:pt modelId="{63A9378A-BC84-4510-8EB4-DD335EB6E93F}" type="pres">
      <dgm:prSet presAssocID="{470E61E0-33B6-4E65-91CD-0630906A5F90}" presName="connTx" presStyleLbl="parChTrans1D3" presStyleIdx="0" presStyleCnt="1"/>
      <dgm:spPr/>
    </dgm:pt>
    <dgm:pt modelId="{535FB9A6-E9D1-4AE6-BBDC-8A74D2B6763C}" type="pres">
      <dgm:prSet presAssocID="{62074E67-EACA-49DB-A3BF-42B0492196F0}" presName="root2" presStyleCnt="0"/>
      <dgm:spPr/>
    </dgm:pt>
    <dgm:pt modelId="{1E22731D-BCAF-4F7B-AE30-03719C2CACE1}" type="pres">
      <dgm:prSet presAssocID="{62074E67-EACA-49DB-A3BF-42B0492196F0}" presName="LevelTwoTextNode" presStyleLbl="node3" presStyleIdx="0" presStyleCnt="1">
        <dgm:presLayoutVars>
          <dgm:chPref val="3"/>
        </dgm:presLayoutVars>
      </dgm:prSet>
      <dgm:spPr/>
    </dgm:pt>
    <dgm:pt modelId="{6C9C064E-737D-4CCA-A0CB-C4D0A4388699}" type="pres">
      <dgm:prSet presAssocID="{62074E67-EACA-49DB-A3BF-42B0492196F0}" presName="level3hierChild" presStyleCnt="0"/>
      <dgm:spPr/>
    </dgm:pt>
    <dgm:pt modelId="{19B9B52C-BFF5-4E58-9E85-3C17147BE985}" type="pres">
      <dgm:prSet presAssocID="{C7425143-5A5B-47C3-973A-0D0FEBCFE8C8}" presName="conn2-1" presStyleLbl="parChTrans1D4" presStyleIdx="0" presStyleCnt="4"/>
      <dgm:spPr/>
    </dgm:pt>
    <dgm:pt modelId="{F8B77EFB-325C-4F43-AC0D-5433EA960041}" type="pres">
      <dgm:prSet presAssocID="{C7425143-5A5B-47C3-973A-0D0FEBCFE8C8}" presName="connTx" presStyleLbl="parChTrans1D4" presStyleIdx="0" presStyleCnt="4"/>
      <dgm:spPr/>
    </dgm:pt>
    <dgm:pt modelId="{D02B5705-4A7A-41F7-B542-828402047059}" type="pres">
      <dgm:prSet presAssocID="{85FA4BDD-1C57-44EC-82F7-E8C6CFCDC6AC}" presName="root2" presStyleCnt="0"/>
      <dgm:spPr/>
    </dgm:pt>
    <dgm:pt modelId="{B56ADF4F-2FB0-49A9-9B64-D074B12FA923}" type="pres">
      <dgm:prSet presAssocID="{85FA4BDD-1C57-44EC-82F7-E8C6CFCDC6AC}" presName="LevelTwoTextNode" presStyleLbl="node4" presStyleIdx="0" presStyleCnt="4">
        <dgm:presLayoutVars>
          <dgm:chPref val="3"/>
        </dgm:presLayoutVars>
      </dgm:prSet>
      <dgm:spPr/>
    </dgm:pt>
    <dgm:pt modelId="{5FD2DE8C-1897-4A65-9D4F-AC8E6434CFD9}" type="pres">
      <dgm:prSet presAssocID="{85FA4BDD-1C57-44EC-82F7-E8C6CFCDC6AC}" presName="level3hierChild" presStyleCnt="0"/>
      <dgm:spPr/>
    </dgm:pt>
    <dgm:pt modelId="{5D5576D6-9688-4D6B-8026-2AB1FF0DE2D9}" type="pres">
      <dgm:prSet presAssocID="{D1A7CB20-034A-4AC5-9301-D54CAB95BC1F}" presName="conn2-1" presStyleLbl="parChTrans1D4" presStyleIdx="1" presStyleCnt="4"/>
      <dgm:spPr/>
    </dgm:pt>
    <dgm:pt modelId="{ECF9281C-51CD-463B-ACB1-4860245DFBD5}" type="pres">
      <dgm:prSet presAssocID="{D1A7CB20-034A-4AC5-9301-D54CAB95BC1F}" presName="connTx" presStyleLbl="parChTrans1D4" presStyleIdx="1" presStyleCnt="4"/>
      <dgm:spPr/>
    </dgm:pt>
    <dgm:pt modelId="{7E50B681-2933-4A44-8E86-0A5197A3AF30}" type="pres">
      <dgm:prSet presAssocID="{19F01784-94E1-4059-8278-4346D68395C2}" presName="root2" presStyleCnt="0"/>
      <dgm:spPr/>
    </dgm:pt>
    <dgm:pt modelId="{BBAC8D74-31F0-4616-BE58-AB7DE9561A32}" type="pres">
      <dgm:prSet presAssocID="{19F01784-94E1-4059-8278-4346D68395C2}" presName="LevelTwoTextNode" presStyleLbl="node4" presStyleIdx="1" presStyleCnt="4">
        <dgm:presLayoutVars>
          <dgm:chPref val="3"/>
        </dgm:presLayoutVars>
      </dgm:prSet>
      <dgm:spPr/>
    </dgm:pt>
    <dgm:pt modelId="{B6DCEBD9-DB13-4AD1-9201-CE8369787A09}" type="pres">
      <dgm:prSet presAssocID="{19F01784-94E1-4059-8278-4346D68395C2}" presName="level3hierChild" presStyleCnt="0"/>
      <dgm:spPr/>
    </dgm:pt>
    <dgm:pt modelId="{DAFA06FD-8ACC-4B9B-B318-790596FFF90F}" type="pres">
      <dgm:prSet presAssocID="{95CD765A-95F5-445C-B688-F6BAB0A666AE}" presName="conn2-1" presStyleLbl="parChTrans1D4" presStyleIdx="2" presStyleCnt="4"/>
      <dgm:spPr/>
    </dgm:pt>
    <dgm:pt modelId="{5FC0FBE6-9F93-48EF-96AF-1C5509301304}" type="pres">
      <dgm:prSet presAssocID="{95CD765A-95F5-445C-B688-F6BAB0A666AE}" presName="connTx" presStyleLbl="parChTrans1D4" presStyleIdx="2" presStyleCnt="4"/>
      <dgm:spPr/>
    </dgm:pt>
    <dgm:pt modelId="{EA5B2725-DA72-4F80-B8CD-1F5E41600980}" type="pres">
      <dgm:prSet presAssocID="{E25C084B-C52E-4E5D-AC47-3A325ECAB8D2}" presName="root2" presStyleCnt="0"/>
      <dgm:spPr/>
    </dgm:pt>
    <dgm:pt modelId="{D38A06DD-2B16-4924-B68B-234C52E5C24B}" type="pres">
      <dgm:prSet presAssocID="{E25C084B-C52E-4E5D-AC47-3A325ECAB8D2}" presName="LevelTwoTextNode" presStyleLbl="node4" presStyleIdx="2" presStyleCnt="4">
        <dgm:presLayoutVars>
          <dgm:chPref val="3"/>
        </dgm:presLayoutVars>
      </dgm:prSet>
      <dgm:spPr/>
    </dgm:pt>
    <dgm:pt modelId="{1F4F854D-5CED-456F-8DB2-CE7EA89A888F}" type="pres">
      <dgm:prSet presAssocID="{E25C084B-C52E-4E5D-AC47-3A325ECAB8D2}" presName="level3hierChild" presStyleCnt="0"/>
      <dgm:spPr/>
    </dgm:pt>
    <dgm:pt modelId="{3FB6C629-2B86-4F29-8B81-94E7C47A19F4}" type="pres">
      <dgm:prSet presAssocID="{9B30BD05-07CB-4BE0-A620-190F3394DD55}" presName="conn2-1" presStyleLbl="parChTrans1D4" presStyleIdx="3" presStyleCnt="4"/>
      <dgm:spPr/>
    </dgm:pt>
    <dgm:pt modelId="{F331E3C4-B75B-41A9-A515-9AB06AA01468}" type="pres">
      <dgm:prSet presAssocID="{9B30BD05-07CB-4BE0-A620-190F3394DD55}" presName="connTx" presStyleLbl="parChTrans1D4" presStyleIdx="3" presStyleCnt="4"/>
      <dgm:spPr/>
    </dgm:pt>
    <dgm:pt modelId="{497EC53B-782D-45A3-8B4C-CE7C09B14AF9}" type="pres">
      <dgm:prSet presAssocID="{59CDE0B5-F8AB-4CBB-9CCA-E2A7B171BB6F}" presName="root2" presStyleCnt="0"/>
      <dgm:spPr/>
    </dgm:pt>
    <dgm:pt modelId="{4790BC95-FCE5-4C59-8443-5E629B529255}" type="pres">
      <dgm:prSet presAssocID="{59CDE0B5-F8AB-4CBB-9CCA-E2A7B171BB6F}" presName="LevelTwoTextNode" presStyleLbl="node4" presStyleIdx="3" presStyleCnt="4">
        <dgm:presLayoutVars>
          <dgm:chPref val="3"/>
        </dgm:presLayoutVars>
      </dgm:prSet>
      <dgm:spPr/>
    </dgm:pt>
    <dgm:pt modelId="{635D99BA-C057-4867-A486-CBC5989E5AC5}" type="pres">
      <dgm:prSet presAssocID="{59CDE0B5-F8AB-4CBB-9CCA-E2A7B171BB6F}" presName="level3hierChild" presStyleCnt="0"/>
      <dgm:spPr/>
    </dgm:pt>
  </dgm:ptLst>
  <dgm:cxnLst>
    <dgm:cxn modelId="{D8F2C10E-1596-4BFF-8CE3-1D20628B748F}" srcId="{068F8400-78AD-41E5-AD05-8CE3D73597F3}" destId="{259BD81F-5BEA-46EE-86D9-6AA872DF137D}" srcOrd="0" destOrd="0" parTransId="{BA8ADB5D-394E-4A7A-BA2D-67392EEF127B}" sibTransId="{3A1067D6-A68A-4150-AAE5-5AD8C19DDD0B}"/>
    <dgm:cxn modelId="{F45DBE11-9B20-42F3-9E32-6DFFA545003D}" type="presOf" srcId="{068F8400-78AD-41E5-AD05-8CE3D73597F3}" destId="{7F4944E7-29FE-4172-8E6E-A6F5347D068A}" srcOrd="0" destOrd="0" presId="urn:microsoft.com/office/officeart/2005/8/layout/hierarchy2"/>
    <dgm:cxn modelId="{84F5941F-7727-489E-A4B7-8DC53B6BEC53}" type="presOf" srcId="{BA8ADB5D-394E-4A7A-BA2D-67392EEF127B}" destId="{DB16DC5F-1D2E-4C27-B67A-1E9D60664536}" srcOrd="0" destOrd="0" presId="urn:microsoft.com/office/officeart/2005/8/layout/hierarchy2"/>
    <dgm:cxn modelId="{7C8E6E2F-B3BF-415F-965D-7A4889D35DA0}" type="presOf" srcId="{59CDE0B5-F8AB-4CBB-9CCA-E2A7B171BB6F}" destId="{4790BC95-FCE5-4C59-8443-5E629B529255}" srcOrd="0" destOrd="0" presId="urn:microsoft.com/office/officeart/2005/8/layout/hierarchy2"/>
    <dgm:cxn modelId="{C55F1C30-7183-480F-9EF4-5600CC1027CB}" type="presOf" srcId="{9B30BD05-07CB-4BE0-A620-190F3394DD55}" destId="{3FB6C629-2B86-4F29-8B81-94E7C47A19F4}" srcOrd="0" destOrd="0" presId="urn:microsoft.com/office/officeart/2005/8/layout/hierarchy2"/>
    <dgm:cxn modelId="{E72F8D44-DBD8-452B-A554-2DBD3C61F466}" type="presOf" srcId="{9B30BD05-07CB-4BE0-A620-190F3394DD55}" destId="{F331E3C4-B75B-41A9-A515-9AB06AA01468}" srcOrd="1" destOrd="0" presId="urn:microsoft.com/office/officeart/2005/8/layout/hierarchy2"/>
    <dgm:cxn modelId="{E008B968-E8BF-4AAF-A2C0-47E6EB8B59A9}" type="presOf" srcId="{470E61E0-33B6-4E65-91CD-0630906A5F90}" destId="{9D9ED6D5-4806-4D39-A081-A0B010FB7C30}" srcOrd="0" destOrd="0" presId="urn:microsoft.com/office/officeart/2005/8/layout/hierarchy2"/>
    <dgm:cxn modelId="{D389786A-B211-48FB-8205-76FDCE048243}" srcId="{85FA4BDD-1C57-44EC-82F7-E8C6CFCDC6AC}" destId="{E25C084B-C52E-4E5D-AC47-3A325ECAB8D2}" srcOrd="1" destOrd="0" parTransId="{95CD765A-95F5-445C-B688-F6BAB0A666AE}" sibTransId="{839C551B-F5F8-40FC-B56D-7D00B5EABD29}"/>
    <dgm:cxn modelId="{D080DC70-2E02-4EDA-BFCE-82563EF28DBB}" srcId="{85FA4BDD-1C57-44EC-82F7-E8C6CFCDC6AC}" destId="{19F01784-94E1-4059-8278-4346D68395C2}" srcOrd="0" destOrd="0" parTransId="{D1A7CB20-034A-4AC5-9301-D54CAB95BC1F}" sibTransId="{FFDE3F87-4683-4CAC-A9A5-ACA22B05BCE0}"/>
    <dgm:cxn modelId="{F6979752-9892-46A5-9670-2B770E78E7F8}" type="presOf" srcId="{19F01784-94E1-4059-8278-4346D68395C2}" destId="{BBAC8D74-31F0-4616-BE58-AB7DE9561A32}" srcOrd="0" destOrd="0" presId="urn:microsoft.com/office/officeart/2005/8/layout/hierarchy2"/>
    <dgm:cxn modelId="{C52FB952-3941-4E53-B72F-0A8816F01208}" type="presOf" srcId="{470E61E0-33B6-4E65-91CD-0630906A5F90}" destId="{63A9378A-BC84-4510-8EB4-DD335EB6E93F}" srcOrd="1" destOrd="0" presId="urn:microsoft.com/office/officeart/2005/8/layout/hierarchy2"/>
    <dgm:cxn modelId="{9544DB73-E1A5-48B4-B07D-9EF4B0584066}" type="presOf" srcId="{E25C084B-C52E-4E5D-AC47-3A325ECAB8D2}" destId="{D38A06DD-2B16-4924-B68B-234C52E5C24B}" srcOrd="0" destOrd="0" presId="urn:microsoft.com/office/officeart/2005/8/layout/hierarchy2"/>
    <dgm:cxn modelId="{50B98055-5301-4113-912D-351B24244E4E}" type="presOf" srcId="{85FA4BDD-1C57-44EC-82F7-E8C6CFCDC6AC}" destId="{B56ADF4F-2FB0-49A9-9B64-D074B12FA923}" srcOrd="0" destOrd="0" presId="urn:microsoft.com/office/officeart/2005/8/layout/hierarchy2"/>
    <dgm:cxn modelId="{B8D91956-B59D-497C-8251-164DD0DE9D1F}" type="presOf" srcId="{E1BC8F64-9E7B-430C-83C3-E357B6C08FF4}" destId="{6B4EC0A6-52B7-4DAE-8D59-EE7AD14B9EBE}" srcOrd="0" destOrd="0" presId="urn:microsoft.com/office/officeart/2005/8/layout/hierarchy2"/>
    <dgm:cxn modelId="{8D5F2F76-48DD-4C50-BD50-2F0ED9CF32FE}" srcId="{259BD81F-5BEA-46EE-86D9-6AA872DF137D}" destId="{62074E67-EACA-49DB-A3BF-42B0492196F0}" srcOrd="0" destOrd="0" parTransId="{470E61E0-33B6-4E65-91CD-0630906A5F90}" sibTransId="{0EA6BF7F-2A77-40DD-BF8A-2FC1E51FACBC}"/>
    <dgm:cxn modelId="{7483FF81-0FA6-4A97-BEFA-B6D8158AC11F}" type="presOf" srcId="{BA8ADB5D-394E-4A7A-BA2D-67392EEF127B}" destId="{CED888CE-EFAF-4EC8-ADCB-FEE67D934027}" srcOrd="1" destOrd="0" presId="urn:microsoft.com/office/officeart/2005/8/layout/hierarchy2"/>
    <dgm:cxn modelId="{702F7983-8A6C-4DA3-98CC-6ABE8BCC7EBA}" type="presOf" srcId="{62074E67-EACA-49DB-A3BF-42B0492196F0}" destId="{1E22731D-BCAF-4F7B-AE30-03719C2CACE1}" srcOrd="0" destOrd="0" presId="urn:microsoft.com/office/officeart/2005/8/layout/hierarchy2"/>
    <dgm:cxn modelId="{148E1987-5100-4048-A664-A6E64E939A8E}" type="presOf" srcId="{C7425143-5A5B-47C3-973A-0D0FEBCFE8C8}" destId="{19B9B52C-BFF5-4E58-9E85-3C17147BE985}" srcOrd="0" destOrd="0" presId="urn:microsoft.com/office/officeart/2005/8/layout/hierarchy2"/>
    <dgm:cxn modelId="{DD198B87-35E3-4C82-AB6B-6DFCF3878347}" type="presOf" srcId="{95CD765A-95F5-445C-B688-F6BAB0A666AE}" destId="{DAFA06FD-8ACC-4B9B-B318-790596FFF90F}" srcOrd="0" destOrd="0" presId="urn:microsoft.com/office/officeart/2005/8/layout/hierarchy2"/>
    <dgm:cxn modelId="{2B4F8689-EDE0-4B6C-B1DC-5D5C1A9FFD52}" srcId="{E1BC8F64-9E7B-430C-83C3-E357B6C08FF4}" destId="{068F8400-78AD-41E5-AD05-8CE3D73597F3}" srcOrd="0" destOrd="0" parTransId="{5A91FA93-DA59-4682-B191-D9B62AB3FB0C}" sibTransId="{6102B52D-6A38-4A15-ADD1-F24726BAC01B}"/>
    <dgm:cxn modelId="{2E684B9A-A6C4-4964-889F-428B0B2596D2}" type="presOf" srcId="{C7425143-5A5B-47C3-973A-0D0FEBCFE8C8}" destId="{F8B77EFB-325C-4F43-AC0D-5433EA960041}" srcOrd="1" destOrd="0" presId="urn:microsoft.com/office/officeart/2005/8/layout/hierarchy2"/>
    <dgm:cxn modelId="{70C2E4A1-012C-42C3-962F-4C39083036B0}" type="presOf" srcId="{95CD765A-95F5-445C-B688-F6BAB0A666AE}" destId="{5FC0FBE6-9F93-48EF-96AF-1C5509301304}" srcOrd="1" destOrd="0" presId="urn:microsoft.com/office/officeart/2005/8/layout/hierarchy2"/>
    <dgm:cxn modelId="{AC3005A3-A681-417D-A2D7-3D6709CBBABC}" srcId="{85FA4BDD-1C57-44EC-82F7-E8C6CFCDC6AC}" destId="{59CDE0B5-F8AB-4CBB-9CCA-E2A7B171BB6F}" srcOrd="2" destOrd="0" parTransId="{9B30BD05-07CB-4BE0-A620-190F3394DD55}" sibTransId="{5A4EEE1E-DB26-4FCB-BFA0-6E1A89253629}"/>
    <dgm:cxn modelId="{C633C6A5-C95B-4FF8-AC67-685A2720338A}" type="presOf" srcId="{D1A7CB20-034A-4AC5-9301-D54CAB95BC1F}" destId="{ECF9281C-51CD-463B-ACB1-4860245DFBD5}" srcOrd="1" destOrd="0" presId="urn:microsoft.com/office/officeart/2005/8/layout/hierarchy2"/>
    <dgm:cxn modelId="{04C9D9B8-0B2C-45C0-90D8-6EE91D2E79AF}" type="presOf" srcId="{D1A7CB20-034A-4AC5-9301-D54CAB95BC1F}" destId="{5D5576D6-9688-4D6B-8026-2AB1FF0DE2D9}" srcOrd="0" destOrd="0" presId="urn:microsoft.com/office/officeart/2005/8/layout/hierarchy2"/>
    <dgm:cxn modelId="{765A9EC1-D127-4AC7-A8B9-24AE84D2DECD}" srcId="{62074E67-EACA-49DB-A3BF-42B0492196F0}" destId="{85FA4BDD-1C57-44EC-82F7-E8C6CFCDC6AC}" srcOrd="0" destOrd="0" parTransId="{C7425143-5A5B-47C3-973A-0D0FEBCFE8C8}" sibTransId="{D2ABF380-04F8-46F9-B6DF-C653B0B9D1A4}"/>
    <dgm:cxn modelId="{4F5EF3D6-3F5E-4885-98F9-253AC9AC6B6C}" type="presOf" srcId="{259BD81F-5BEA-46EE-86D9-6AA872DF137D}" destId="{C11C32AF-76F2-4366-91D6-BBE98313C24D}" srcOrd="0" destOrd="0" presId="urn:microsoft.com/office/officeart/2005/8/layout/hierarchy2"/>
    <dgm:cxn modelId="{F1C2387A-66C6-47F6-8662-E309F3AEFDBD}" type="presParOf" srcId="{6B4EC0A6-52B7-4DAE-8D59-EE7AD14B9EBE}" destId="{37FBBC13-AD9E-46E7-BF60-4E36B1678542}" srcOrd="0" destOrd="0" presId="urn:microsoft.com/office/officeart/2005/8/layout/hierarchy2"/>
    <dgm:cxn modelId="{15D742A8-B4FC-440B-9549-6DF6334AC11C}" type="presParOf" srcId="{37FBBC13-AD9E-46E7-BF60-4E36B1678542}" destId="{7F4944E7-29FE-4172-8E6E-A6F5347D068A}" srcOrd="0" destOrd="0" presId="urn:microsoft.com/office/officeart/2005/8/layout/hierarchy2"/>
    <dgm:cxn modelId="{0491591B-D0DF-4C29-9F72-23A6FE3B1194}" type="presParOf" srcId="{37FBBC13-AD9E-46E7-BF60-4E36B1678542}" destId="{135FB608-C19D-4108-9213-656463238B5A}" srcOrd="1" destOrd="0" presId="urn:microsoft.com/office/officeart/2005/8/layout/hierarchy2"/>
    <dgm:cxn modelId="{AD2973F3-8896-4930-A25C-1BA765C6D91E}" type="presParOf" srcId="{135FB608-C19D-4108-9213-656463238B5A}" destId="{DB16DC5F-1D2E-4C27-B67A-1E9D60664536}" srcOrd="0" destOrd="0" presId="urn:microsoft.com/office/officeart/2005/8/layout/hierarchy2"/>
    <dgm:cxn modelId="{A45173F9-228C-4A6E-B408-3FE9780A31F8}" type="presParOf" srcId="{DB16DC5F-1D2E-4C27-B67A-1E9D60664536}" destId="{CED888CE-EFAF-4EC8-ADCB-FEE67D934027}" srcOrd="0" destOrd="0" presId="urn:microsoft.com/office/officeart/2005/8/layout/hierarchy2"/>
    <dgm:cxn modelId="{22D61E0D-35D5-498B-B644-99E47C86970C}" type="presParOf" srcId="{135FB608-C19D-4108-9213-656463238B5A}" destId="{0795A6B6-A9CF-496C-8B20-1C5517BC3BB6}" srcOrd="1" destOrd="0" presId="urn:microsoft.com/office/officeart/2005/8/layout/hierarchy2"/>
    <dgm:cxn modelId="{023686ED-5C22-4373-A4DE-E928A1788000}" type="presParOf" srcId="{0795A6B6-A9CF-496C-8B20-1C5517BC3BB6}" destId="{C11C32AF-76F2-4366-91D6-BBE98313C24D}" srcOrd="0" destOrd="0" presId="urn:microsoft.com/office/officeart/2005/8/layout/hierarchy2"/>
    <dgm:cxn modelId="{2529F123-0020-45E3-9C67-DC172E67219C}" type="presParOf" srcId="{0795A6B6-A9CF-496C-8B20-1C5517BC3BB6}" destId="{3B2BEC7A-C4E1-4E01-A176-19F0BF83422D}" srcOrd="1" destOrd="0" presId="urn:microsoft.com/office/officeart/2005/8/layout/hierarchy2"/>
    <dgm:cxn modelId="{51DFE2D9-A448-4D28-8AFE-8ADEF017A0F2}" type="presParOf" srcId="{3B2BEC7A-C4E1-4E01-A176-19F0BF83422D}" destId="{9D9ED6D5-4806-4D39-A081-A0B010FB7C30}" srcOrd="0" destOrd="0" presId="urn:microsoft.com/office/officeart/2005/8/layout/hierarchy2"/>
    <dgm:cxn modelId="{2D525D25-79A5-4523-9BDD-C7C47E17682C}" type="presParOf" srcId="{9D9ED6D5-4806-4D39-A081-A0B010FB7C30}" destId="{63A9378A-BC84-4510-8EB4-DD335EB6E93F}" srcOrd="0" destOrd="0" presId="urn:microsoft.com/office/officeart/2005/8/layout/hierarchy2"/>
    <dgm:cxn modelId="{DD696553-B3F9-47CF-AD3E-45EADBF38936}" type="presParOf" srcId="{3B2BEC7A-C4E1-4E01-A176-19F0BF83422D}" destId="{535FB9A6-E9D1-4AE6-BBDC-8A74D2B6763C}" srcOrd="1" destOrd="0" presId="urn:microsoft.com/office/officeart/2005/8/layout/hierarchy2"/>
    <dgm:cxn modelId="{372D5D32-A4C2-4B52-A7D3-FC39D4B1EEFD}" type="presParOf" srcId="{535FB9A6-E9D1-4AE6-BBDC-8A74D2B6763C}" destId="{1E22731D-BCAF-4F7B-AE30-03719C2CACE1}" srcOrd="0" destOrd="0" presId="urn:microsoft.com/office/officeart/2005/8/layout/hierarchy2"/>
    <dgm:cxn modelId="{F9FB939C-079A-4AD9-BBD2-3EA44E990B3A}" type="presParOf" srcId="{535FB9A6-E9D1-4AE6-BBDC-8A74D2B6763C}" destId="{6C9C064E-737D-4CCA-A0CB-C4D0A4388699}" srcOrd="1" destOrd="0" presId="urn:microsoft.com/office/officeart/2005/8/layout/hierarchy2"/>
    <dgm:cxn modelId="{F0D74496-409A-4729-A59C-AC79DAABD39C}" type="presParOf" srcId="{6C9C064E-737D-4CCA-A0CB-C4D0A4388699}" destId="{19B9B52C-BFF5-4E58-9E85-3C17147BE985}" srcOrd="0" destOrd="0" presId="urn:microsoft.com/office/officeart/2005/8/layout/hierarchy2"/>
    <dgm:cxn modelId="{89A24EF8-C026-4C34-A2D5-C0FD85B138F7}" type="presParOf" srcId="{19B9B52C-BFF5-4E58-9E85-3C17147BE985}" destId="{F8B77EFB-325C-4F43-AC0D-5433EA960041}" srcOrd="0" destOrd="0" presId="urn:microsoft.com/office/officeart/2005/8/layout/hierarchy2"/>
    <dgm:cxn modelId="{02D5ADCE-EBC4-4498-9827-D96A1FAF05C0}" type="presParOf" srcId="{6C9C064E-737D-4CCA-A0CB-C4D0A4388699}" destId="{D02B5705-4A7A-41F7-B542-828402047059}" srcOrd="1" destOrd="0" presId="urn:microsoft.com/office/officeart/2005/8/layout/hierarchy2"/>
    <dgm:cxn modelId="{48EE8C8C-1D7B-441C-8EC5-C957AB66EF22}" type="presParOf" srcId="{D02B5705-4A7A-41F7-B542-828402047059}" destId="{B56ADF4F-2FB0-49A9-9B64-D074B12FA923}" srcOrd="0" destOrd="0" presId="urn:microsoft.com/office/officeart/2005/8/layout/hierarchy2"/>
    <dgm:cxn modelId="{0485C56E-A24C-46DF-85CA-5AC005B43D2C}" type="presParOf" srcId="{D02B5705-4A7A-41F7-B542-828402047059}" destId="{5FD2DE8C-1897-4A65-9D4F-AC8E6434CFD9}" srcOrd="1" destOrd="0" presId="urn:microsoft.com/office/officeart/2005/8/layout/hierarchy2"/>
    <dgm:cxn modelId="{351270B0-ED7D-4DF7-B6CD-6B5E0AFD18FB}" type="presParOf" srcId="{5FD2DE8C-1897-4A65-9D4F-AC8E6434CFD9}" destId="{5D5576D6-9688-4D6B-8026-2AB1FF0DE2D9}" srcOrd="0" destOrd="0" presId="urn:microsoft.com/office/officeart/2005/8/layout/hierarchy2"/>
    <dgm:cxn modelId="{1566BE9C-EB90-412A-B905-C1D4C425B35F}" type="presParOf" srcId="{5D5576D6-9688-4D6B-8026-2AB1FF0DE2D9}" destId="{ECF9281C-51CD-463B-ACB1-4860245DFBD5}" srcOrd="0" destOrd="0" presId="urn:microsoft.com/office/officeart/2005/8/layout/hierarchy2"/>
    <dgm:cxn modelId="{31F7D208-C50B-45EB-B258-6529C79FD4D5}" type="presParOf" srcId="{5FD2DE8C-1897-4A65-9D4F-AC8E6434CFD9}" destId="{7E50B681-2933-4A44-8E86-0A5197A3AF30}" srcOrd="1" destOrd="0" presId="urn:microsoft.com/office/officeart/2005/8/layout/hierarchy2"/>
    <dgm:cxn modelId="{A7C61388-8CC2-4702-BE88-E7C455B68645}" type="presParOf" srcId="{7E50B681-2933-4A44-8E86-0A5197A3AF30}" destId="{BBAC8D74-31F0-4616-BE58-AB7DE9561A32}" srcOrd="0" destOrd="0" presId="urn:microsoft.com/office/officeart/2005/8/layout/hierarchy2"/>
    <dgm:cxn modelId="{1830D311-A665-4D07-996C-3052FDBF7FC0}" type="presParOf" srcId="{7E50B681-2933-4A44-8E86-0A5197A3AF30}" destId="{B6DCEBD9-DB13-4AD1-9201-CE8369787A09}" srcOrd="1" destOrd="0" presId="urn:microsoft.com/office/officeart/2005/8/layout/hierarchy2"/>
    <dgm:cxn modelId="{AC85E42E-4485-48FB-B4BF-7942EFBA9E8E}" type="presParOf" srcId="{5FD2DE8C-1897-4A65-9D4F-AC8E6434CFD9}" destId="{DAFA06FD-8ACC-4B9B-B318-790596FFF90F}" srcOrd="2" destOrd="0" presId="urn:microsoft.com/office/officeart/2005/8/layout/hierarchy2"/>
    <dgm:cxn modelId="{02BCB1A3-0893-4436-A5BB-299098FE9B4B}" type="presParOf" srcId="{DAFA06FD-8ACC-4B9B-B318-790596FFF90F}" destId="{5FC0FBE6-9F93-48EF-96AF-1C5509301304}" srcOrd="0" destOrd="0" presId="urn:microsoft.com/office/officeart/2005/8/layout/hierarchy2"/>
    <dgm:cxn modelId="{57E0746A-B1F3-4344-BBA3-157E7EA9D002}" type="presParOf" srcId="{5FD2DE8C-1897-4A65-9D4F-AC8E6434CFD9}" destId="{EA5B2725-DA72-4F80-B8CD-1F5E41600980}" srcOrd="3" destOrd="0" presId="urn:microsoft.com/office/officeart/2005/8/layout/hierarchy2"/>
    <dgm:cxn modelId="{BF48B01A-2554-481B-BEC8-27CF8144C16E}" type="presParOf" srcId="{EA5B2725-DA72-4F80-B8CD-1F5E41600980}" destId="{D38A06DD-2B16-4924-B68B-234C52E5C24B}" srcOrd="0" destOrd="0" presId="urn:microsoft.com/office/officeart/2005/8/layout/hierarchy2"/>
    <dgm:cxn modelId="{A419EE5D-109A-4322-86C1-053467A11085}" type="presParOf" srcId="{EA5B2725-DA72-4F80-B8CD-1F5E41600980}" destId="{1F4F854D-5CED-456F-8DB2-CE7EA89A888F}" srcOrd="1" destOrd="0" presId="urn:microsoft.com/office/officeart/2005/8/layout/hierarchy2"/>
    <dgm:cxn modelId="{A68AB4E2-F441-4C2C-AAE5-0D4DE4683C88}" type="presParOf" srcId="{5FD2DE8C-1897-4A65-9D4F-AC8E6434CFD9}" destId="{3FB6C629-2B86-4F29-8B81-94E7C47A19F4}" srcOrd="4" destOrd="0" presId="urn:microsoft.com/office/officeart/2005/8/layout/hierarchy2"/>
    <dgm:cxn modelId="{F4015BEC-AE78-4975-AACC-BB8A996B3B1C}" type="presParOf" srcId="{3FB6C629-2B86-4F29-8B81-94E7C47A19F4}" destId="{F331E3C4-B75B-41A9-A515-9AB06AA01468}" srcOrd="0" destOrd="0" presId="urn:microsoft.com/office/officeart/2005/8/layout/hierarchy2"/>
    <dgm:cxn modelId="{6A3E6816-18DB-4DDF-9612-23EA4ECCFF02}" type="presParOf" srcId="{5FD2DE8C-1897-4A65-9D4F-AC8E6434CFD9}" destId="{497EC53B-782D-45A3-8B4C-CE7C09B14AF9}" srcOrd="5" destOrd="0" presId="urn:microsoft.com/office/officeart/2005/8/layout/hierarchy2"/>
    <dgm:cxn modelId="{9E0E7F82-CA6C-40E0-9689-A218DC5F90D5}" type="presParOf" srcId="{497EC53B-782D-45A3-8B4C-CE7C09B14AF9}" destId="{4790BC95-FCE5-4C59-8443-5E629B529255}" srcOrd="0" destOrd="0" presId="urn:microsoft.com/office/officeart/2005/8/layout/hierarchy2"/>
    <dgm:cxn modelId="{9E45E9CF-2FE7-463F-BF71-01ACABF98C04}" type="presParOf" srcId="{497EC53B-782D-45A3-8B4C-CE7C09B14AF9}" destId="{635D99BA-C057-4867-A486-CBC5989E5AC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93A76-AC99-425C-A19E-A25757F73F33}">
      <dsp:nvSpPr>
        <dsp:cNvPr id="0" name=""/>
        <dsp:cNvSpPr/>
      </dsp:nvSpPr>
      <dsp:spPr>
        <a:xfrm>
          <a:off x="0" y="61073"/>
          <a:ext cx="5257800" cy="8154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Motivation for research</a:t>
          </a:r>
        </a:p>
      </dsp:txBody>
      <dsp:txXfrm>
        <a:off x="39809" y="100882"/>
        <a:ext cx="5178182" cy="735872"/>
      </dsp:txXfrm>
    </dsp:sp>
    <dsp:sp modelId="{17AB9EDA-06BB-4075-AFCA-6069CB8C6147}">
      <dsp:nvSpPr>
        <dsp:cNvPr id="0" name=""/>
        <dsp:cNvSpPr/>
      </dsp:nvSpPr>
      <dsp:spPr>
        <a:xfrm>
          <a:off x="0" y="974483"/>
          <a:ext cx="5257800" cy="8154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Problem statement</a:t>
          </a:r>
        </a:p>
      </dsp:txBody>
      <dsp:txXfrm>
        <a:off x="39809" y="1014292"/>
        <a:ext cx="5178182" cy="735872"/>
      </dsp:txXfrm>
    </dsp:sp>
    <dsp:sp modelId="{2609EBA6-137D-4D89-9DF6-5407A596AC23}">
      <dsp:nvSpPr>
        <dsp:cNvPr id="0" name=""/>
        <dsp:cNvSpPr/>
      </dsp:nvSpPr>
      <dsp:spPr>
        <a:xfrm>
          <a:off x="0" y="1887893"/>
          <a:ext cx="5257800" cy="8154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Collection</a:t>
          </a:r>
        </a:p>
      </dsp:txBody>
      <dsp:txXfrm>
        <a:off x="39809" y="1927702"/>
        <a:ext cx="5178182" cy="735872"/>
      </dsp:txXfrm>
    </dsp:sp>
    <dsp:sp modelId="{3FB548AA-F9D9-4717-8059-C6AC0020F2A9}">
      <dsp:nvSpPr>
        <dsp:cNvPr id="0" name=""/>
        <dsp:cNvSpPr/>
      </dsp:nvSpPr>
      <dsp:spPr>
        <a:xfrm>
          <a:off x="0" y="2801303"/>
          <a:ext cx="5257800" cy="8154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Literary Review</a:t>
          </a:r>
        </a:p>
      </dsp:txBody>
      <dsp:txXfrm>
        <a:off x="39809" y="2841112"/>
        <a:ext cx="5178182" cy="735872"/>
      </dsp:txXfrm>
    </dsp:sp>
    <dsp:sp modelId="{9A7B40E1-5E29-4398-B1B2-1EB44702280D}">
      <dsp:nvSpPr>
        <dsp:cNvPr id="0" name=""/>
        <dsp:cNvSpPr/>
      </dsp:nvSpPr>
      <dsp:spPr>
        <a:xfrm>
          <a:off x="0" y="3714714"/>
          <a:ext cx="5257800" cy="8154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Analysis Methodology</a:t>
          </a:r>
        </a:p>
      </dsp:txBody>
      <dsp:txXfrm>
        <a:off x="39809" y="3754523"/>
        <a:ext cx="5178182" cy="735872"/>
      </dsp:txXfrm>
    </dsp:sp>
    <dsp:sp modelId="{3669A09A-4C95-43B8-8B06-05FB62944E20}">
      <dsp:nvSpPr>
        <dsp:cNvPr id="0" name=""/>
        <dsp:cNvSpPr/>
      </dsp:nvSpPr>
      <dsp:spPr>
        <a:xfrm>
          <a:off x="0" y="4628124"/>
          <a:ext cx="5257800" cy="8154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Hypothesis test and Results</a:t>
          </a:r>
        </a:p>
      </dsp:txBody>
      <dsp:txXfrm>
        <a:off x="39809" y="4667933"/>
        <a:ext cx="5178182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32E4F-C883-406C-BFDA-A7A7E9DA1159}">
      <dsp:nvSpPr>
        <dsp:cNvPr id="0" name=""/>
        <dsp:cNvSpPr/>
      </dsp:nvSpPr>
      <dsp:spPr>
        <a:xfrm rot="10800000">
          <a:off x="0" y="0"/>
          <a:ext cx="5203301" cy="1398041"/>
        </a:xfrm>
        <a:prstGeom prst="trapezoid">
          <a:avLst>
            <a:gd name="adj" fmla="val 620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Behavioral Change</a:t>
          </a:r>
        </a:p>
      </dsp:txBody>
      <dsp:txXfrm rot="-10800000">
        <a:off x="910577" y="0"/>
        <a:ext cx="3382145" cy="1398041"/>
      </dsp:txXfrm>
    </dsp:sp>
    <dsp:sp modelId="{32EF9F90-12B4-4BBF-AB6E-3EFBE993A972}">
      <dsp:nvSpPr>
        <dsp:cNvPr id="0" name=""/>
        <dsp:cNvSpPr/>
      </dsp:nvSpPr>
      <dsp:spPr>
        <a:xfrm rot="10800000">
          <a:off x="867216" y="1398040"/>
          <a:ext cx="3468867" cy="1398041"/>
        </a:xfrm>
        <a:prstGeom prst="trapezoid">
          <a:avLst>
            <a:gd name="adj" fmla="val 620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 Behavioral Change</a:t>
          </a:r>
        </a:p>
      </dsp:txBody>
      <dsp:txXfrm rot="-10800000">
        <a:off x="1474268" y="1398040"/>
        <a:ext cx="2254763" cy="1398041"/>
      </dsp:txXfrm>
    </dsp:sp>
    <dsp:sp modelId="{CE5AD302-D667-4A11-98A7-D8060A3A796B}">
      <dsp:nvSpPr>
        <dsp:cNvPr id="0" name=""/>
        <dsp:cNvSpPr/>
      </dsp:nvSpPr>
      <dsp:spPr>
        <a:xfrm rot="10800000">
          <a:off x="1734433" y="2796082"/>
          <a:ext cx="1734433" cy="1398041"/>
        </a:xfrm>
        <a:prstGeom prst="trapezoid">
          <a:avLst>
            <a:gd name="adj" fmla="val 6203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 Exercise Behavior Change</a:t>
          </a:r>
        </a:p>
      </dsp:txBody>
      <dsp:txXfrm rot="-10800000">
        <a:off x="1734433" y="2796082"/>
        <a:ext cx="1734433" cy="13980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944E7-29FE-4172-8E6E-A6F5347D068A}">
      <dsp:nvSpPr>
        <dsp:cNvPr id="0" name=""/>
        <dsp:cNvSpPr/>
      </dsp:nvSpPr>
      <dsp:spPr>
        <a:xfrm>
          <a:off x="1265" y="1258062"/>
          <a:ext cx="1662161" cy="831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10,472 podcast episode descriptions</a:t>
          </a:r>
        </a:p>
      </dsp:txBody>
      <dsp:txXfrm>
        <a:off x="25607" y="1282404"/>
        <a:ext cx="1613477" cy="782396"/>
      </dsp:txXfrm>
    </dsp:sp>
    <dsp:sp modelId="{DB16DC5F-1D2E-4C27-B67A-1E9D60664536}">
      <dsp:nvSpPr>
        <dsp:cNvPr id="0" name=""/>
        <dsp:cNvSpPr/>
      </dsp:nvSpPr>
      <dsp:spPr>
        <a:xfrm>
          <a:off x="1663427" y="1651256"/>
          <a:ext cx="664864" cy="44692"/>
        </a:xfrm>
        <a:custGeom>
          <a:avLst/>
          <a:gdLst/>
          <a:ahLst/>
          <a:cxnLst/>
          <a:rect l="0" t="0" r="0" b="0"/>
          <a:pathLst>
            <a:path>
              <a:moveTo>
                <a:pt x="0" y="22346"/>
              </a:moveTo>
              <a:lnTo>
                <a:pt x="664864" y="223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9238" y="1656980"/>
        <a:ext cx="33243" cy="33243"/>
      </dsp:txXfrm>
    </dsp:sp>
    <dsp:sp modelId="{C11C32AF-76F2-4366-91D6-BBE98313C24D}">
      <dsp:nvSpPr>
        <dsp:cNvPr id="0" name=""/>
        <dsp:cNvSpPr/>
      </dsp:nvSpPr>
      <dsp:spPr>
        <a:xfrm>
          <a:off x="2328292" y="1258062"/>
          <a:ext cx="1662161" cy="831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Natural Language Processing to count keywords in each episode</a:t>
          </a:r>
        </a:p>
      </dsp:txBody>
      <dsp:txXfrm>
        <a:off x="2352634" y="1282404"/>
        <a:ext cx="1613477" cy="782396"/>
      </dsp:txXfrm>
    </dsp:sp>
    <dsp:sp modelId="{9D9ED6D5-4806-4D39-A081-A0B010FB7C30}">
      <dsp:nvSpPr>
        <dsp:cNvPr id="0" name=""/>
        <dsp:cNvSpPr/>
      </dsp:nvSpPr>
      <dsp:spPr>
        <a:xfrm>
          <a:off x="3990454" y="1651256"/>
          <a:ext cx="664864" cy="44692"/>
        </a:xfrm>
        <a:custGeom>
          <a:avLst/>
          <a:gdLst/>
          <a:ahLst/>
          <a:cxnLst/>
          <a:rect l="0" t="0" r="0" b="0"/>
          <a:pathLst>
            <a:path>
              <a:moveTo>
                <a:pt x="0" y="22346"/>
              </a:moveTo>
              <a:lnTo>
                <a:pt x="664864" y="223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6265" y="1656980"/>
        <a:ext cx="33243" cy="33243"/>
      </dsp:txXfrm>
    </dsp:sp>
    <dsp:sp modelId="{1E22731D-BCAF-4F7B-AE30-03719C2CACE1}">
      <dsp:nvSpPr>
        <dsp:cNvPr id="0" name=""/>
        <dsp:cNvSpPr/>
      </dsp:nvSpPr>
      <dsp:spPr>
        <a:xfrm>
          <a:off x="4655319" y="1258062"/>
          <a:ext cx="1662161" cy="831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Separate results between pre-COVID-19 and post-COVID-19 episodes</a:t>
          </a:r>
        </a:p>
      </dsp:txBody>
      <dsp:txXfrm>
        <a:off x="4679661" y="1282404"/>
        <a:ext cx="1613477" cy="782396"/>
      </dsp:txXfrm>
    </dsp:sp>
    <dsp:sp modelId="{19B9B52C-BFF5-4E58-9E85-3C17147BE985}">
      <dsp:nvSpPr>
        <dsp:cNvPr id="0" name=""/>
        <dsp:cNvSpPr/>
      </dsp:nvSpPr>
      <dsp:spPr>
        <a:xfrm>
          <a:off x="6317480" y="1651256"/>
          <a:ext cx="664864" cy="44692"/>
        </a:xfrm>
        <a:custGeom>
          <a:avLst/>
          <a:gdLst/>
          <a:ahLst/>
          <a:cxnLst/>
          <a:rect l="0" t="0" r="0" b="0"/>
          <a:pathLst>
            <a:path>
              <a:moveTo>
                <a:pt x="0" y="22346"/>
              </a:moveTo>
              <a:lnTo>
                <a:pt x="664864" y="223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33291" y="1656980"/>
        <a:ext cx="33243" cy="33243"/>
      </dsp:txXfrm>
    </dsp:sp>
    <dsp:sp modelId="{B56ADF4F-2FB0-49A9-9B64-D074B12FA923}">
      <dsp:nvSpPr>
        <dsp:cNvPr id="0" name=""/>
        <dsp:cNvSpPr/>
      </dsp:nvSpPr>
      <dsp:spPr>
        <a:xfrm>
          <a:off x="6982345" y="1258062"/>
          <a:ext cx="1662161" cy="831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Two-Sample t-test for Difference of Means</a:t>
          </a:r>
        </a:p>
      </dsp:txBody>
      <dsp:txXfrm>
        <a:off x="7006687" y="1282404"/>
        <a:ext cx="1613477" cy="782396"/>
      </dsp:txXfrm>
    </dsp:sp>
    <dsp:sp modelId="{5D5576D6-9688-4D6B-8026-2AB1FF0DE2D9}">
      <dsp:nvSpPr>
        <dsp:cNvPr id="0" name=""/>
        <dsp:cNvSpPr/>
      </dsp:nvSpPr>
      <dsp:spPr>
        <a:xfrm rot="18289469">
          <a:off x="8394812" y="1173384"/>
          <a:ext cx="1164255" cy="44692"/>
        </a:xfrm>
        <a:custGeom>
          <a:avLst/>
          <a:gdLst/>
          <a:ahLst/>
          <a:cxnLst/>
          <a:rect l="0" t="0" r="0" b="0"/>
          <a:pathLst>
            <a:path>
              <a:moveTo>
                <a:pt x="0" y="22346"/>
              </a:moveTo>
              <a:lnTo>
                <a:pt x="1164255" y="223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47833" y="1166624"/>
        <a:ext cx="58212" cy="58212"/>
      </dsp:txXfrm>
    </dsp:sp>
    <dsp:sp modelId="{BBAC8D74-31F0-4616-BE58-AB7DE9561A32}">
      <dsp:nvSpPr>
        <dsp:cNvPr id="0" name=""/>
        <dsp:cNvSpPr/>
      </dsp:nvSpPr>
      <dsp:spPr>
        <a:xfrm>
          <a:off x="9309372" y="302318"/>
          <a:ext cx="1662161" cy="831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Exercise is more popular</a:t>
          </a:r>
        </a:p>
      </dsp:txBody>
      <dsp:txXfrm>
        <a:off x="9333714" y="326660"/>
        <a:ext cx="1613477" cy="782396"/>
      </dsp:txXfrm>
    </dsp:sp>
    <dsp:sp modelId="{DAFA06FD-8ACC-4B9B-B318-790596FFF90F}">
      <dsp:nvSpPr>
        <dsp:cNvPr id="0" name=""/>
        <dsp:cNvSpPr/>
      </dsp:nvSpPr>
      <dsp:spPr>
        <a:xfrm>
          <a:off x="8644507" y="1651256"/>
          <a:ext cx="664864" cy="44692"/>
        </a:xfrm>
        <a:custGeom>
          <a:avLst/>
          <a:gdLst/>
          <a:ahLst/>
          <a:cxnLst/>
          <a:rect l="0" t="0" r="0" b="0"/>
          <a:pathLst>
            <a:path>
              <a:moveTo>
                <a:pt x="0" y="22346"/>
              </a:moveTo>
              <a:lnTo>
                <a:pt x="664864" y="223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60318" y="1656980"/>
        <a:ext cx="33243" cy="33243"/>
      </dsp:txXfrm>
    </dsp:sp>
    <dsp:sp modelId="{D38A06DD-2B16-4924-B68B-234C52E5C24B}">
      <dsp:nvSpPr>
        <dsp:cNvPr id="0" name=""/>
        <dsp:cNvSpPr/>
      </dsp:nvSpPr>
      <dsp:spPr>
        <a:xfrm>
          <a:off x="9309372" y="1258062"/>
          <a:ext cx="1662161" cy="831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Exercise is less popular</a:t>
          </a:r>
        </a:p>
      </dsp:txBody>
      <dsp:txXfrm>
        <a:off x="9333714" y="1282404"/>
        <a:ext cx="1613477" cy="782396"/>
      </dsp:txXfrm>
    </dsp:sp>
    <dsp:sp modelId="{3FB6C629-2B86-4F29-8B81-94E7C47A19F4}">
      <dsp:nvSpPr>
        <dsp:cNvPr id="0" name=""/>
        <dsp:cNvSpPr/>
      </dsp:nvSpPr>
      <dsp:spPr>
        <a:xfrm rot="3310531">
          <a:off x="8394812" y="2129127"/>
          <a:ext cx="1164255" cy="44692"/>
        </a:xfrm>
        <a:custGeom>
          <a:avLst/>
          <a:gdLst/>
          <a:ahLst/>
          <a:cxnLst/>
          <a:rect l="0" t="0" r="0" b="0"/>
          <a:pathLst>
            <a:path>
              <a:moveTo>
                <a:pt x="0" y="22346"/>
              </a:moveTo>
              <a:lnTo>
                <a:pt x="1164255" y="223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47833" y="2122367"/>
        <a:ext cx="58212" cy="58212"/>
      </dsp:txXfrm>
    </dsp:sp>
    <dsp:sp modelId="{4790BC95-FCE5-4C59-8443-5E629B529255}">
      <dsp:nvSpPr>
        <dsp:cNvPr id="0" name=""/>
        <dsp:cNvSpPr/>
      </dsp:nvSpPr>
      <dsp:spPr>
        <a:xfrm>
          <a:off x="9309372" y="2213805"/>
          <a:ext cx="1662161" cy="831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Exercise has no change</a:t>
          </a:r>
        </a:p>
      </dsp:txBody>
      <dsp:txXfrm>
        <a:off x="9333714" y="2238147"/>
        <a:ext cx="1613477" cy="782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4E05-6ADA-4584-B9BC-50C7A3249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5CFEA-6B7B-4BDD-9C20-248F97AED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4B0E0-636C-469F-B8A1-EAC3F641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5AD0-761F-48F8-B9B9-79A65336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D12B-7DD7-4CA1-94EF-4B19FEA6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FC28-B019-44EC-83CC-E305D0D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5B2C2-7EF8-44DD-97FB-59BC23E94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4A82E-80A2-4221-96B1-FCFE4A19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1A8B6-E3C3-43BF-9180-4F14E44A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75E2-7362-41CB-AE94-52F38924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8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2CCD1-0843-45AC-8704-24BF3EDFE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61CAD-EE26-47B0-A8F7-4DAC6FF1A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A63E-55B4-4662-9AAA-CF22A9FC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D5FBB-B31F-4502-8996-03C594B1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402A3-366A-4DA3-8957-0EFADD1C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9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0A24-8618-4D92-97E8-AB6DD57E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08B4-E130-43BF-AF04-FE35E8553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EF30-86A9-4970-87FD-A10CCF76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DEE3-D206-42D0-86DB-09BC577F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D2A90-4DED-4A82-83DC-E542C995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6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75D1-29EA-4177-9B4F-8A692F55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59E5B-09BF-4182-B6D5-5EE1353BA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350A3-A1AA-4405-B82A-AE73CCF2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F846-51DE-4EE9-9F3F-CFD19E63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375BB-3EDF-4195-AB72-24258E71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5BFE-DAEF-4D85-BC26-2A68287F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6773-783B-4DCB-B2D9-AAC7B3E2F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73CC3-F90C-4B0E-B554-DAB9F0C1E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905B9-6BAA-4942-BDCC-B7B8E73B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285E-1B50-47C5-8412-61F45B74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82E31-F32F-4901-BE8C-858CF8BF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4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3483-C8CC-46ED-8345-640684CC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639DC-6600-4D1F-8DED-E0C94162B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4F796-9E7D-45C3-A906-8E681308A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2BC62-4C34-4808-A4C6-CC57A8902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A557F-272E-4C4D-A85B-B08FABA5B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AA393-F56D-4344-9F0D-059C0DEF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30F98-6E60-4405-A398-113C9DC3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2CDBA-7D09-4D6D-B719-AE6BED5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6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028F-345C-4D84-B2B8-A1ECF68D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2D697-8C16-4E13-8E56-8B685A0F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FD708-5E83-420D-8A1B-1871F5B7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A51D9-A5F1-4DAE-9AB4-60F9D8C1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9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C4F49-7AF9-43FE-93D3-54E1E029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573C4-A579-4247-A1DC-C2501E74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99F34-79A3-4134-A315-53AB3E6C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3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8E6A-3ED6-42A8-A167-2F36540D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68B3-B465-4839-9329-5C8226C6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E4A89-1916-48B4-A127-EBA78A3F3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223CE-A5BB-4BD1-8F69-31A7FB78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72DB-0945-4763-A0BF-A7ECECB5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1F523-FC10-4F8F-95FB-E655CF6B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4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1CDD-9B12-4A74-AEF5-DA24FF8A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856EA-E031-4AD5-8E48-18D03B0A1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E412-E90C-448D-8721-640351A25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3015C-439C-468B-84FB-979353F3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CFE80-54E5-4B0B-855D-1ACFCFC5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19EDC-2BDF-46D0-95FE-38EED260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8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1A596-E74E-44EB-BF4C-3150768F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BF914-E630-48D6-A451-F218E53A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8E76-1428-46BE-910A-BA92750CE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9AD8-AA4B-4A90-A2B6-9D7706213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93E9F-6BEF-4208-99DD-2396F2612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7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Franklin Gothic Book" panose="020B0503020102020204" pitchFamily="34" charset="0"/>
              </a:rPr>
              <a:t>The Effects of COVID-19 on US Exercise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</a:rPr>
              <a:t>Michael O’Donnell, 12/4/2020</a:t>
            </a:r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5BD-EE97-47FA-B998-4CB7500A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Proposed 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2C56-1D22-4B58-B70A-F72F59A1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455"/>
            <a:ext cx="10515600" cy="4250508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Define keywords related to each type of exercise in the problem statement (running, cycling, weightlifting, etc.)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Use Natural Language Processing to count the number of keywords for each type of exercise in each episode description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Use a “Two-Sample t-test for Difference of Means” to compare the number of keywords used pre-COVID-19 versus post-COVID-19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Note: this hypothesis test compares the mean number of keywords used per episode pre-COVID vs post-COVID with consideration for standard deviation, variance, and sample size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Conclude which types of exercise become more popular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EB84-B0CE-4AFC-A4EA-7EF01B255AEF}"/>
              </a:ext>
            </a:extLst>
          </p:cNvPr>
          <p:cNvCxnSpPr/>
          <p:nvPr/>
        </p:nvCxnSpPr>
        <p:spPr>
          <a:xfrm>
            <a:off x="585926" y="1473693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0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5BD-EE97-47FA-B998-4CB7500A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2C56-1D22-4B58-B70A-F72F59A1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455"/>
            <a:ext cx="10515600" cy="425050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37 podcasts in the research are a proper sample of the population of US exercise podcasts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keywords searched for in the Natural Language Processing are the most accurate keywords for each type of exercise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EB84-B0CE-4AFC-A4EA-7EF01B255AEF}"/>
              </a:ext>
            </a:extLst>
          </p:cNvPr>
          <p:cNvCxnSpPr/>
          <p:nvPr/>
        </p:nvCxnSpPr>
        <p:spPr>
          <a:xfrm>
            <a:off x="585926" y="1473693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5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5BD-EE97-47FA-B998-4CB7500A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Conceptual Model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EB84-B0CE-4AFC-A4EA-7EF01B255AEF}"/>
              </a:ext>
            </a:extLst>
          </p:cNvPr>
          <p:cNvCxnSpPr/>
          <p:nvPr/>
        </p:nvCxnSpPr>
        <p:spPr>
          <a:xfrm>
            <a:off x="585926" y="1473693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46552BF-CF70-45A6-8D0A-6D8E094CD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6086224"/>
              </p:ext>
            </p:extLst>
          </p:nvPr>
        </p:nvGraphicFramePr>
        <p:xfrm>
          <a:off x="585926" y="1837191"/>
          <a:ext cx="10972800" cy="3347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35AFEA8A-6813-4B30-B719-3A45ABCCBC6F}"/>
              </a:ext>
            </a:extLst>
          </p:cNvPr>
          <p:cNvSpPr/>
          <p:nvPr/>
        </p:nvSpPr>
        <p:spPr>
          <a:xfrm flipH="1">
            <a:off x="1554854" y="5124082"/>
            <a:ext cx="9034943" cy="1059776"/>
          </a:xfrm>
          <a:prstGeom prst="curvedUpArrow">
            <a:avLst>
              <a:gd name="adj1" fmla="val 6299"/>
              <a:gd name="adj2" fmla="val 34840"/>
              <a:gd name="adj3" fmla="val 11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F0BC56-81E0-4A18-8962-2A58D85FAA40}"/>
              </a:ext>
            </a:extLst>
          </p:cNvPr>
          <p:cNvSpPr txBox="1"/>
          <p:nvPr/>
        </p:nvSpPr>
        <p:spPr>
          <a:xfrm>
            <a:off x="4538445" y="6183858"/>
            <a:ext cx="338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for each type of exercise</a:t>
            </a:r>
          </a:p>
        </p:txBody>
      </p:sp>
    </p:spTree>
    <p:extLst>
      <p:ext uri="{BB962C8B-B14F-4D97-AF65-F5344CB8AC3E}">
        <p14:creationId xmlns:p14="http://schemas.microsoft.com/office/powerpoint/2010/main" val="387740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5BD-EE97-47FA-B998-4CB7500A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Hypothesis Test and Results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EB84-B0CE-4AFC-A4EA-7EF01B255AEF}"/>
              </a:ext>
            </a:extLst>
          </p:cNvPr>
          <p:cNvCxnSpPr/>
          <p:nvPr/>
        </p:nvCxnSpPr>
        <p:spPr>
          <a:xfrm>
            <a:off x="585926" y="1473693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0EC7744-75A4-4534-B4CB-5F7324B3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572"/>
            <a:ext cx="6930641" cy="4398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2863AB-4522-480C-8C87-A14C9086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539795" cy="499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Two-Sample T-Test for Difference of Means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A6F73F-F5ED-404E-8DFC-515799560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880" y="2407629"/>
            <a:ext cx="2994920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4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5BD-EE97-47FA-B998-4CB7500A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Possibility of Future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2C56-1D22-4B58-B70A-F72F59A1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455"/>
            <a:ext cx="10515600" cy="425050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Add more podcasts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Incorporate more data in a meaningful way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Such as Twitter, Garmin, Stock, or Strava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Localize research to only NYC running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Change topic from exercise to another subject of interest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EB84-B0CE-4AFC-A4EA-7EF01B255AEF}"/>
              </a:ext>
            </a:extLst>
          </p:cNvPr>
          <p:cNvCxnSpPr/>
          <p:nvPr/>
        </p:nvCxnSpPr>
        <p:spPr>
          <a:xfrm>
            <a:off x="585926" y="1473693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54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  <a:latin typeface="Franklin Gothic Book" panose="020B05030201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8697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5BD-EE97-47FA-B998-4CB7500A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Data Exploration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EB84-B0CE-4AFC-A4EA-7EF01B255AEF}"/>
              </a:ext>
            </a:extLst>
          </p:cNvPr>
          <p:cNvCxnSpPr/>
          <p:nvPr/>
        </p:nvCxnSpPr>
        <p:spPr>
          <a:xfrm>
            <a:off x="585926" y="1473693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DE718AD-DEC8-40F9-87B2-F420C36F1C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7650" y="2166303"/>
            <a:ext cx="7676700" cy="4209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988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5BD-EE97-47FA-B998-4CB7500A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Data Exploration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EB84-B0CE-4AFC-A4EA-7EF01B255AEF}"/>
              </a:ext>
            </a:extLst>
          </p:cNvPr>
          <p:cNvCxnSpPr/>
          <p:nvPr/>
        </p:nvCxnSpPr>
        <p:spPr>
          <a:xfrm>
            <a:off x="585926" y="1473693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5EAA838-6FC5-4806-8D98-C35886404B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9949" y="2125825"/>
            <a:ext cx="8712102" cy="38310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1181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5BD-EE97-47FA-B998-4CB7500A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Data Exploration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EB84-B0CE-4AFC-A4EA-7EF01B255AEF}"/>
              </a:ext>
            </a:extLst>
          </p:cNvPr>
          <p:cNvCxnSpPr/>
          <p:nvPr/>
        </p:nvCxnSpPr>
        <p:spPr>
          <a:xfrm>
            <a:off x="585926" y="1473693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E42DCB2-1A2B-424A-9915-55C03FEE0A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3452" y="2012693"/>
            <a:ext cx="7745095" cy="4271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7972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5BD-EE97-47FA-B998-4CB7500A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Data Preparation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2C56-1D22-4B58-B70A-F72F59A1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455"/>
            <a:ext cx="10515600" cy="4250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Which podcasts to keep for analysis? Which to cut?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Verdict: Kept podcasts that had &gt;= 1 episode per month from January 2020 to October 2020.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threshold filtered out 10 podcast totaling 975 episodes. This left 37 podcasts totaling 10,472 episodes.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EB84-B0CE-4AFC-A4EA-7EF01B255AEF}"/>
              </a:ext>
            </a:extLst>
          </p:cNvPr>
          <p:cNvCxnSpPr/>
          <p:nvPr/>
        </p:nvCxnSpPr>
        <p:spPr>
          <a:xfrm>
            <a:off x="585926" y="1473693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92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5BD-EE97-47FA-B998-4CB7500A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Franklin Gothic Book" panose="020B0503020102020204" pitchFamily="34" charset="0"/>
                <a:cs typeface="Segoe UI" panose="020B0502040204020203" pitchFamily="34" charset="0"/>
              </a:rPr>
              <a:t>Agenda</a:t>
            </a:r>
            <a:endParaRPr lang="en-US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6FFA58-DA40-48C9-B53D-C64D04E76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908646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065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5BD-EE97-47FA-B998-4CB7500A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Natural Language Processing (NLP)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2C56-1D22-4B58-B70A-F72F59A1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750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Used python library NLTK to analyze every episode description for keywords.</a:t>
            </a:r>
          </a:p>
          <a:p>
            <a:pPr marL="0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Methodology:</a:t>
            </a:r>
          </a:p>
          <a:p>
            <a:pPr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Read in CSV</a:t>
            </a:r>
          </a:p>
          <a:p>
            <a:pPr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Format description column</a:t>
            </a:r>
          </a:p>
          <a:p>
            <a:pPr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Tokenize descriptions, remove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stopwords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Create dataframe for analyses</a:t>
            </a:r>
          </a:p>
          <a:p>
            <a:pPr lvl="1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Count related words per episode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EB84-B0CE-4AFC-A4EA-7EF01B255AEF}"/>
              </a:ext>
            </a:extLst>
          </p:cNvPr>
          <p:cNvCxnSpPr/>
          <p:nvPr/>
        </p:nvCxnSpPr>
        <p:spPr>
          <a:xfrm>
            <a:off x="585926" y="1473693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5148647-482D-411A-A7B8-2B3A6DD8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975" y="2362994"/>
            <a:ext cx="3524250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6D26AF-FB9B-4A37-A1E1-76BAAAD59EA7}"/>
              </a:ext>
            </a:extLst>
          </p:cNvPr>
          <p:cNvSpPr txBox="1"/>
          <p:nvPr/>
        </p:nvSpPr>
        <p:spPr>
          <a:xfrm>
            <a:off x="8013089" y="5807631"/>
            <a:ext cx="181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(example output)</a:t>
            </a:r>
          </a:p>
        </p:txBody>
      </p:sp>
    </p:spTree>
    <p:extLst>
      <p:ext uri="{BB962C8B-B14F-4D97-AF65-F5344CB8AC3E}">
        <p14:creationId xmlns:p14="http://schemas.microsoft.com/office/powerpoint/2010/main" val="305598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5BD-EE97-47FA-B998-4CB7500A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Motivation for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2C56-1D22-4B58-B70A-F72F59A1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As highlighted in our 2</a:t>
            </a:r>
            <a:r>
              <a:rPr lang="en-US" sz="2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class discussion, the monumental significance of COVID-19 caused a need for research into new problems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 was interested in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how COVID-19 changed behavior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Housing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Work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Education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Finances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Habits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EB84-B0CE-4AFC-A4EA-7EF01B255AEF}"/>
              </a:ext>
            </a:extLst>
          </p:cNvPr>
          <p:cNvCxnSpPr/>
          <p:nvPr/>
        </p:nvCxnSpPr>
        <p:spPr>
          <a:xfrm>
            <a:off x="585926" y="1473693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4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5BD-EE97-47FA-B998-4CB7500A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Narrowing Topic for Research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EB84-B0CE-4AFC-A4EA-7EF01B255AEF}"/>
              </a:ext>
            </a:extLst>
          </p:cNvPr>
          <p:cNvCxnSpPr/>
          <p:nvPr/>
        </p:nvCxnSpPr>
        <p:spPr>
          <a:xfrm>
            <a:off x="585926" y="1473693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4B697F-3AA0-42E8-8C72-6EE3C9759C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743354"/>
              </p:ext>
            </p:extLst>
          </p:nvPr>
        </p:nvGraphicFramePr>
        <p:xfrm>
          <a:off x="6354122" y="1825625"/>
          <a:ext cx="5203301" cy="4194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3F0827-FDF7-4CF4-8C3E-D2A02101A2E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Behavior was too broad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How could I narrow my research?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How narrow is too narrow?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Why US Exercise?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Narrow research gave my project more depth</a:t>
            </a:r>
          </a:p>
        </p:txBody>
      </p:sp>
    </p:spTree>
    <p:extLst>
      <p:ext uri="{BB962C8B-B14F-4D97-AF65-F5344CB8AC3E}">
        <p14:creationId xmlns:p14="http://schemas.microsoft.com/office/powerpoint/2010/main" val="360367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5BD-EE97-47FA-B998-4CB7500A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2C56-1D22-4B58-B70A-F72F59A1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455"/>
            <a:ext cx="10515600" cy="425050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Which types of exercise are more popular in the US post-COVID-19?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Types of exercise researched: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Running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Cycling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Swimming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Walking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Weightlifting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CrossFit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Yoga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Could this research provoke more uses of social data for COVID-19 changes?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EB84-B0CE-4AFC-A4EA-7EF01B255AEF}"/>
              </a:ext>
            </a:extLst>
          </p:cNvPr>
          <p:cNvCxnSpPr/>
          <p:nvPr/>
        </p:nvCxnSpPr>
        <p:spPr>
          <a:xfrm>
            <a:off x="585926" y="1473693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8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5BD-EE97-47FA-B998-4CB7500A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2C56-1D22-4B58-B70A-F72F59A1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Most of my project was data collection. I explore far and wide for US Exercise data: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EB84-B0CE-4AFC-A4EA-7EF01B255AEF}"/>
              </a:ext>
            </a:extLst>
          </p:cNvPr>
          <p:cNvCxnSpPr/>
          <p:nvPr/>
        </p:nvCxnSpPr>
        <p:spPr>
          <a:xfrm>
            <a:off x="585926" y="1473693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BABDCC0-6E5E-497F-B16B-33E1A2CAC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27" y="3582500"/>
            <a:ext cx="3556143" cy="1067444"/>
          </a:xfrm>
          <a:prstGeom prst="rect">
            <a:avLst/>
          </a:prstGeom>
        </p:spPr>
      </p:pic>
      <p:pic>
        <p:nvPicPr>
          <p:cNvPr id="7" name="Picture 4" descr="CDC - Home | Facebook">
            <a:extLst>
              <a:ext uri="{FF2B5EF4-FFF2-40B4-BE49-F238E27FC236}">
                <a16:creationId xmlns:a16="http://schemas.microsoft.com/office/drawing/2014/main" id="{B49E07DD-D6A9-4041-A362-1007B4DD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610" y="5014956"/>
            <a:ext cx="1010908" cy="101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armin Logo transparent PNG - StickPNG">
            <a:extLst>
              <a:ext uri="{FF2B5EF4-FFF2-40B4-BE49-F238E27FC236}">
                <a16:creationId xmlns:a16="http://schemas.microsoft.com/office/drawing/2014/main" id="{369DE662-0804-40A3-BADE-F88891952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70" y="3893732"/>
            <a:ext cx="2800788" cy="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rava | Run and Cycling Tracking on the Social Network for Athletes">
            <a:extLst>
              <a:ext uri="{FF2B5EF4-FFF2-40B4-BE49-F238E27FC236}">
                <a16:creationId xmlns:a16="http://schemas.microsoft.com/office/drawing/2014/main" id="{DF8AE773-7ADA-41C1-A4E5-21475053F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57" y="5335570"/>
            <a:ext cx="3212722" cy="62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aggle - Wikipedia">
            <a:extLst>
              <a:ext uri="{FF2B5EF4-FFF2-40B4-BE49-F238E27FC236}">
                <a16:creationId xmlns:a16="http://schemas.microsoft.com/office/drawing/2014/main" id="{E8EDE3AF-E135-40E3-8411-E1DB05DB9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1" y="5119050"/>
            <a:ext cx="2739093" cy="105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Yahoo! Finance - Wikipedia">
            <a:extLst>
              <a:ext uri="{FF2B5EF4-FFF2-40B4-BE49-F238E27FC236}">
                <a16:creationId xmlns:a16="http://schemas.microsoft.com/office/drawing/2014/main" id="{5BEB24B8-2C3F-45B4-B914-A4335D6D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" y="3141452"/>
            <a:ext cx="3841459" cy="194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witter Logo transparent PNG - StickPNG">
            <a:extLst>
              <a:ext uri="{FF2B5EF4-FFF2-40B4-BE49-F238E27FC236}">
                <a16:creationId xmlns:a16="http://schemas.microsoft.com/office/drawing/2014/main" id="{D7780EB0-0DC4-4F29-A837-161F35C95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640" y="2614854"/>
            <a:ext cx="1282847" cy="12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6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5BD-EE97-47FA-B998-4CB7500A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Literary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2C56-1D22-4B58-B70A-F72F59A1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455"/>
            <a:ext cx="10515600" cy="42505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this point, the project has a problem statement and data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how could I connect the data to the problem statement with the Literary Review?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My project hinged on this connection: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EB84-B0CE-4AFC-A4EA-7EF01B255AEF}"/>
              </a:ext>
            </a:extLst>
          </p:cNvPr>
          <p:cNvCxnSpPr/>
          <p:nvPr/>
        </p:nvCxnSpPr>
        <p:spPr>
          <a:xfrm>
            <a:off x="585926" y="1473693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44BA46A-F9A7-4D5B-BEA2-3B599337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54" y="4962548"/>
            <a:ext cx="2081257" cy="624729"/>
          </a:xfrm>
          <a:prstGeom prst="rect">
            <a:avLst/>
          </a:prstGeom>
        </p:spPr>
      </p:pic>
      <p:pic>
        <p:nvPicPr>
          <p:cNvPr id="7" name="Picture 4" descr="Google Scholar logo | NIST">
            <a:extLst>
              <a:ext uri="{FF2B5EF4-FFF2-40B4-BE49-F238E27FC236}">
                <a16:creationId xmlns:a16="http://schemas.microsoft.com/office/drawing/2014/main" id="{81A0DABD-562B-4149-BA98-D0E8D9021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513" y="4621846"/>
            <a:ext cx="1748860" cy="13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ree Female Runners Silhouette, Download Free Clip Art, Free Clip Art on  Clipart Library">
            <a:extLst>
              <a:ext uri="{FF2B5EF4-FFF2-40B4-BE49-F238E27FC236}">
                <a16:creationId xmlns:a16="http://schemas.microsoft.com/office/drawing/2014/main" id="{8531C9D8-712B-4B5A-9FD8-9BC93CF64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01642" y="4730095"/>
            <a:ext cx="1308423" cy="130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4979E55-3B8B-4588-BDDA-4FAA994DDA4E}"/>
              </a:ext>
            </a:extLst>
          </p:cNvPr>
          <p:cNvSpPr/>
          <p:nvPr/>
        </p:nvSpPr>
        <p:spPr>
          <a:xfrm>
            <a:off x="4605396" y="5250280"/>
            <a:ext cx="179332" cy="1422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BA19B3A-F8B8-45AE-AA19-442DBE6851EB}"/>
              </a:ext>
            </a:extLst>
          </p:cNvPr>
          <p:cNvSpPr/>
          <p:nvPr/>
        </p:nvSpPr>
        <p:spPr>
          <a:xfrm>
            <a:off x="7222310" y="5274912"/>
            <a:ext cx="179332" cy="1422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4C222B-0D96-4EEE-AD50-3FBA665A22EB}"/>
              </a:ext>
            </a:extLst>
          </p:cNvPr>
          <p:cNvSpPr txBox="1">
            <a:spLocks/>
          </p:cNvSpPr>
          <p:nvPr/>
        </p:nvSpPr>
        <p:spPr>
          <a:xfrm>
            <a:off x="1811164" y="5653276"/>
            <a:ext cx="2758293" cy="45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(Podcast Episode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Descriptions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939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5BD-EE97-47FA-B998-4CB7500A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Final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2C56-1D22-4B58-B70A-F72F59A1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455"/>
            <a:ext cx="10515600" cy="42505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Acquired 11,447 episodes from 47 unique podcasts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EB84-B0CE-4AFC-A4EA-7EF01B255AEF}"/>
              </a:ext>
            </a:extLst>
          </p:cNvPr>
          <p:cNvCxnSpPr/>
          <p:nvPr/>
        </p:nvCxnSpPr>
        <p:spPr>
          <a:xfrm>
            <a:off x="585926" y="1473693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3AAFE2B-95CC-4A52-A382-D9FAE0D6E12D}"/>
              </a:ext>
            </a:extLst>
          </p:cNvPr>
          <p:cNvPicPr/>
          <p:nvPr/>
        </p:nvPicPr>
        <p:blipFill rotWithShape="1">
          <a:blip r:embed="rId2"/>
          <a:srcRect l="18385" t="32543" r="60505" b="19234"/>
          <a:stretch/>
        </p:blipFill>
        <p:spPr bwMode="auto">
          <a:xfrm>
            <a:off x="838200" y="2586520"/>
            <a:ext cx="5700072" cy="390635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F08CC4-A41D-4486-A930-42A89BCA0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821" y="2582262"/>
            <a:ext cx="3918430" cy="8380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899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15BD-EE97-47FA-B998-4CB7500A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Exploratory Data Analysis Example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47EB84-B0CE-4AFC-A4EA-7EF01B255AEF}"/>
              </a:ext>
            </a:extLst>
          </p:cNvPr>
          <p:cNvCxnSpPr/>
          <p:nvPr/>
        </p:nvCxnSpPr>
        <p:spPr>
          <a:xfrm>
            <a:off x="585926" y="1473693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5D71B45-6E3C-4665-9590-E1CC80027F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5926" y="2858254"/>
            <a:ext cx="4606858" cy="2526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9A947E-FCC8-40F8-B261-76C5CCB7DC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04439" y="2858254"/>
            <a:ext cx="5754287" cy="2530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131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555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Segoe UI</vt:lpstr>
      <vt:lpstr>Office Theme</vt:lpstr>
      <vt:lpstr>The Effects of COVID-19 on US Exercise Behavior</vt:lpstr>
      <vt:lpstr>Agenda</vt:lpstr>
      <vt:lpstr>Motivation for Research</vt:lpstr>
      <vt:lpstr>Narrowing Topic for Research</vt:lpstr>
      <vt:lpstr>Problem Statement</vt:lpstr>
      <vt:lpstr>Data Collection</vt:lpstr>
      <vt:lpstr>Literary Review</vt:lpstr>
      <vt:lpstr>Final Dataset</vt:lpstr>
      <vt:lpstr>Exploratory Data Analysis Example</vt:lpstr>
      <vt:lpstr>Proposed Methodology</vt:lpstr>
      <vt:lpstr>Assumptions</vt:lpstr>
      <vt:lpstr>Conceptual Model</vt:lpstr>
      <vt:lpstr>Hypothesis Test and Results</vt:lpstr>
      <vt:lpstr>Possibility of Future Works</vt:lpstr>
      <vt:lpstr>Appendix</vt:lpstr>
      <vt:lpstr>Data Exploration</vt:lpstr>
      <vt:lpstr>Data Exploration</vt:lpstr>
      <vt:lpstr>Data Exploration</vt:lpstr>
      <vt:lpstr>Data Preparation Decisions</vt:lpstr>
      <vt:lpstr>Natural Language Processing (NLP)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COVID-19 on US Exercise Behavior</dc:title>
  <dc:creator>Michael ODonnell</dc:creator>
  <cp:lastModifiedBy>Michael ODonnell</cp:lastModifiedBy>
  <cp:revision>3</cp:revision>
  <dcterms:created xsi:type="dcterms:W3CDTF">2020-12-04T18:31:04Z</dcterms:created>
  <dcterms:modified xsi:type="dcterms:W3CDTF">2020-12-04T21:25:13Z</dcterms:modified>
</cp:coreProperties>
</file>