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3" r:id="rId6"/>
    <p:sldId id="272" r:id="rId7"/>
    <p:sldId id="278" r:id="rId8"/>
    <p:sldId id="279" r:id="rId9"/>
    <p:sldId id="280" r:id="rId10"/>
    <p:sldId id="275" r:id="rId11"/>
    <p:sldId id="274" r:id="rId12"/>
    <p:sldId id="276" r:id="rId13"/>
    <p:sldId id="27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58FF-EAC8-4521-8D1C-32F3FD742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16BD6-2E1F-4712-98F5-F5D47B92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CACD-2E98-4CA2-8CD0-3BD10665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ED54-549C-4CDA-A881-59E1AB11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53F0-CCE7-41C7-80F5-C87C1348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BD91-7AC1-45D0-A0EC-B7183B1C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AD603-D69E-4489-963D-806175EDB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5731-146E-49A8-9EE7-585A26C7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22FD-6DD9-4F01-A571-A9058B15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0FB1-A9A8-402A-8FC5-AB44E1F1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323B4-CD44-4D01-B3F9-52AA680C2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02CD-221F-42CD-9B35-D7877F497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4171-260B-4359-976A-D8F5FEF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B3F5-545D-48DF-B039-508314BA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B7A8-A1C3-4C71-A4C9-F3BDA381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9D45-2705-4891-B404-AC288FDB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7FB6-4F36-403B-9896-01006999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D4B42-3608-4FF4-888F-15382D31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C581-677A-40DB-9BC4-59AC2750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C103-6A63-447D-9AF7-76BE7AFD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3500-D38C-4FF2-A66B-D6F0F88C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A1D6F-EB23-4112-895B-A692D5595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B052-CB72-47A3-85E1-84A29A97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C2CC-8C31-467F-BAEE-D69D39B4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4F9A-0F74-4E7A-AE83-FB71A1F8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AB3B-2FAD-42F1-B635-59A7CEE8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9E5-C6E9-46A9-AD9B-071A2DD41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30A23-B334-42D9-BD50-204FC155E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6F9D0-6FAC-47E2-BC29-939A0137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01081-617C-4F02-A3D2-7E547D4C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58B56-C954-493E-892B-663BDD3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1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41AF-25ED-473E-94BC-49C5C7B7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0C9F7-34D0-479A-9924-2D671337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18CCB-5BD7-45DC-8DF7-8F74626A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3C25D-2F2C-481C-B703-1234DF70A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197A9-27D7-4E14-A4BA-1DDD9F184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49475-573A-4878-BAAE-F03B4B0D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4EA8F-26CD-4F07-B0A4-64055577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4B715-C839-468A-81D7-DEC4C6C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3077-D875-4CF6-BCD5-2806817A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2C852-CAC8-4348-8288-449462C3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99198-C8D8-489D-9E93-EEEDC9C8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8F5BA-D40B-4AB2-9097-4BE1951D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D983F-3C30-426C-A783-0D3C0663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75AFF-F59F-4F6B-AE71-2BFAF361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8DE7B-40FD-4CB7-88BB-6F768F51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CB8E-98D8-4BAC-88E6-59381A0A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EE85-D03B-4063-8FF2-13A3E8F88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98B92-E4B2-4D5F-9A5F-2B935C8A7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56C34-EEB8-41BE-95C6-2343ED97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77A4-910C-4DDD-9CBA-64879971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B5C42-2BCB-49E7-A4D3-8918BEFA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EB47-C1B1-4DBD-82D1-6430E365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1D856-B12A-447A-9554-E33E7BFCF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DF71E-FC08-4499-8CF0-5699F7ADF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DD8A-37AD-43A3-9BF9-ADC9E34C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03F6-71E6-4C5D-A61A-5F7F015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232A-3A3C-4808-81D3-A1C5D3BA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99DAE-17AC-4FA8-AA09-FE6495A7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8AFFF-3B53-43BF-B01F-35FEF976E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C14B-4B97-45A6-BA5E-CF31397C4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22CA-395D-4DDA-82EB-2D7CB8FB47D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DF23C-046F-4FEC-8342-B8926EDF4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546D-78A7-4B7D-AE0E-85C0F3EF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D8E8-5E39-4B9C-A77A-B3F5F063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6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A95A5A-DA00-465F-89BA-98F2014D611A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73DC0-FD7F-4E8C-8949-4E08368FA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094" y="2296519"/>
            <a:ext cx="10549812" cy="1774157"/>
          </a:xfrm>
        </p:spPr>
        <p:txBody>
          <a:bodyPr anchor="ctr">
            <a:normAutofit/>
          </a:bodyPr>
          <a:lstStyle/>
          <a:p>
            <a:r>
              <a:rPr lang="en-US" sz="5900" dirty="0"/>
              <a:t>Turtle Trading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52F5-1E9B-4313-9A39-A61F79FC8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99415"/>
            <a:ext cx="9144000" cy="3048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DATA 604 Final Project, Spring 2020, Michael O’Donnell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E2B39E-1919-4CBB-A91F-CA00C01E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07" y="0"/>
            <a:ext cx="1695275" cy="16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2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Results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C2AF-AEFD-4C0E-B76F-084628E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8"/>
            <a:ext cx="10006318" cy="4667221"/>
          </a:xfrm>
        </p:spPr>
        <p:txBody>
          <a:bodyPr>
            <a:normAutofit/>
          </a:bodyPr>
          <a:lstStyle/>
          <a:p>
            <a:r>
              <a:rPr lang="en-US" sz="1800" dirty="0"/>
              <a:t>Stock: Disney</a:t>
            </a:r>
          </a:p>
          <a:p>
            <a:r>
              <a:rPr lang="en-US" sz="1800" dirty="0"/>
              <a:t>Start Date: Jan 1, 2012</a:t>
            </a:r>
          </a:p>
          <a:p>
            <a:r>
              <a:rPr lang="en-US" sz="1800" dirty="0"/>
              <a:t>End Date: Aug 1, 2013</a:t>
            </a:r>
          </a:p>
          <a:p>
            <a:r>
              <a:rPr lang="en-US" sz="1800" dirty="0"/>
              <a:t>Total investment amount: $1,000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>
            <a:cxnSpLocks/>
          </p:cNvCxnSpPr>
          <p:nvPr/>
        </p:nvCxnSpPr>
        <p:spPr>
          <a:xfrm>
            <a:off x="964734" y="1359018"/>
            <a:ext cx="27550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8F3CA21-EB05-439B-83C2-6B5E7ED5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836" y="365126"/>
            <a:ext cx="6837102" cy="6226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751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Results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C2AF-AEFD-4C0E-B76F-084628E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8"/>
            <a:ext cx="10006318" cy="4667221"/>
          </a:xfrm>
        </p:spPr>
        <p:txBody>
          <a:bodyPr>
            <a:normAutofit/>
          </a:bodyPr>
          <a:lstStyle/>
          <a:p>
            <a:r>
              <a:rPr lang="en-US" sz="1800" dirty="0"/>
              <a:t>Stock: Twitter</a:t>
            </a:r>
          </a:p>
          <a:p>
            <a:r>
              <a:rPr lang="en-US" sz="1800" dirty="0"/>
              <a:t>Start Date: Mar 1, 2017</a:t>
            </a:r>
          </a:p>
          <a:p>
            <a:r>
              <a:rPr lang="en-US" sz="1800" dirty="0"/>
              <a:t>End Date: Mar 1, 2020</a:t>
            </a:r>
          </a:p>
          <a:p>
            <a:r>
              <a:rPr lang="en-US" sz="1800" dirty="0"/>
              <a:t>Total investment amount: $15,000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>
            <a:cxnSpLocks/>
          </p:cNvCxnSpPr>
          <p:nvPr/>
        </p:nvCxnSpPr>
        <p:spPr>
          <a:xfrm>
            <a:off x="964734" y="1359018"/>
            <a:ext cx="27550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ADF1E-26E9-421F-A802-C2B6385D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23" y="305202"/>
            <a:ext cx="6957049" cy="631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14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Results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C2AF-AEFD-4C0E-B76F-084628E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8"/>
            <a:ext cx="10006318" cy="4667221"/>
          </a:xfrm>
        </p:spPr>
        <p:txBody>
          <a:bodyPr>
            <a:normAutofit/>
          </a:bodyPr>
          <a:lstStyle/>
          <a:p>
            <a:r>
              <a:rPr lang="en-US" sz="1800" dirty="0"/>
              <a:t>Stock: Netflix</a:t>
            </a:r>
          </a:p>
          <a:p>
            <a:r>
              <a:rPr lang="en-US" sz="1800" dirty="0"/>
              <a:t>Start Date: Jun 1, 2016</a:t>
            </a:r>
          </a:p>
          <a:p>
            <a:r>
              <a:rPr lang="en-US" sz="1800" dirty="0"/>
              <a:t>End Date: yesterday</a:t>
            </a:r>
          </a:p>
          <a:p>
            <a:r>
              <a:rPr lang="en-US" sz="1800" dirty="0"/>
              <a:t>Total investment amount: $80,000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>
            <a:cxnSpLocks/>
          </p:cNvCxnSpPr>
          <p:nvPr/>
        </p:nvCxnSpPr>
        <p:spPr>
          <a:xfrm>
            <a:off x="964734" y="1359018"/>
            <a:ext cx="27550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8B1D5F0-694D-4478-9123-25F25526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51" y="302981"/>
            <a:ext cx="6947524" cy="6304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887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0701-0A33-4DD8-BB9B-EEBBC83B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07" y="0"/>
            <a:ext cx="1695275" cy="169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Aggregated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/>
          <p:nvPr/>
        </p:nvCxnSpPr>
        <p:spPr>
          <a:xfrm>
            <a:off x="964734" y="1359018"/>
            <a:ext cx="9093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595C47-4C8E-44AD-B79D-EFF11DAA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63"/>
            <a:ext cx="10515600" cy="4351338"/>
          </a:xfrm>
        </p:spPr>
        <p:txBody>
          <a:bodyPr/>
          <a:lstStyle/>
          <a:p>
            <a:r>
              <a:rPr lang="en-US" dirty="0"/>
              <a:t>Results of 15 different tech stocks from:</a:t>
            </a:r>
          </a:p>
          <a:p>
            <a:pPr lvl="1"/>
            <a:r>
              <a:rPr lang="en-US" dirty="0"/>
              <a:t>Start date: Jan 1, 2015</a:t>
            </a:r>
          </a:p>
          <a:p>
            <a:pPr lvl="1"/>
            <a:r>
              <a:rPr lang="en-US" dirty="0"/>
              <a:t>End date: July 15, 2020</a:t>
            </a:r>
          </a:p>
          <a:p>
            <a:pPr lvl="1"/>
            <a:r>
              <a:rPr lang="en-US" dirty="0"/>
              <a:t>Starting dollars: $10,000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1A0542-986A-428F-B0AA-EEEE0E0B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442" y="1999737"/>
            <a:ext cx="5887559" cy="4493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494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0701-0A33-4DD8-BB9B-EEBBC83B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07" y="0"/>
            <a:ext cx="1695275" cy="169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Future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C2AF-AEFD-4C0E-B76F-084628E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Implements a </a:t>
            </a:r>
            <a:r>
              <a:rPr lang="en-US" dirty="0" err="1"/>
              <a:t>SweepSeries</a:t>
            </a:r>
            <a:r>
              <a:rPr lang="en-US" dirty="0"/>
              <a:t> to tune your own entry signal, exit signal, and unit size</a:t>
            </a:r>
          </a:p>
          <a:p>
            <a:r>
              <a:rPr lang="en-US" dirty="0"/>
              <a:t>Turn this into a Dash app hosted on Heroku!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/>
          <p:nvPr/>
        </p:nvCxnSpPr>
        <p:spPr>
          <a:xfrm>
            <a:off x="964734" y="1359018"/>
            <a:ext cx="9093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1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0701-0A33-4DD8-BB9B-EEBBC83B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07" y="0"/>
            <a:ext cx="1695275" cy="169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C2AF-AEFD-4C0E-B76F-084628E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This project aims to create a simulator that implements the famous "Turtle Trading" strategy on any stock for any time frame and displays the results.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rules of the "Turtle Trading" strategy (the original Trend Trading strategy) are: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each trading unit is 1% of your total investment dollars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enter at a stock's 55-day high with 1 unit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add another unit if the stock climbs to .5N (N is the Average True Range)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exit if the stock dips below latest entry price minus 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/>
          <p:nvPr/>
        </p:nvCxnSpPr>
        <p:spPr>
          <a:xfrm>
            <a:off x="964734" y="1359018"/>
            <a:ext cx="9093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4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0701-0A33-4DD8-BB9B-EEBBC83B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07" y="0"/>
            <a:ext cx="1695275" cy="169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C2AF-AEFD-4C0E-B76F-084628E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09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data in this project is from Yahoo Finance.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Yahoo Finance data is imported into pandas </a:t>
            </a:r>
            <a:r>
              <a:rPr lang="en-US" dirty="0" err="1"/>
              <a:t>dataframes</a:t>
            </a:r>
            <a:r>
              <a:rPr lang="en-US" dirty="0"/>
              <a:t> via the python library “</a:t>
            </a:r>
            <a:r>
              <a:rPr lang="en-US" dirty="0" err="1"/>
              <a:t>yfinance</a:t>
            </a:r>
            <a:r>
              <a:rPr lang="en-US" dirty="0"/>
              <a:t>” (example shown in screenshot)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/>
          <p:nvPr/>
        </p:nvCxnSpPr>
        <p:spPr>
          <a:xfrm>
            <a:off x="964734" y="1359018"/>
            <a:ext cx="9093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D56CA82-FD9C-42D0-B786-4102BB8E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34" y="1526798"/>
            <a:ext cx="6756812" cy="50568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D8172-2FFD-4599-B961-8B5FBF662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9" y="5487545"/>
            <a:ext cx="3753054" cy="1096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807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0701-0A33-4DD8-BB9B-EEBBC83B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07" y="0"/>
            <a:ext cx="1695275" cy="169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>
            <a:cxnSpLocks/>
          </p:cNvCxnSpPr>
          <p:nvPr/>
        </p:nvCxnSpPr>
        <p:spPr>
          <a:xfrm>
            <a:off x="964734" y="1359018"/>
            <a:ext cx="3127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FDA7E42-8787-44D0-99BF-5693495A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79" y="365125"/>
            <a:ext cx="5379487" cy="6169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010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0701-0A33-4DD8-BB9B-EEBBC83B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07" y="0"/>
            <a:ext cx="1695275" cy="169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Tools used from DATA 604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C2AF-AEFD-4C0E-B76F-084628E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667221"/>
          </a:xfrm>
        </p:spPr>
        <p:txBody>
          <a:bodyPr>
            <a:normAutofit/>
          </a:bodyPr>
          <a:lstStyle/>
          <a:p>
            <a:r>
              <a:rPr lang="en-US" dirty="0"/>
              <a:t>State object</a:t>
            </a:r>
          </a:p>
          <a:p>
            <a:r>
              <a:rPr lang="en-US" dirty="0"/>
              <a:t>System object</a:t>
            </a:r>
          </a:p>
          <a:p>
            <a:r>
              <a:rPr lang="en-US" dirty="0"/>
              <a:t>Model with an Update Function</a:t>
            </a:r>
          </a:p>
          <a:p>
            <a:r>
              <a:rPr lang="en-US" dirty="0" err="1"/>
              <a:t>TimeFrame</a:t>
            </a:r>
            <a:endParaRPr lang="en-US" dirty="0"/>
          </a:p>
          <a:p>
            <a:r>
              <a:rPr lang="en-US" dirty="0" err="1"/>
              <a:t>linrange</a:t>
            </a:r>
            <a:endParaRPr lang="en-US" dirty="0"/>
          </a:p>
          <a:p>
            <a:r>
              <a:rPr lang="en-US" dirty="0" err="1"/>
              <a:t>SweepSeries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/>
          <p:nvPr/>
        </p:nvCxnSpPr>
        <p:spPr>
          <a:xfrm>
            <a:off x="964734" y="1359018"/>
            <a:ext cx="9093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F488A75-5B38-4077-B8F8-3DFF1014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161880"/>
            <a:ext cx="5767083" cy="249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13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0701-0A33-4DD8-BB9B-EEBBC83B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07" y="0"/>
            <a:ext cx="1695275" cy="169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C2AF-AEFD-4C0E-B76F-084628E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66722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Create a stock price </a:t>
            </a:r>
            <a:r>
              <a:rPr lang="en-US" dirty="0" err="1"/>
              <a:t>dataframe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a State object function with moving financial numbers</a:t>
            </a:r>
          </a:p>
          <a:p>
            <a:pPr marL="514350" indent="-514350">
              <a:buAutoNum type="arabicPeriod"/>
            </a:pPr>
            <a:r>
              <a:rPr lang="en-US" dirty="0"/>
              <a:t>Create a System object function with static financial numbers</a:t>
            </a:r>
          </a:p>
          <a:p>
            <a:pPr marL="514350" indent="-514350">
              <a:buAutoNum type="arabicPeriod"/>
            </a:pPr>
            <a:r>
              <a:rPr lang="en-US" dirty="0"/>
              <a:t>Update function (follows flow chart on previous slide)</a:t>
            </a:r>
          </a:p>
          <a:p>
            <a:pPr marL="514350" indent="-514350">
              <a:buAutoNum type="arabicPeriod"/>
            </a:pPr>
            <a:r>
              <a:rPr lang="en-US" dirty="0"/>
              <a:t>Run Simulation function with a </a:t>
            </a:r>
            <a:r>
              <a:rPr lang="en-US" dirty="0" err="1"/>
              <a:t>TimeFrame</a:t>
            </a:r>
            <a:r>
              <a:rPr lang="en-US" dirty="0"/>
              <a:t>()</a:t>
            </a:r>
          </a:p>
          <a:p>
            <a:pPr marL="514350" indent="-514350">
              <a:buAutoNum type="arabicPeriod"/>
            </a:pPr>
            <a:r>
              <a:rPr lang="en-US" dirty="0"/>
              <a:t>Plot results function to show results of simulation</a:t>
            </a:r>
          </a:p>
          <a:p>
            <a:pPr marL="514350" indent="-514350">
              <a:buAutoNum type="arabicPeriod"/>
            </a:pPr>
            <a:r>
              <a:rPr lang="en-US" dirty="0"/>
              <a:t>Function for the end user that incorporates all the above functions!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/>
          <p:nvPr/>
        </p:nvCxnSpPr>
        <p:spPr>
          <a:xfrm>
            <a:off x="964734" y="1359018"/>
            <a:ext cx="9093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24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0701-0A33-4DD8-BB9B-EEBBC83B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07" y="0"/>
            <a:ext cx="1695275" cy="169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Functions (continued)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/>
          <p:nvPr/>
        </p:nvCxnSpPr>
        <p:spPr>
          <a:xfrm>
            <a:off x="964734" y="1359018"/>
            <a:ext cx="9093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C868826-A533-46D0-BAB1-85BDE168D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4" y="1596398"/>
            <a:ext cx="5131266" cy="4383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6F71D6-2259-4059-9180-AF6C5DEA1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60" y="1596398"/>
            <a:ext cx="5526922" cy="3370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5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64115" cy="993892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(continued)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>
            <a:cxnSpLocks/>
          </p:cNvCxnSpPr>
          <p:nvPr/>
        </p:nvCxnSpPr>
        <p:spPr>
          <a:xfrm>
            <a:off x="964734" y="1492183"/>
            <a:ext cx="2453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71D5E22-5A61-4ABE-9EB8-BE10DCFC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42" y="301145"/>
            <a:ext cx="7006424" cy="6247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6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7A301-1490-4598-B9B0-96AC22F559A8}"/>
              </a:ext>
            </a:extLst>
          </p:cNvPr>
          <p:cNvSpPr/>
          <p:nvPr/>
        </p:nvSpPr>
        <p:spPr>
          <a:xfrm>
            <a:off x="167780" y="167780"/>
            <a:ext cx="11862033" cy="6543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0701-0A33-4DD8-BB9B-EEBBC83B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07" y="0"/>
            <a:ext cx="1695275" cy="1695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2E8FAE-94EA-4290-A89C-9F6F6D4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r>
              <a:rPr lang="en-US" dirty="0"/>
              <a:t>Functions (continued)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E6464C-7AB4-4A3A-9854-579C7D1AD84E}"/>
              </a:ext>
            </a:extLst>
          </p:cNvPr>
          <p:cNvCxnSpPr/>
          <p:nvPr/>
        </p:nvCxnSpPr>
        <p:spPr>
          <a:xfrm>
            <a:off x="964734" y="1359018"/>
            <a:ext cx="90936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CD13A1E-198C-4078-9498-B82B13BE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3" y="1695275"/>
            <a:ext cx="9297315" cy="4705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199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19186</TotalTime>
  <Words>366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Turtle Trading Simulator</vt:lpstr>
      <vt:lpstr>Problem</vt:lpstr>
      <vt:lpstr>Data</vt:lpstr>
      <vt:lpstr>Flow Chart</vt:lpstr>
      <vt:lpstr>Tools used from DATA 604</vt:lpstr>
      <vt:lpstr>Functions</vt:lpstr>
      <vt:lpstr>Functions (continued)</vt:lpstr>
      <vt:lpstr>Functions (continued)</vt:lpstr>
      <vt:lpstr>Functions (continued)</vt:lpstr>
      <vt:lpstr>Results #1</vt:lpstr>
      <vt:lpstr>Results #2</vt:lpstr>
      <vt:lpstr>Results #3</vt:lpstr>
      <vt:lpstr>Aggregated Results</vt:lpstr>
      <vt:lpstr>Future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DATA607 Final Project: US Senate Analysis</dc:title>
  <dc:creator>Michael O'Donnell</dc:creator>
  <cp:lastModifiedBy>Michael ODonnell</cp:lastModifiedBy>
  <cp:revision>33</cp:revision>
  <dcterms:created xsi:type="dcterms:W3CDTF">2019-05-13T18:01:04Z</dcterms:created>
  <dcterms:modified xsi:type="dcterms:W3CDTF">2020-07-19T14:40:03Z</dcterms:modified>
</cp:coreProperties>
</file>