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TNCNmnYx2WwwZiKIRKBzQWjap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00486" y="38711"/>
            <a:ext cx="3943029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ESCOPO DO PROCESSO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55650" y="354800"/>
            <a:ext cx="44163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000"/>
              <a:t>SISU - PROCESSO DE CLASSIFICAÇÃO E REMANEJAMENTO - IFPE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572050" y="354800"/>
            <a:ext cx="44163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100"/>
              <a:t>CLIENTE: Lenilton e Marco Aurélio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57" name="Google Shape;57;p1"/>
          <p:cNvSpPr txBox="1"/>
          <p:nvPr/>
        </p:nvSpPr>
        <p:spPr>
          <a:xfrm>
            <a:off x="15565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LEIS, NORMAS &amp; POLÍTICAS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50">
                <a:solidFill>
                  <a:srgbClr val="333333"/>
                </a:solidFill>
                <a:highlight>
                  <a:srgbClr val="FFFFFF"/>
                </a:highlight>
              </a:rPr>
              <a:t>As vagas ofertadas no Sisu são distribuídas conforme determinação da Lei de Cotas (Lei 12.711/2012)</a:t>
            </a:r>
            <a:endParaRPr sz="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0230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MISSÃO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</a:rPr>
              <a:t>Preenchimento de vagas que são ofertadas nos cursos ofertados pela instituição através do SISU</a:t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04910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INDICADORES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50"/>
              <a:t>A lista proveniente do SISU não </a:t>
            </a:r>
            <a:r>
              <a:rPr lang="pt-BR" sz="6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contempla automaticamente as cotas e subcotas legais previstas na regulamentação, tornando assim, o processo de remanejamento e preenchimento das vagas disponíveis manual, lento e impreciso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445075" y="1752800"/>
            <a:ext cx="31269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00"/>
              <a:t>Lista de candidatos provenientes do processo seletivo SISU</a:t>
            </a:r>
            <a:endParaRPr sz="600"/>
          </a:p>
        </p:txBody>
      </p:sp>
      <p:sp>
        <p:nvSpPr>
          <p:cNvPr id="61" name="Google Shape;61;p1"/>
          <p:cNvSpPr txBox="1"/>
          <p:nvPr/>
        </p:nvSpPr>
        <p:spPr>
          <a:xfrm>
            <a:off x="5866650" y="1752800"/>
            <a:ext cx="31269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00"/>
              <a:t>Alocar as vagas disponíveis para os candidatos de maneira a contemplar e respeitar o conjunto de modalidades de concorrência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50450" y="1752800"/>
            <a:ext cx="12945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INICIAL (DE):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571950" y="1752800"/>
            <a:ext cx="12945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(ATÉ):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749725" y="2305999"/>
            <a:ext cx="3644100" cy="1886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(VISÃO DO CLIENTE)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Processo manual de tratamento e organização dos dados da lista do SISU em função das cotas e subcotas previstas na regulamentação da instituição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6398900" y="2306000"/>
            <a:ext cx="258945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</a:t>
            </a:r>
            <a:b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Divulgar resultado do processo seletivo  SISU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52600" y="2306000"/>
            <a:ext cx="259205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00"/>
              <a:t>Planilha contendo a relação de candidatos provenientes do processo seletivo SISU, essa relação não leva em consideração as vagas destinadas a cotas e subcotas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53175" y="4192275"/>
            <a:ext cx="4416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ATORES ENVOLVIDOS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00"/>
              <a:t>O IFPE, o SISU,seus respectivos setores competentes e os alunos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574525" y="4192275"/>
            <a:ext cx="4416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SISTEMAS, INFRAESTRUTURA &amp; INSTRUMENTOS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600"/>
              <a:t>Atualmente o processo é realizado de maneira manual, e feito de forma independente entre o Campi e seus </a:t>
            </a:r>
            <a:r>
              <a:rPr lang="pt-BR" sz="600"/>
              <a:t>pólos</a:t>
            </a:r>
            <a:r>
              <a:rPr lang="pt-BR" sz="600"/>
              <a:t> e que possuem uma baixa integração tecnológica.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37650" y="4914500"/>
            <a:ext cx="430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