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D7698-4CD5-44E9-9B30-4F437597B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DF23AC-7D39-4899-A08C-2EB21CC4BBEC}">
      <dgm:prSet/>
      <dgm:spPr/>
      <dgm:t>
        <a:bodyPr/>
        <a:lstStyle/>
        <a:p>
          <a:r>
            <a:rPr lang="en-US"/>
            <a:t>What is S4?</a:t>
          </a:r>
        </a:p>
      </dgm:t>
    </dgm:pt>
    <dgm:pt modelId="{5BB904C8-E08A-4E02-90A2-BC3612F2A243}" type="parTrans" cxnId="{5BC6D53F-0FED-4721-B1AC-166AB5F37C24}">
      <dgm:prSet/>
      <dgm:spPr/>
      <dgm:t>
        <a:bodyPr/>
        <a:lstStyle/>
        <a:p>
          <a:endParaRPr lang="en-US"/>
        </a:p>
      </dgm:t>
    </dgm:pt>
    <dgm:pt modelId="{F8EB865F-C572-4EE6-AD06-351DA6B84073}" type="sibTrans" cxnId="{5BC6D53F-0FED-4721-B1AC-166AB5F37C24}">
      <dgm:prSet/>
      <dgm:spPr/>
      <dgm:t>
        <a:bodyPr/>
        <a:lstStyle/>
        <a:p>
          <a:endParaRPr lang="en-US"/>
        </a:p>
      </dgm:t>
    </dgm:pt>
    <dgm:pt modelId="{F232C541-1B64-448D-92D4-3BDE94377772}">
      <dgm:prSet/>
      <dgm:spPr/>
      <dgm:t>
        <a:bodyPr/>
        <a:lstStyle/>
        <a:p>
          <a:r>
            <a:rPr lang="en-US"/>
            <a:t>Why S4 project is developed</a:t>
          </a:r>
        </a:p>
      </dgm:t>
    </dgm:pt>
    <dgm:pt modelId="{978DDA22-4A9C-4204-9B91-D036F69E0DB8}" type="parTrans" cxnId="{E48B5A15-E586-409E-9D1A-DC54C995831B}">
      <dgm:prSet/>
      <dgm:spPr/>
      <dgm:t>
        <a:bodyPr/>
        <a:lstStyle/>
        <a:p>
          <a:endParaRPr lang="en-US"/>
        </a:p>
      </dgm:t>
    </dgm:pt>
    <dgm:pt modelId="{46CCF07C-9F70-4813-90D8-EE139B020352}" type="sibTrans" cxnId="{E48B5A15-E586-409E-9D1A-DC54C995831B}">
      <dgm:prSet/>
      <dgm:spPr/>
      <dgm:t>
        <a:bodyPr/>
        <a:lstStyle/>
        <a:p>
          <a:endParaRPr lang="en-US"/>
        </a:p>
      </dgm:t>
    </dgm:pt>
    <dgm:pt modelId="{91A76367-F5E5-4118-BCB1-01987B3E8C41}">
      <dgm:prSet/>
      <dgm:spPr/>
      <dgm:t>
        <a:bodyPr/>
        <a:lstStyle/>
        <a:p>
          <a:r>
            <a:rPr lang="en-US"/>
            <a:t>How S4 works?</a:t>
          </a:r>
        </a:p>
      </dgm:t>
    </dgm:pt>
    <dgm:pt modelId="{5791BE48-D11D-4955-9ADF-761DDC07728E}" type="parTrans" cxnId="{3782603F-62F5-40A3-A446-B8D581C82687}">
      <dgm:prSet/>
      <dgm:spPr/>
      <dgm:t>
        <a:bodyPr/>
        <a:lstStyle/>
        <a:p>
          <a:endParaRPr lang="en-US"/>
        </a:p>
      </dgm:t>
    </dgm:pt>
    <dgm:pt modelId="{B63F6A4D-A551-40BE-BD95-CF601C4DDA58}" type="sibTrans" cxnId="{3782603F-62F5-40A3-A446-B8D581C82687}">
      <dgm:prSet/>
      <dgm:spPr/>
      <dgm:t>
        <a:bodyPr/>
        <a:lstStyle/>
        <a:p>
          <a:endParaRPr lang="en-US"/>
        </a:p>
      </dgm:t>
    </dgm:pt>
    <dgm:pt modelId="{4D249C65-0595-4BF3-A00C-155BC5D39FAC}">
      <dgm:prSet/>
      <dgm:spPr/>
      <dgm:t>
        <a:bodyPr/>
        <a:lstStyle/>
        <a:p>
          <a:r>
            <a:rPr lang="en-US"/>
            <a:t>Quick live demo</a:t>
          </a:r>
        </a:p>
      </dgm:t>
    </dgm:pt>
    <dgm:pt modelId="{36A2C9A3-1327-4624-B958-6A15A5A7A402}" type="parTrans" cxnId="{7C654E2A-BFDC-499C-B248-9A9F7392020C}">
      <dgm:prSet/>
      <dgm:spPr/>
      <dgm:t>
        <a:bodyPr/>
        <a:lstStyle/>
        <a:p>
          <a:endParaRPr lang="en-US"/>
        </a:p>
      </dgm:t>
    </dgm:pt>
    <dgm:pt modelId="{848E5465-7E00-4408-9A7F-A440D1027521}" type="sibTrans" cxnId="{7C654E2A-BFDC-499C-B248-9A9F7392020C}">
      <dgm:prSet/>
      <dgm:spPr/>
      <dgm:t>
        <a:bodyPr/>
        <a:lstStyle/>
        <a:p>
          <a:endParaRPr lang="en-US"/>
        </a:p>
      </dgm:t>
    </dgm:pt>
    <dgm:pt modelId="{1147423E-11BC-4DB8-8D65-07937F1B8670}" type="pres">
      <dgm:prSet presAssocID="{0B9D7698-4CD5-44E9-9B30-4F437597BF03}" presName="root" presStyleCnt="0">
        <dgm:presLayoutVars>
          <dgm:dir/>
          <dgm:resizeHandles val="exact"/>
        </dgm:presLayoutVars>
      </dgm:prSet>
      <dgm:spPr/>
    </dgm:pt>
    <dgm:pt modelId="{626F0F8D-3EE2-4B12-AB4F-78869B26AA45}" type="pres">
      <dgm:prSet presAssocID="{0CDF23AC-7D39-4899-A08C-2EB21CC4BBEC}" presName="compNode" presStyleCnt="0"/>
      <dgm:spPr/>
    </dgm:pt>
    <dgm:pt modelId="{9B87186D-327E-45B4-B61D-256A43E805E2}" type="pres">
      <dgm:prSet presAssocID="{0CDF23AC-7D39-4899-A08C-2EB21CC4BBEC}" presName="bgRect" presStyleLbl="bgShp" presStyleIdx="0" presStyleCnt="4"/>
      <dgm:spPr/>
    </dgm:pt>
    <dgm:pt modelId="{9DC8C126-3499-498B-BB0C-DCCAE01FD17D}" type="pres">
      <dgm:prSet presAssocID="{0CDF23AC-7D39-4899-A08C-2EB21CC4BB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F7DB5E-28D1-4D98-8B8F-4F60812C3A2B}" type="pres">
      <dgm:prSet presAssocID="{0CDF23AC-7D39-4899-A08C-2EB21CC4BBEC}" presName="spaceRect" presStyleCnt="0"/>
      <dgm:spPr/>
    </dgm:pt>
    <dgm:pt modelId="{88E1537A-49F5-4F6C-B067-682A877094E1}" type="pres">
      <dgm:prSet presAssocID="{0CDF23AC-7D39-4899-A08C-2EB21CC4BBEC}" presName="parTx" presStyleLbl="revTx" presStyleIdx="0" presStyleCnt="4">
        <dgm:presLayoutVars>
          <dgm:chMax val="0"/>
          <dgm:chPref val="0"/>
        </dgm:presLayoutVars>
      </dgm:prSet>
      <dgm:spPr/>
    </dgm:pt>
    <dgm:pt modelId="{336087DF-B648-4A69-A911-61ADF7FE8CFA}" type="pres">
      <dgm:prSet presAssocID="{F8EB865F-C572-4EE6-AD06-351DA6B84073}" presName="sibTrans" presStyleCnt="0"/>
      <dgm:spPr/>
    </dgm:pt>
    <dgm:pt modelId="{FBED993C-3605-41FC-B9C5-33C74086192B}" type="pres">
      <dgm:prSet presAssocID="{F232C541-1B64-448D-92D4-3BDE94377772}" presName="compNode" presStyleCnt="0"/>
      <dgm:spPr/>
    </dgm:pt>
    <dgm:pt modelId="{88A5DFA1-D455-4BFD-B65E-B4FAAC96F760}" type="pres">
      <dgm:prSet presAssocID="{F232C541-1B64-448D-92D4-3BDE94377772}" presName="bgRect" presStyleLbl="bgShp" presStyleIdx="1" presStyleCnt="4"/>
      <dgm:spPr/>
    </dgm:pt>
    <dgm:pt modelId="{6C7A6598-874C-4065-9867-DC3F7DFFF636}" type="pres">
      <dgm:prSet presAssocID="{F232C541-1B64-448D-92D4-3BDE94377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B753EB-25F7-4531-8846-ECB4950D5C46}" type="pres">
      <dgm:prSet presAssocID="{F232C541-1B64-448D-92D4-3BDE94377772}" presName="spaceRect" presStyleCnt="0"/>
      <dgm:spPr/>
    </dgm:pt>
    <dgm:pt modelId="{D1017C6E-4F63-4FBD-BE9F-0D08642D2F6D}" type="pres">
      <dgm:prSet presAssocID="{F232C541-1B64-448D-92D4-3BDE94377772}" presName="parTx" presStyleLbl="revTx" presStyleIdx="1" presStyleCnt="4">
        <dgm:presLayoutVars>
          <dgm:chMax val="0"/>
          <dgm:chPref val="0"/>
        </dgm:presLayoutVars>
      </dgm:prSet>
      <dgm:spPr/>
    </dgm:pt>
    <dgm:pt modelId="{FC7FD371-C69B-41F1-A04B-C9FD231D511E}" type="pres">
      <dgm:prSet presAssocID="{46CCF07C-9F70-4813-90D8-EE139B020352}" presName="sibTrans" presStyleCnt="0"/>
      <dgm:spPr/>
    </dgm:pt>
    <dgm:pt modelId="{9510115F-2EC6-4015-8B6A-A86B1EBDFC0E}" type="pres">
      <dgm:prSet presAssocID="{91A76367-F5E5-4118-BCB1-01987B3E8C41}" presName="compNode" presStyleCnt="0"/>
      <dgm:spPr/>
    </dgm:pt>
    <dgm:pt modelId="{C45A5993-CCCC-484E-9020-9ED983978332}" type="pres">
      <dgm:prSet presAssocID="{91A76367-F5E5-4118-BCB1-01987B3E8C41}" presName="bgRect" presStyleLbl="bgShp" presStyleIdx="2" presStyleCnt="4"/>
      <dgm:spPr/>
    </dgm:pt>
    <dgm:pt modelId="{67A75555-FE49-4C68-83D0-B6F85D69E850}" type="pres">
      <dgm:prSet presAssocID="{91A76367-F5E5-4118-BCB1-01987B3E8C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E658F9-6A45-41CE-936B-D5C09CDF125F}" type="pres">
      <dgm:prSet presAssocID="{91A76367-F5E5-4118-BCB1-01987B3E8C41}" presName="spaceRect" presStyleCnt="0"/>
      <dgm:spPr/>
    </dgm:pt>
    <dgm:pt modelId="{E1753833-7723-481C-A075-4C60AD3EEB1D}" type="pres">
      <dgm:prSet presAssocID="{91A76367-F5E5-4118-BCB1-01987B3E8C41}" presName="parTx" presStyleLbl="revTx" presStyleIdx="2" presStyleCnt="4">
        <dgm:presLayoutVars>
          <dgm:chMax val="0"/>
          <dgm:chPref val="0"/>
        </dgm:presLayoutVars>
      </dgm:prSet>
      <dgm:spPr/>
    </dgm:pt>
    <dgm:pt modelId="{AA42E5E7-4408-42BA-8313-D92C127BC8B2}" type="pres">
      <dgm:prSet presAssocID="{B63F6A4D-A551-40BE-BD95-CF601C4DDA58}" presName="sibTrans" presStyleCnt="0"/>
      <dgm:spPr/>
    </dgm:pt>
    <dgm:pt modelId="{5ABD5FC8-C916-45E4-BDA0-65FCB637F4BD}" type="pres">
      <dgm:prSet presAssocID="{4D249C65-0595-4BF3-A00C-155BC5D39FAC}" presName="compNode" presStyleCnt="0"/>
      <dgm:spPr/>
    </dgm:pt>
    <dgm:pt modelId="{4C2246FC-88F7-4A33-B075-889B3581A8DC}" type="pres">
      <dgm:prSet presAssocID="{4D249C65-0595-4BF3-A00C-155BC5D39FAC}" presName="bgRect" presStyleLbl="bgShp" presStyleIdx="3" presStyleCnt="4"/>
      <dgm:spPr/>
    </dgm:pt>
    <dgm:pt modelId="{18D82508-68D0-4308-9435-A844C9B83AE8}" type="pres">
      <dgm:prSet presAssocID="{4D249C65-0595-4BF3-A00C-155BC5D39F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5B27AD2-29C7-47DD-90EC-3A303380A804}" type="pres">
      <dgm:prSet presAssocID="{4D249C65-0595-4BF3-A00C-155BC5D39FAC}" presName="spaceRect" presStyleCnt="0"/>
      <dgm:spPr/>
    </dgm:pt>
    <dgm:pt modelId="{BF98EAE9-347B-4727-AF16-8102B0754857}" type="pres">
      <dgm:prSet presAssocID="{4D249C65-0595-4BF3-A00C-155BC5D39F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8B5A15-E586-409E-9D1A-DC54C995831B}" srcId="{0B9D7698-4CD5-44E9-9B30-4F437597BF03}" destId="{F232C541-1B64-448D-92D4-3BDE94377772}" srcOrd="1" destOrd="0" parTransId="{978DDA22-4A9C-4204-9B91-D036F69E0DB8}" sibTransId="{46CCF07C-9F70-4813-90D8-EE139B020352}"/>
    <dgm:cxn modelId="{7C654E2A-BFDC-499C-B248-9A9F7392020C}" srcId="{0B9D7698-4CD5-44E9-9B30-4F437597BF03}" destId="{4D249C65-0595-4BF3-A00C-155BC5D39FAC}" srcOrd="3" destOrd="0" parTransId="{36A2C9A3-1327-4624-B958-6A15A5A7A402}" sibTransId="{848E5465-7E00-4408-9A7F-A440D1027521}"/>
    <dgm:cxn modelId="{79D8AF3E-CA22-4118-848F-FFEFCE74AC20}" type="presOf" srcId="{0CDF23AC-7D39-4899-A08C-2EB21CC4BBEC}" destId="{88E1537A-49F5-4F6C-B067-682A877094E1}" srcOrd="0" destOrd="0" presId="urn:microsoft.com/office/officeart/2018/2/layout/IconVerticalSolidList"/>
    <dgm:cxn modelId="{3782603F-62F5-40A3-A446-B8D581C82687}" srcId="{0B9D7698-4CD5-44E9-9B30-4F437597BF03}" destId="{91A76367-F5E5-4118-BCB1-01987B3E8C41}" srcOrd="2" destOrd="0" parTransId="{5791BE48-D11D-4955-9ADF-761DDC07728E}" sibTransId="{B63F6A4D-A551-40BE-BD95-CF601C4DDA58}"/>
    <dgm:cxn modelId="{5BC6D53F-0FED-4721-B1AC-166AB5F37C24}" srcId="{0B9D7698-4CD5-44E9-9B30-4F437597BF03}" destId="{0CDF23AC-7D39-4899-A08C-2EB21CC4BBEC}" srcOrd="0" destOrd="0" parTransId="{5BB904C8-E08A-4E02-90A2-BC3612F2A243}" sibTransId="{F8EB865F-C572-4EE6-AD06-351DA6B84073}"/>
    <dgm:cxn modelId="{5E62A479-4047-4031-A4A8-91E6C94C62E1}" type="presOf" srcId="{4D249C65-0595-4BF3-A00C-155BC5D39FAC}" destId="{BF98EAE9-347B-4727-AF16-8102B0754857}" srcOrd="0" destOrd="0" presId="urn:microsoft.com/office/officeart/2018/2/layout/IconVerticalSolidList"/>
    <dgm:cxn modelId="{BFD908CA-A5F0-42D7-9720-6D69806079E4}" type="presOf" srcId="{0B9D7698-4CD5-44E9-9B30-4F437597BF03}" destId="{1147423E-11BC-4DB8-8D65-07937F1B8670}" srcOrd="0" destOrd="0" presId="urn:microsoft.com/office/officeart/2018/2/layout/IconVerticalSolidList"/>
    <dgm:cxn modelId="{DE9839F1-6176-4C66-A9AF-7532D55DDC37}" type="presOf" srcId="{F232C541-1B64-448D-92D4-3BDE94377772}" destId="{D1017C6E-4F63-4FBD-BE9F-0D08642D2F6D}" srcOrd="0" destOrd="0" presId="urn:microsoft.com/office/officeart/2018/2/layout/IconVerticalSolidList"/>
    <dgm:cxn modelId="{2F8AAFFE-F67C-4DB1-871B-660F025EAC6C}" type="presOf" srcId="{91A76367-F5E5-4118-BCB1-01987B3E8C41}" destId="{E1753833-7723-481C-A075-4C60AD3EEB1D}" srcOrd="0" destOrd="0" presId="urn:microsoft.com/office/officeart/2018/2/layout/IconVerticalSolidList"/>
    <dgm:cxn modelId="{D13C7E52-D73B-428D-9EB6-5907C5C93690}" type="presParOf" srcId="{1147423E-11BC-4DB8-8D65-07937F1B8670}" destId="{626F0F8D-3EE2-4B12-AB4F-78869B26AA45}" srcOrd="0" destOrd="0" presId="urn:microsoft.com/office/officeart/2018/2/layout/IconVerticalSolidList"/>
    <dgm:cxn modelId="{F5EBB4BB-083F-421D-84B0-5538E9499365}" type="presParOf" srcId="{626F0F8D-3EE2-4B12-AB4F-78869B26AA45}" destId="{9B87186D-327E-45B4-B61D-256A43E805E2}" srcOrd="0" destOrd="0" presId="urn:microsoft.com/office/officeart/2018/2/layout/IconVerticalSolidList"/>
    <dgm:cxn modelId="{5D7CA757-C0AB-4FBA-A2ED-F4390909B4F0}" type="presParOf" srcId="{626F0F8D-3EE2-4B12-AB4F-78869B26AA45}" destId="{9DC8C126-3499-498B-BB0C-DCCAE01FD17D}" srcOrd="1" destOrd="0" presId="urn:microsoft.com/office/officeart/2018/2/layout/IconVerticalSolidList"/>
    <dgm:cxn modelId="{EE2CFF50-C0C3-4AA6-93E8-2EE340781D74}" type="presParOf" srcId="{626F0F8D-3EE2-4B12-AB4F-78869B26AA45}" destId="{ACF7DB5E-28D1-4D98-8B8F-4F60812C3A2B}" srcOrd="2" destOrd="0" presId="urn:microsoft.com/office/officeart/2018/2/layout/IconVerticalSolidList"/>
    <dgm:cxn modelId="{4EF30887-556C-4037-8D55-CF2DF39D5D74}" type="presParOf" srcId="{626F0F8D-3EE2-4B12-AB4F-78869B26AA45}" destId="{88E1537A-49F5-4F6C-B067-682A877094E1}" srcOrd="3" destOrd="0" presId="urn:microsoft.com/office/officeart/2018/2/layout/IconVerticalSolidList"/>
    <dgm:cxn modelId="{F1AAA454-759F-470A-93AA-3E2AB24DDE76}" type="presParOf" srcId="{1147423E-11BC-4DB8-8D65-07937F1B8670}" destId="{336087DF-B648-4A69-A911-61ADF7FE8CFA}" srcOrd="1" destOrd="0" presId="urn:microsoft.com/office/officeart/2018/2/layout/IconVerticalSolidList"/>
    <dgm:cxn modelId="{B514EF0B-C484-4553-B7D5-35762521CDA6}" type="presParOf" srcId="{1147423E-11BC-4DB8-8D65-07937F1B8670}" destId="{FBED993C-3605-41FC-B9C5-33C74086192B}" srcOrd="2" destOrd="0" presId="urn:microsoft.com/office/officeart/2018/2/layout/IconVerticalSolidList"/>
    <dgm:cxn modelId="{BACC97AF-84E5-44F1-BAEC-FDC033DC5C6D}" type="presParOf" srcId="{FBED993C-3605-41FC-B9C5-33C74086192B}" destId="{88A5DFA1-D455-4BFD-B65E-B4FAAC96F760}" srcOrd="0" destOrd="0" presId="urn:microsoft.com/office/officeart/2018/2/layout/IconVerticalSolidList"/>
    <dgm:cxn modelId="{6F4CCFA6-3401-44A0-B928-FB21DA32BDAC}" type="presParOf" srcId="{FBED993C-3605-41FC-B9C5-33C74086192B}" destId="{6C7A6598-874C-4065-9867-DC3F7DFFF636}" srcOrd="1" destOrd="0" presId="urn:microsoft.com/office/officeart/2018/2/layout/IconVerticalSolidList"/>
    <dgm:cxn modelId="{14016298-9FD6-42B8-81D6-C4D08A74705B}" type="presParOf" srcId="{FBED993C-3605-41FC-B9C5-33C74086192B}" destId="{F6B753EB-25F7-4531-8846-ECB4950D5C46}" srcOrd="2" destOrd="0" presId="urn:microsoft.com/office/officeart/2018/2/layout/IconVerticalSolidList"/>
    <dgm:cxn modelId="{7BFB9564-EE96-44E2-BD89-DBBB6A6408F3}" type="presParOf" srcId="{FBED993C-3605-41FC-B9C5-33C74086192B}" destId="{D1017C6E-4F63-4FBD-BE9F-0D08642D2F6D}" srcOrd="3" destOrd="0" presId="urn:microsoft.com/office/officeart/2018/2/layout/IconVerticalSolidList"/>
    <dgm:cxn modelId="{B2294844-23ED-4035-AEFA-B157B0FB1942}" type="presParOf" srcId="{1147423E-11BC-4DB8-8D65-07937F1B8670}" destId="{FC7FD371-C69B-41F1-A04B-C9FD231D511E}" srcOrd="3" destOrd="0" presId="urn:microsoft.com/office/officeart/2018/2/layout/IconVerticalSolidList"/>
    <dgm:cxn modelId="{3E51959A-6376-4656-9887-24CD1D21250D}" type="presParOf" srcId="{1147423E-11BC-4DB8-8D65-07937F1B8670}" destId="{9510115F-2EC6-4015-8B6A-A86B1EBDFC0E}" srcOrd="4" destOrd="0" presId="urn:microsoft.com/office/officeart/2018/2/layout/IconVerticalSolidList"/>
    <dgm:cxn modelId="{73F8D567-3879-455D-BBFB-06CFDC00B19F}" type="presParOf" srcId="{9510115F-2EC6-4015-8B6A-A86B1EBDFC0E}" destId="{C45A5993-CCCC-484E-9020-9ED983978332}" srcOrd="0" destOrd="0" presId="urn:microsoft.com/office/officeart/2018/2/layout/IconVerticalSolidList"/>
    <dgm:cxn modelId="{5A090A1E-FAFE-4C1E-9C48-EF9C208CC573}" type="presParOf" srcId="{9510115F-2EC6-4015-8B6A-A86B1EBDFC0E}" destId="{67A75555-FE49-4C68-83D0-B6F85D69E850}" srcOrd="1" destOrd="0" presId="urn:microsoft.com/office/officeart/2018/2/layout/IconVerticalSolidList"/>
    <dgm:cxn modelId="{300C4182-B09C-4118-9165-6851217A0D17}" type="presParOf" srcId="{9510115F-2EC6-4015-8B6A-A86B1EBDFC0E}" destId="{47E658F9-6A45-41CE-936B-D5C09CDF125F}" srcOrd="2" destOrd="0" presId="urn:microsoft.com/office/officeart/2018/2/layout/IconVerticalSolidList"/>
    <dgm:cxn modelId="{4C81A544-D1F0-4BE6-801F-AAB04A5A3D64}" type="presParOf" srcId="{9510115F-2EC6-4015-8B6A-A86B1EBDFC0E}" destId="{E1753833-7723-481C-A075-4C60AD3EEB1D}" srcOrd="3" destOrd="0" presId="urn:microsoft.com/office/officeart/2018/2/layout/IconVerticalSolidList"/>
    <dgm:cxn modelId="{555B7EAF-87DF-4882-B34D-3BA723010FCF}" type="presParOf" srcId="{1147423E-11BC-4DB8-8D65-07937F1B8670}" destId="{AA42E5E7-4408-42BA-8313-D92C127BC8B2}" srcOrd="5" destOrd="0" presId="urn:microsoft.com/office/officeart/2018/2/layout/IconVerticalSolidList"/>
    <dgm:cxn modelId="{2B73031B-108B-4F38-A71E-571997C194EE}" type="presParOf" srcId="{1147423E-11BC-4DB8-8D65-07937F1B8670}" destId="{5ABD5FC8-C916-45E4-BDA0-65FCB637F4BD}" srcOrd="6" destOrd="0" presId="urn:microsoft.com/office/officeart/2018/2/layout/IconVerticalSolidList"/>
    <dgm:cxn modelId="{C491214C-4E67-494D-AAFA-450BDA8E5379}" type="presParOf" srcId="{5ABD5FC8-C916-45E4-BDA0-65FCB637F4BD}" destId="{4C2246FC-88F7-4A33-B075-889B3581A8DC}" srcOrd="0" destOrd="0" presId="urn:microsoft.com/office/officeart/2018/2/layout/IconVerticalSolidList"/>
    <dgm:cxn modelId="{3CF43007-EFBD-4C0C-9345-22FFCE278169}" type="presParOf" srcId="{5ABD5FC8-C916-45E4-BDA0-65FCB637F4BD}" destId="{18D82508-68D0-4308-9435-A844C9B83AE8}" srcOrd="1" destOrd="0" presId="urn:microsoft.com/office/officeart/2018/2/layout/IconVerticalSolidList"/>
    <dgm:cxn modelId="{8D33C634-76AE-48B5-85BC-5BE036A1818F}" type="presParOf" srcId="{5ABD5FC8-C916-45E4-BDA0-65FCB637F4BD}" destId="{D5B27AD2-29C7-47DD-90EC-3A303380A804}" srcOrd="2" destOrd="0" presId="urn:microsoft.com/office/officeart/2018/2/layout/IconVerticalSolidList"/>
    <dgm:cxn modelId="{EC0EFE32-FF26-4372-BCFB-3E2D4C2B3808}" type="presParOf" srcId="{5ABD5FC8-C916-45E4-BDA0-65FCB637F4BD}" destId="{BF98EAE9-347B-4727-AF16-8102B07548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91CC-837B-8D41-9601-EC708DD64195}" type="doc">
      <dgm:prSet loTypeId="urn:microsoft.com/office/officeart/2005/8/layout/hProcess1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69CD63-95EB-AF49-8E04-EC5BE5C53211}">
      <dgm:prSet/>
      <dgm:spPr/>
      <dgm:t>
        <a:bodyPr/>
        <a:lstStyle/>
        <a:p>
          <a:r>
            <a:rPr lang="en-AZ"/>
            <a:t>Register in S4</a:t>
          </a:r>
        </a:p>
      </dgm:t>
    </dgm:pt>
    <dgm:pt modelId="{60A5AAD1-20F2-7E48-B867-A3CAC28FD047}" type="parTrans" cxnId="{30CBD471-7384-DF49-9B17-F499265C40CB}">
      <dgm:prSet/>
      <dgm:spPr/>
      <dgm:t>
        <a:bodyPr/>
        <a:lstStyle/>
        <a:p>
          <a:endParaRPr lang="en-US"/>
        </a:p>
      </dgm:t>
    </dgm:pt>
    <dgm:pt modelId="{6504057B-BD4A-CE4D-B4EA-95E5F5A05F8E}" type="sibTrans" cxnId="{30CBD471-7384-DF49-9B17-F499265C40CB}">
      <dgm:prSet/>
      <dgm:spPr/>
      <dgm:t>
        <a:bodyPr/>
        <a:lstStyle/>
        <a:p>
          <a:endParaRPr lang="en-US"/>
        </a:p>
      </dgm:t>
    </dgm:pt>
    <dgm:pt modelId="{CC528E20-4399-9C45-A634-60B2E239758F}">
      <dgm:prSet/>
      <dgm:spPr/>
      <dgm:t>
        <a:bodyPr/>
        <a:lstStyle/>
        <a:p>
          <a:r>
            <a:rPr lang="en-AZ"/>
            <a:t>Login</a:t>
          </a:r>
        </a:p>
      </dgm:t>
    </dgm:pt>
    <dgm:pt modelId="{DD3950A9-891B-094E-BFE3-307171506DB4}" type="parTrans" cxnId="{C3545B10-874A-0B4D-A4AB-2552E5722210}">
      <dgm:prSet/>
      <dgm:spPr/>
      <dgm:t>
        <a:bodyPr/>
        <a:lstStyle/>
        <a:p>
          <a:endParaRPr lang="en-US"/>
        </a:p>
      </dgm:t>
    </dgm:pt>
    <dgm:pt modelId="{1B129CAA-344C-D34F-9645-32168DA96A8D}" type="sibTrans" cxnId="{C3545B10-874A-0B4D-A4AB-2552E5722210}">
      <dgm:prSet/>
      <dgm:spPr/>
      <dgm:t>
        <a:bodyPr/>
        <a:lstStyle/>
        <a:p>
          <a:endParaRPr lang="en-US"/>
        </a:p>
      </dgm:t>
    </dgm:pt>
    <dgm:pt modelId="{E06D8BB9-6603-2D48-BA85-F3B564EF42C5}">
      <dgm:prSet/>
      <dgm:spPr/>
      <dgm:t>
        <a:bodyPr/>
        <a:lstStyle/>
        <a:p>
          <a:r>
            <a:rPr lang="en-US"/>
            <a:t>F</a:t>
          </a:r>
          <a:r>
            <a:rPr lang="en-AZ"/>
            <a:t>ill in database creation form</a:t>
          </a:r>
        </a:p>
      </dgm:t>
    </dgm:pt>
    <dgm:pt modelId="{7AE8D124-A8E8-1D40-AE2F-8DA89198EDC9}" type="parTrans" cxnId="{BCE1CE06-C8B8-B240-BC12-40D32431E861}">
      <dgm:prSet/>
      <dgm:spPr/>
      <dgm:t>
        <a:bodyPr/>
        <a:lstStyle/>
        <a:p>
          <a:endParaRPr lang="en-US"/>
        </a:p>
      </dgm:t>
    </dgm:pt>
    <dgm:pt modelId="{2A526B0B-CF98-7E4D-B5EB-46CB9A84EE1D}" type="sibTrans" cxnId="{BCE1CE06-C8B8-B240-BC12-40D32431E861}">
      <dgm:prSet/>
      <dgm:spPr/>
      <dgm:t>
        <a:bodyPr/>
        <a:lstStyle/>
        <a:p>
          <a:endParaRPr lang="en-US"/>
        </a:p>
      </dgm:t>
    </dgm:pt>
    <dgm:pt modelId="{3AB4CB75-FA9F-F843-8989-2D49236D986B}">
      <dgm:prSet/>
      <dgm:spPr/>
      <dgm:t>
        <a:bodyPr/>
        <a:lstStyle/>
        <a:p>
          <a:r>
            <a:rPr lang="en-AZ"/>
            <a:t>Wait a few minutes</a:t>
          </a:r>
        </a:p>
      </dgm:t>
    </dgm:pt>
    <dgm:pt modelId="{9A850606-5BD4-6F41-B820-C283ECC7C09C}" type="parTrans" cxnId="{41D05BEE-3EDC-B248-AEE5-7C04D278C46D}">
      <dgm:prSet/>
      <dgm:spPr/>
      <dgm:t>
        <a:bodyPr/>
        <a:lstStyle/>
        <a:p>
          <a:endParaRPr lang="en-US"/>
        </a:p>
      </dgm:t>
    </dgm:pt>
    <dgm:pt modelId="{B5B3EE55-E96B-6047-B9E8-957BB865D9E4}" type="sibTrans" cxnId="{41D05BEE-3EDC-B248-AEE5-7C04D278C46D}">
      <dgm:prSet/>
      <dgm:spPr/>
      <dgm:t>
        <a:bodyPr/>
        <a:lstStyle/>
        <a:p>
          <a:endParaRPr lang="en-US"/>
        </a:p>
      </dgm:t>
    </dgm:pt>
    <dgm:pt modelId="{E62CC1F6-0118-7C4C-A2B6-FE8C950A04AA}">
      <dgm:prSet/>
      <dgm:spPr/>
      <dgm:t>
        <a:bodyPr/>
        <a:lstStyle/>
        <a:p>
          <a:r>
            <a:rPr lang="en-AZ"/>
            <a:t>Take public ip of database instance and that is it!</a:t>
          </a:r>
        </a:p>
      </dgm:t>
    </dgm:pt>
    <dgm:pt modelId="{E0FA7DAB-0571-884A-B776-C366E8533696}" type="parTrans" cxnId="{FC9859E1-CA20-CD4D-95A4-67DF263CF4B1}">
      <dgm:prSet/>
      <dgm:spPr/>
      <dgm:t>
        <a:bodyPr/>
        <a:lstStyle/>
        <a:p>
          <a:endParaRPr lang="en-US"/>
        </a:p>
      </dgm:t>
    </dgm:pt>
    <dgm:pt modelId="{F2954D55-A3B4-1244-AED5-DFA950B5996E}" type="sibTrans" cxnId="{FC9859E1-CA20-CD4D-95A4-67DF263CF4B1}">
      <dgm:prSet/>
      <dgm:spPr/>
      <dgm:t>
        <a:bodyPr/>
        <a:lstStyle/>
        <a:p>
          <a:endParaRPr lang="en-US"/>
        </a:p>
      </dgm:t>
    </dgm:pt>
    <dgm:pt modelId="{5E806C32-F6E1-4845-8949-3FD555BD22D4}" type="pres">
      <dgm:prSet presAssocID="{0A4E91CC-837B-8D41-9601-EC708DD64195}" presName="Name0" presStyleCnt="0">
        <dgm:presLayoutVars>
          <dgm:dir/>
          <dgm:resizeHandles val="exact"/>
        </dgm:presLayoutVars>
      </dgm:prSet>
      <dgm:spPr/>
    </dgm:pt>
    <dgm:pt modelId="{A25EEF92-4620-0F48-9D1B-00B21FFA7C55}" type="pres">
      <dgm:prSet presAssocID="{0A4E91CC-837B-8D41-9601-EC708DD64195}" presName="arrow" presStyleLbl="bgShp" presStyleIdx="0" presStyleCnt="1"/>
      <dgm:spPr/>
    </dgm:pt>
    <dgm:pt modelId="{9F77B3B6-B50C-FA4B-8237-B4C7263A084F}" type="pres">
      <dgm:prSet presAssocID="{0A4E91CC-837B-8D41-9601-EC708DD64195}" presName="points" presStyleCnt="0"/>
      <dgm:spPr/>
    </dgm:pt>
    <dgm:pt modelId="{202BFF7F-3D5E-854F-A073-E9A1701872FE}" type="pres">
      <dgm:prSet presAssocID="{EB69CD63-95EB-AF49-8E04-EC5BE5C53211}" presName="compositeA" presStyleCnt="0"/>
      <dgm:spPr/>
    </dgm:pt>
    <dgm:pt modelId="{07D24B6A-E6C9-EE41-99A4-BF59869C07AB}" type="pres">
      <dgm:prSet presAssocID="{EB69CD63-95EB-AF49-8E04-EC5BE5C53211}" presName="textA" presStyleLbl="revTx" presStyleIdx="0" presStyleCnt="5">
        <dgm:presLayoutVars>
          <dgm:bulletEnabled val="1"/>
        </dgm:presLayoutVars>
      </dgm:prSet>
      <dgm:spPr/>
    </dgm:pt>
    <dgm:pt modelId="{010BEEED-D2BA-184A-84A4-37490021425C}" type="pres">
      <dgm:prSet presAssocID="{EB69CD63-95EB-AF49-8E04-EC5BE5C53211}" presName="circleA" presStyleLbl="node1" presStyleIdx="0" presStyleCnt="5"/>
      <dgm:spPr/>
    </dgm:pt>
    <dgm:pt modelId="{7D917130-9970-7C47-8307-47437DA2A242}" type="pres">
      <dgm:prSet presAssocID="{EB69CD63-95EB-AF49-8E04-EC5BE5C53211}" presName="spaceA" presStyleCnt="0"/>
      <dgm:spPr/>
    </dgm:pt>
    <dgm:pt modelId="{AD80086B-14A6-2143-924E-6512F354F310}" type="pres">
      <dgm:prSet presAssocID="{6504057B-BD4A-CE4D-B4EA-95E5F5A05F8E}" presName="space" presStyleCnt="0"/>
      <dgm:spPr/>
    </dgm:pt>
    <dgm:pt modelId="{49CDD637-C154-6144-9AA7-E29572864CD3}" type="pres">
      <dgm:prSet presAssocID="{CC528E20-4399-9C45-A634-60B2E239758F}" presName="compositeB" presStyleCnt="0"/>
      <dgm:spPr/>
    </dgm:pt>
    <dgm:pt modelId="{A94FC4D3-3AEF-4F47-ACF2-FF38939EBB3D}" type="pres">
      <dgm:prSet presAssocID="{CC528E20-4399-9C45-A634-60B2E239758F}" presName="textB" presStyleLbl="revTx" presStyleIdx="1" presStyleCnt="5">
        <dgm:presLayoutVars>
          <dgm:bulletEnabled val="1"/>
        </dgm:presLayoutVars>
      </dgm:prSet>
      <dgm:spPr/>
    </dgm:pt>
    <dgm:pt modelId="{4831E638-AA40-B147-9A58-F9C7DEB37970}" type="pres">
      <dgm:prSet presAssocID="{CC528E20-4399-9C45-A634-60B2E239758F}" presName="circleB" presStyleLbl="node1" presStyleIdx="1" presStyleCnt="5"/>
      <dgm:spPr/>
    </dgm:pt>
    <dgm:pt modelId="{E17A1728-4E4F-284A-A767-2E230B5C93DE}" type="pres">
      <dgm:prSet presAssocID="{CC528E20-4399-9C45-A634-60B2E239758F}" presName="spaceB" presStyleCnt="0"/>
      <dgm:spPr/>
    </dgm:pt>
    <dgm:pt modelId="{58E8ED8B-089E-3E43-88CA-C44628146636}" type="pres">
      <dgm:prSet presAssocID="{1B129CAA-344C-D34F-9645-32168DA96A8D}" presName="space" presStyleCnt="0"/>
      <dgm:spPr/>
    </dgm:pt>
    <dgm:pt modelId="{47F5682B-8F29-0F4D-A355-CD2367A50E40}" type="pres">
      <dgm:prSet presAssocID="{E06D8BB9-6603-2D48-BA85-F3B564EF42C5}" presName="compositeA" presStyleCnt="0"/>
      <dgm:spPr/>
    </dgm:pt>
    <dgm:pt modelId="{E736E29A-7CA6-6C4E-9F3A-D31B40C9477A}" type="pres">
      <dgm:prSet presAssocID="{E06D8BB9-6603-2D48-BA85-F3B564EF42C5}" presName="textA" presStyleLbl="revTx" presStyleIdx="2" presStyleCnt="5">
        <dgm:presLayoutVars>
          <dgm:bulletEnabled val="1"/>
        </dgm:presLayoutVars>
      </dgm:prSet>
      <dgm:spPr/>
    </dgm:pt>
    <dgm:pt modelId="{08F8D028-8033-EF40-920D-DFB1C2D1E9F4}" type="pres">
      <dgm:prSet presAssocID="{E06D8BB9-6603-2D48-BA85-F3B564EF42C5}" presName="circleA" presStyleLbl="node1" presStyleIdx="2" presStyleCnt="5"/>
      <dgm:spPr/>
    </dgm:pt>
    <dgm:pt modelId="{3600E195-B1A0-284D-B624-5FAE61B0766B}" type="pres">
      <dgm:prSet presAssocID="{E06D8BB9-6603-2D48-BA85-F3B564EF42C5}" presName="spaceA" presStyleCnt="0"/>
      <dgm:spPr/>
    </dgm:pt>
    <dgm:pt modelId="{92878626-5CFE-BD4F-AA1E-7688A81C719D}" type="pres">
      <dgm:prSet presAssocID="{2A526B0B-CF98-7E4D-B5EB-46CB9A84EE1D}" presName="space" presStyleCnt="0"/>
      <dgm:spPr/>
    </dgm:pt>
    <dgm:pt modelId="{4CDEC20E-F8FC-EE4A-99B3-60F0281B438A}" type="pres">
      <dgm:prSet presAssocID="{3AB4CB75-FA9F-F843-8989-2D49236D986B}" presName="compositeB" presStyleCnt="0"/>
      <dgm:spPr/>
    </dgm:pt>
    <dgm:pt modelId="{2DCFB948-142E-5E48-ABE0-992055BBA544}" type="pres">
      <dgm:prSet presAssocID="{3AB4CB75-FA9F-F843-8989-2D49236D986B}" presName="textB" presStyleLbl="revTx" presStyleIdx="3" presStyleCnt="5">
        <dgm:presLayoutVars>
          <dgm:bulletEnabled val="1"/>
        </dgm:presLayoutVars>
      </dgm:prSet>
      <dgm:spPr/>
    </dgm:pt>
    <dgm:pt modelId="{10CC17D1-F409-F44D-A509-D70E713B532B}" type="pres">
      <dgm:prSet presAssocID="{3AB4CB75-FA9F-F843-8989-2D49236D986B}" presName="circleB" presStyleLbl="node1" presStyleIdx="3" presStyleCnt="5"/>
      <dgm:spPr/>
    </dgm:pt>
    <dgm:pt modelId="{FA787FAE-8A15-1544-B051-65A3A110F141}" type="pres">
      <dgm:prSet presAssocID="{3AB4CB75-FA9F-F843-8989-2D49236D986B}" presName="spaceB" presStyleCnt="0"/>
      <dgm:spPr/>
    </dgm:pt>
    <dgm:pt modelId="{714A51D1-7040-2B41-93B6-543E30811654}" type="pres">
      <dgm:prSet presAssocID="{B5B3EE55-E96B-6047-B9E8-957BB865D9E4}" presName="space" presStyleCnt="0"/>
      <dgm:spPr/>
    </dgm:pt>
    <dgm:pt modelId="{2C559A3E-102D-5E4D-A24F-3BD389F4E471}" type="pres">
      <dgm:prSet presAssocID="{E62CC1F6-0118-7C4C-A2B6-FE8C950A04AA}" presName="compositeA" presStyleCnt="0"/>
      <dgm:spPr/>
    </dgm:pt>
    <dgm:pt modelId="{5F943AA2-425D-0845-B391-C9538821C12A}" type="pres">
      <dgm:prSet presAssocID="{E62CC1F6-0118-7C4C-A2B6-FE8C950A04AA}" presName="textA" presStyleLbl="revTx" presStyleIdx="4" presStyleCnt="5">
        <dgm:presLayoutVars>
          <dgm:bulletEnabled val="1"/>
        </dgm:presLayoutVars>
      </dgm:prSet>
      <dgm:spPr/>
    </dgm:pt>
    <dgm:pt modelId="{89C6AA09-D011-C041-B5CF-5CFC28A8A1DD}" type="pres">
      <dgm:prSet presAssocID="{E62CC1F6-0118-7C4C-A2B6-FE8C950A04AA}" presName="circleA" presStyleLbl="node1" presStyleIdx="4" presStyleCnt="5"/>
      <dgm:spPr/>
    </dgm:pt>
    <dgm:pt modelId="{A8B68F36-9309-CE4E-8FBE-E36CE34CB057}" type="pres">
      <dgm:prSet presAssocID="{E62CC1F6-0118-7C4C-A2B6-FE8C950A04AA}" presName="spaceA" presStyleCnt="0"/>
      <dgm:spPr/>
    </dgm:pt>
  </dgm:ptLst>
  <dgm:cxnLst>
    <dgm:cxn modelId="{BCE1CE06-C8B8-B240-BC12-40D32431E861}" srcId="{0A4E91CC-837B-8D41-9601-EC708DD64195}" destId="{E06D8BB9-6603-2D48-BA85-F3B564EF42C5}" srcOrd="2" destOrd="0" parTransId="{7AE8D124-A8E8-1D40-AE2F-8DA89198EDC9}" sibTransId="{2A526B0B-CF98-7E4D-B5EB-46CB9A84EE1D}"/>
    <dgm:cxn modelId="{C3545B10-874A-0B4D-A4AB-2552E5722210}" srcId="{0A4E91CC-837B-8D41-9601-EC708DD64195}" destId="{CC528E20-4399-9C45-A634-60B2E239758F}" srcOrd="1" destOrd="0" parTransId="{DD3950A9-891B-094E-BFE3-307171506DB4}" sibTransId="{1B129CAA-344C-D34F-9645-32168DA96A8D}"/>
    <dgm:cxn modelId="{B672A314-2BC8-D24A-BBBA-9963A4FED94D}" type="presOf" srcId="{0A4E91CC-837B-8D41-9601-EC708DD64195}" destId="{5E806C32-F6E1-4845-8949-3FD555BD22D4}" srcOrd="0" destOrd="0" presId="urn:microsoft.com/office/officeart/2005/8/layout/hProcess11"/>
    <dgm:cxn modelId="{D226843B-97B5-9549-957F-B5DE5902C897}" type="presOf" srcId="{EB69CD63-95EB-AF49-8E04-EC5BE5C53211}" destId="{07D24B6A-E6C9-EE41-99A4-BF59869C07AB}" srcOrd="0" destOrd="0" presId="urn:microsoft.com/office/officeart/2005/8/layout/hProcess11"/>
    <dgm:cxn modelId="{CCC44A5F-8A4D-4848-AB6C-CA0CE3B56B1A}" type="presOf" srcId="{CC528E20-4399-9C45-A634-60B2E239758F}" destId="{A94FC4D3-3AEF-4F47-ACF2-FF38939EBB3D}" srcOrd="0" destOrd="0" presId="urn:microsoft.com/office/officeart/2005/8/layout/hProcess11"/>
    <dgm:cxn modelId="{30CBD471-7384-DF49-9B17-F499265C40CB}" srcId="{0A4E91CC-837B-8D41-9601-EC708DD64195}" destId="{EB69CD63-95EB-AF49-8E04-EC5BE5C53211}" srcOrd="0" destOrd="0" parTransId="{60A5AAD1-20F2-7E48-B867-A3CAC28FD047}" sibTransId="{6504057B-BD4A-CE4D-B4EA-95E5F5A05F8E}"/>
    <dgm:cxn modelId="{82891E75-8185-B64B-8364-C6F095B807B7}" type="presOf" srcId="{E06D8BB9-6603-2D48-BA85-F3B564EF42C5}" destId="{E736E29A-7CA6-6C4E-9F3A-D31B40C9477A}" srcOrd="0" destOrd="0" presId="urn:microsoft.com/office/officeart/2005/8/layout/hProcess11"/>
    <dgm:cxn modelId="{168BECCC-AB45-2447-94B7-AC43319C6EE7}" type="presOf" srcId="{E62CC1F6-0118-7C4C-A2B6-FE8C950A04AA}" destId="{5F943AA2-425D-0845-B391-C9538821C12A}" srcOrd="0" destOrd="0" presId="urn:microsoft.com/office/officeart/2005/8/layout/hProcess11"/>
    <dgm:cxn modelId="{FC9859E1-CA20-CD4D-95A4-67DF263CF4B1}" srcId="{0A4E91CC-837B-8D41-9601-EC708DD64195}" destId="{E62CC1F6-0118-7C4C-A2B6-FE8C950A04AA}" srcOrd="4" destOrd="0" parTransId="{E0FA7DAB-0571-884A-B776-C366E8533696}" sibTransId="{F2954D55-A3B4-1244-AED5-DFA950B5996E}"/>
    <dgm:cxn modelId="{8C3D0BE2-09F0-1342-8AAB-050DCDD41910}" type="presOf" srcId="{3AB4CB75-FA9F-F843-8989-2D49236D986B}" destId="{2DCFB948-142E-5E48-ABE0-992055BBA544}" srcOrd="0" destOrd="0" presId="urn:microsoft.com/office/officeart/2005/8/layout/hProcess11"/>
    <dgm:cxn modelId="{41D05BEE-3EDC-B248-AEE5-7C04D278C46D}" srcId="{0A4E91CC-837B-8D41-9601-EC708DD64195}" destId="{3AB4CB75-FA9F-F843-8989-2D49236D986B}" srcOrd="3" destOrd="0" parTransId="{9A850606-5BD4-6F41-B820-C283ECC7C09C}" sibTransId="{B5B3EE55-E96B-6047-B9E8-957BB865D9E4}"/>
    <dgm:cxn modelId="{5478C64D-C319-2049-B531-A31C1E99ABE9}" type="presParOf" srcId="{5E806C32-F6E1-4845-8949-3FD555BD22D4}" destId="{A25EEF92-4620-0F48-9D1B-00B21FFA7C55}" srcOrd="0" destOrd="0" presId="urn:microsoft.com/office/officeart/2005/8/layout/hProcess11"/>
    <dgm:cxn modelId="{5258F47C-76BF-944F-85AF-A554C16D0B2A}" type="presParOf" srcId="{5E806C32-F6E1-4845-8949-3FD555BD22D4}" destId="{9F77B3B6-B50C-FA4B-8237-B4C7263A084F}" srcOrd="1" destOrd="0" presId="urn:microsoft.com/office/officeart/2005/8/layout/hProcess11"/>
    <dgm:cxn modelId="{346689B8-A54D-9247-B697-06ED6693B8E0}" type="presParOf" srcId="{9F77B3B6-B50C-FA4B-8237-B4C7263A084F}" destId="{202BFF7F-3D5E-854F-A073-E9A1701872FE}" srcOrd="0" destOrd="0" presId="urn:microsoft.com/office/officeart/2005/8/layout/hProcess11"/>
    <dgm:cxn modelId="{36D376ED-FC04-CB41-B4E5-C526ACA4D077}" type="presParOf" srcId="{202BFF7F-3D5E-854F-A073-E9A1701872FE}" destId="{07D24B6A-E6C9-EE41-99A4-BF59869C07AB}" srcOrd="0" destOrd="0" presId="urn:microsoft.com/office/officeart/2005/8/layout/hProcess11"/>
    <dgm:cxn modelId="{4447E73C-CAF7-0A42-B95C-E4F6139080A9}" type="presParOf" srcId="{202BFF7F-3D5E-854F-A073-E9A1701872FE}" destId="{010BEEED-D2BA-184A-84A4-37490021425C}" srcOrd="1" destOrd="0" presId="urn:microsoft.com/office/officeart/2005/8/layout/hProcess11"/>
    <dgm:cxn modelId="{86F35FE5-0418-7B45-A02D-0DFDF1E6D297}" type="presParOf" srcId="{202BFF7F-3D5E-854F-A073-E9A1701872FE}" destId="{7D917130-9970-7C47-8307-47437DA2A242}" srcOrd="2" destOrd="0" presId="urn:microsoft.com/office/officeart/2005/8/layout/hProcess11"/>
    <dgm:cxn modelId="{D7B0E5A6-249F-244C-BF01-436E9999C752}" type="presParOf" srcId="{9F77B3B6-B50C-FA4B-8237-B4C7263A084F}" destId="{AD80086B-14A6-2143-924E-6512F354F310}" srcOrd="1" destOrd="0" presId="urn:microsoft.com/office/officeart/2005/8/layout/hProcess11"/>
    <dgm:cxn modelId="{FF531708-9EA7-F94C-BD4B-A083598B863E}" type="presParOf" srcId="{9F77B3B6-B50C-FA4B-8237-B4C7263A084F}" destId="{49CDD637-C154-6144-9AA7-E29572864CD3}" srcOrd="2" destOrd="0" presId="urn:microsoft.com/office/officeart/2005/8/layout/hProcess11"/>
    <dgm:cxn modelId="{8DF8B11B-8D4E-514D-B97E-CEF150A0A477}" type="presParOf" srcId="{49CDD637-C154-6144-9AA7-E29572864CD3}" destId="{A94FC4D3-3AEF-4F47-ACF2-FF38939EBB3D}" srcOrd="0" destOrd="0" presId="urn:microsoft.com/office/officeart/2005/8/layout/hProcess11"/>
    <dgm:cxn modelId="{05FC1FC4-6899-1749-B664-0B4FC6DE46E0}" type="presParOf" srcId="{49CDD637-C154-6144-9AA7-E29572864CD3}" destId="{4831E638-AA40-B147-9A58-F9C7DEB37970}" srcOrd="1" destOrd="0" presId="urn:microsoft.com/office/officeart/2005/8/layout/hProcess11"/>
    <dgm:cxn modelId="{C832D06C-ADEB-BA46-A58E-D7B139756D8E}" type="presParOf" srcId="{49CDD637-C154-6144-9AA7-E29572864CD3}" destId="{E17A1728-4E4F-284A-A767-2E230B5C93DE}" srcOrd="2" destOrd="0" presId="urn:microsoft.com/office/officeart/2005/8/layout/hProcess11"/>
    <dgm:cxn modelId="{0177F849-4EAE-3447-9548-CFD2E0694355}" type="presParOf" srcId="{9F77B3B6-B50C-FA4B-8237-B4C7263A084F}" destId="{58E8ED8B-089E-3E43-88CA-C44628146636}" srcOrd="3" destOrd="0" presId="urn:microsoft.com/office/officeart/2005/8/layout/hProcess11"/>
    <dgm:cxn modelId="{7FAA1206-7E88-824A-B0C9-B8EE45DEA7A9}" type="presParOf" srcId="{9F77B3B6-B50C-FA4B-8237-B4C7263A084F}" destId="{47F5682B-8F29-0F4D-A355-CD2367A50E40}" srcOrd="4" destOrd="0" presId="urn:microsoft.com/office/officeart/2005/8/layout/hProcess11"/>
    <dgm:cxn modelId="{B013A348-2A72-F545-9794-81E25600AE94}" type="presParOf" srcId="{47F5682B-8F29-0F4D-A355-CD2367A50E40}" destId="{E736E29A-7CA6-6C4E-9F3A-D31B40C9477A}" srcOrd="0" destOrd="0" presId="urn:microsoft.com/office/officeart/2005/8/layout/hProcess11"/>
    <dgm:cxn modelId="{060BCD0E-0DBA-714C-A37B-E3AE5C538CAA}" type="presParOf" srcId="{47F5682B-8F29-0F4D-A355-CD2367A50E40}" destId="{08F8D028-8033-EF40-920D-DFB1C2D1E9F4}" srcOrd="1" destOrd="0" presId="urn:microsoft.com/office/officeart/2005/8/layout/hProcess11"/>
    <dgm:cxn modelId="{8E72D228-CD88-B044-826A-21EDFA1B7080}" type="presParOf" srcId="{47F5682B-8F29-0F4D-A355-CD2367A50E40}" destId="{3600E195-B1A0-284D-B624-5FAE61B0766B}" srcOrd="2" destOrd="0" presId="urn:microsoft.com/office/officeart/2005/8/layout/hProcess11"/>
    <dgm:cxn modelId="{38B3C51F-14EC-6D46-ACDC-3C1EA8E9BDB9}" type="presParOf" srcId="{9F77B3B6-B50C-FA4B-8237-B4C7263A084F}" destId="{92878626-5CFE-BD4F-AA1E-7688A81C719D}" srcOrd="5" destOrd="0" presId="urn:microsoft.com/office/officeart/2005/8/layout/hProcess11"/>
    <dgm:cxn modelId="{3A753173-B29E-F441-8F6D-EDFCC74CA26C}" type="presParOf" srcId="{9F77B3B6-B50C-FA4B-8237-B4C7263A084F}" destId="{4CDEC20E-F8FC-EE4A-99B3-60F0281B438A}" srcOrd="6" destOrd="0" presId="urn:microsoft.com/office/officeart/2005/8/layout/hProcess11"/>
    <dgm:cxn modelId="{07A5075B-4DE4-144A-B8F4-6D3641CF7C06}" type="presParOf" srcId="{4CDEC20E-F8FC-EE4A-99B3-60F0281B438A}" destId="{2DCFB948-142E-5E48-ABE0-992055BBA544}" srcOrd="0" destOrd="0" presId="urn:microsoft.com/office/officeart/2005/8/layout/hProcess11"/>
    <dgm:cxn modelId="{76F9BC4F-4330-844B-9219-429245820076}" type="presParOf" srcId="{4CDEC20E-F8FC-EE4A-99B3-60F0281B438A}" destId="{10CC17D1-F409-F44D-A509-D70E713B532B}" srcOrd="1" destOrd="0" presId="urn:microsoft.com/office/officeart/2005/8/layout/hProcess11"/>
    <dgm:cxn modelId="{255AB7D3-8AD9-404A-B628-EBFF14905B78}" type="presParOf" srcId="{4CDEC20E-F8FC-EE4A-99B3-60F0281B438A}" destId="{FA787FAE-8A15-1544-B051-65A3A110F141}" srcOrd="2" destOrd="0" presId="urn:microsoft.com/office/officeart/2005/8/layout/hProcess11"/>
    <dgm:cxn modelId="{5129FF91-828D-864B-BF8C-24229252B501}" type="presParOf" srcId="{9F77B3B6-B50C-FA4B-8237-B4C7263A084F}" destId="{714A51D1-7040-2B41-93B6-543E30811654}" srcOrd="7" destOrd="0" presId="urn:microsoft.com/office/officeart/2005/8/layout/hProcess11"/>
    <dgm:cxn modelId="{6ACBE724-4112-D24E-A785-8A5741ED4B9E}" type="presParOf" srcId="{9F77B3B6-B50C-FA4B-8237-B4C7263A084F}" destId="{2C559A3E-102D-5E4D-A24F-3BD389F4E471}" srcOrd="8" destOrd="0" presId="urn:microsoft.com/office/officeart/2005/8/layout/hProcess11"/>
    <dgm:cxn modelId="{0F56A710-CCCF-0C4B-99D6-67ABC7FB0732}" type="presParOf" srcId="{2C559A3E-102D-5E4D-A24F-3BD389F4E471}" destId="{5F943AA2-425D-0845-B391-C9538821C12A}" srcOrd="0" destOrd="0" presId="urn:microsoft.com/office/officeart/2005/8/layout/hProcess11"/>
    <dgm:cxn modelId="{C58D7A91-1A0E-6942-9B38-287EC9CA9FEA}" type="presParOf" srcId="{2C559A3E-102D-5E4D-A24F-3BD389F4E471}" destId="{89C6AA09-D011-C041-B5CF-5CFC28A8A1DD}" srcOrd="1" destOrd="0" presId="urn:microsoft.com/office/officeart/2005/8/layout/hProcess11"/>
    <dgm:cxn modelId="{C596F9A7-9DD1-3A48-8EFD-8DD4A0574CFC}" type="presParOf" srcId="{2C559A3E-102D-5E4D-A24F-3BD389F4E471}" destId="{A8B68F36-9309-CE4E-8FBE-E36CE34CB05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7186D-327E-45B4-B61D-256A43E805E2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8C126-3499-498B-BB0C-DCCAE01FD17D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537A-49F5-4F6C-B067-682A877094E1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S4?</a:t>
          </a:r>
        </a:p>
      </dsp:txBody>
      <dsp:txXfrm>
        <a:off x="1296668" y="2215"/>
        <a:ext cx="4683501" cy="1122656"/>
      </dsp:txXfrm>
    </dsp:sp>
    <dsp:sp modelId="{88A5DFA1-D455-4BFD-B65E-B4FAAC96F760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6598-874C-4065-9867-DC3F7DFFF636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7C6E-4F63-4FBD-BE9F-0D08642D2F6D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S4 project is developed</a:t>
          </a:r>
        </a:p>
      </dsp:txBody>
      <dsp:txXfrm>
        <a:off x="1296668" y="1405536"/>
        <a:ext cx="4683501" cy="1122656"/>
      </dsp:txXfrm>
    </dsp:sp>
    <dsp:sp modelId="{C45A5993-CCCC-484E-9020-9ED983978332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5555-FE49-4C68-83D0-B6F85D69E850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53833-7723-481C-A075-4C60AD3EEB1D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S4 works?</a:t>
          </a:r>
        </a:p>
      </dsp:txBody>
      <dsp:txXfrm>
        <a:off x="1296668" y="2808857"/>
        <a:ext cx="4683501" cy="1122656"/>
      </dsp:txXfrm>
    </dsp:sp>
    <dsp:sp modelId="{4C2246FC-88F7-4A33-B075-889B3581A8DC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2508-68D0-4308-9435-A844C9B83AE8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EAE9-347B-4727-AF16-8102B0754857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Quick live demo</a:t>
          </a:r>
        </a:p>
      </dsp:txBody>
      <dsp:txXfrm>
        <a:off x="1296668" y="4212178"/>
        <a:ext cx="4683501" cy="112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EEF92-4620-0F48-9D1B-00B21FFA7C55}">
      <dsp:nvSpPr>
        <dsp:cNvPr id="0" name=""/>
        <dsp:cNvSpPr/>
      </dsp:nvSpPr>
      <dsp:spPr>
        <a:xfrm>
          <a:off x="0" y="761544"/>
          <a:ext cx="10668004" cy="101539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4B6A-E6C9-EE41-99A4-BF59869C07AB}">
      <dsp:nvSpPr>
        <dsp:cNvPr id="0" name=""/>
        <dsp:cNvSpPr/>
      </dsp:nvSpPr>
      <dsp:spPr>
        <a:xfrm>
          <a:off x="4219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Register in S4</a:t>
          </a:r>
        </a:p>
      </dsp:txBody>
      <dsp:txXfrm>
        <a:off x="4219" y="0"/>
        <a:ext cx="1844762" cy="1015393"/>
      </dsp:txXfrm>
    </dsp:sp>
    <dsp:sp modelId="{010BEEED-D2BA-184A-84A4-37490021425C}">
      <dsp:nvSpPr>
        <dsp:cNvPr id="0" name=""/>
        <dsp:cNvSpPr/>
      </dsp:nvSpPr>
      <dsp:spPr>
        <a:xfrm>
          <a:off x="799676" y="1142317"/>
          <a:ext cx="253848" cy="253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4FC4D3-3AEF-4F47-ACF2-FF38939EBB3D}">
      <dsp:nvSpPr>
        <dsp:cNvPr id="0" name=""/>
        <dsp:cNvSpPr/>
      </dsp:nvSpPr>
      <dsp:spPr>
        <a:xfrm>
          <a:off x="1941219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Login</a:t>
          </a:r>
        </a:p>
      </dsp:txBody>
      <dsp:txXfrm>
        <a:off x="1941219" y="1523089"/>
        <a:ext cx="1844762" cy="1015393"/>
      </dsp:txXfrm>
    </dsp:sp>
    <dsp:sp modelId="{4831E638-AA40-B147-9A58-F9C7DEB37970}">
      <dsp:nvSpPr>
        <dsp:cNvPr id="0" name=""/>
        <dsp:cNvSpPr/>
      </dsp:nvSpPr>
      <dsp:spPr>
        <a:xfrm>
          <a:off x="2736677" y="1142317"/>
          <a:ext cx="253848" cy="253848"/>
        </a:xfrm>
        <a:prstGeom prst="ellipse">
          <a:avLst/>
        </a:prstGeom>
        <a:solidFill>
          <a:schemeClr val="accent2">
            <a:hueOff val="370397"/>
            <a:satOff val="-8973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36E29A-7CA6-6C4E-9F3A-D31B40C9477A}">
      <dsp:nvSpPr>
        <dsp:cNvPr id="0" name=""/>
        <dsp:cNvSpPr/>
      </dsp:nvSpPr>
      <dsp:spPr>
        <a:xfrm>
          <a:off x="3878220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</a:t>
          </a:r>
          <a:r>
            <a:rPr lang="en-AZ" sz="1500" kern="1200"/>
            <a:t>ill in database creation form</a:t>
          </a:r>
        </a:p>
      </dsp:txBody>
      <dsp:txXfrm>
        <a:off x="3878220" y="0"/>
        <a:ext cx="1844762" cy="1015393"/>
      </dsp:txXfrm>
    </dsp:sp>
    <dsp:sp modelId="{08F8D028-8033-EF40-920D-DFB1C2D1E9F4}">
      <dsp:nvSpPr>
        <dsp:cNvPr id="0" name=""/>
        <dsp:cNvSpPr/>
      </dsp:nvSpPr>
      <dsp:spPr>
        <a:xfrm>
          <a:off x="4673677" y="1142317"/>
          <a:ext cx="253848" cy="253848"/>
        </a:xfrm>
        <a:prstGeom prst="ellipse">
          <a:avLst/>
        </a:prstGeom>
        <a:solidFill>
          <a:schemeClr val="accent2">
            <a:hueOff val="740794"/>
            <a:satOff val="-17946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CFB948-142E-5E48-ABE0-992055BBA544}">
      <dsp:nvSpPr>
        <dsp:cNvPr id="0" name=""/>
        <dsp:cNvSpPr/>
      </dsp:nvSpPr>
      <dsp:spPr>
        <a:xfrm>
          <a:off x="5815221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Wait a few minutes</a:t>
          </a:r>
        </a:p>
      </dsp:txBody>
      <dsp:txXfrm>
        <a:off x="5815221" y="1523089"/>
        <a:ext cx="1844762" cy="1015393"/>
      </dsp:txXfrm>
    </dsp:sp>
    <dsp:sp modelId="{10CC17D1-F409-F44D-A509-D70E713B532B}">
      <dsp:nvSpPr>
        <dsp:cNvPr id="0" name=""/>
        <dsp:cNvSpPr/>
      </dsp:nvSpPr>
      <dsp:spPr>
        <a:xfrm>
          <a:off x="6610678" y="1142317"/>
          <a:ext cx="253848" cy="253848"/>
        </a:xfrm>
        <a:prstGeom prst="ellipse">
          <a:avLst/>
        </a:prstGeom>
        <a:solidFill>
          <a:schemeClr val="accent2">
            <a:hueOff val="1111191"/>
            <a:satOff val="-269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943AA2-425D-0845-B391-C9538821C12A}">
      <dsp:nvSpPr>
        <dsp:cNvPr id="0" name=""/>
        <dsp:cNvSpPr/>
      </dsp:nvSpPr>
      <dsp:spPr>
        <a:xfrm>
          <a:off x="7752221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Take public ip of database instance and that is it!</a:t>
          </a:r>
        </a:p>
      </dsp:txBody>
      <dsp:txXfrm>
        <a:off x="7752221" y="0"/>
        <a:ext cx="1844762" cy="1015393"/>
      </dsp:txXfrm>
    </dsp:sp>
    <dsp:sp modelId="{89C6AA09-D011-C041-B5CF-5CFC28A8A1DD}">
      <dsp:nvSpPr>
        <dsp:cNvPr id="0" name=""/>
        <dsp:cNvSpPr/>
      </dsp:nvSpPr>
      <dsp:spPr>
        <a:xfrm>
          <a:off x="8547678" y="1142317"/>
          <a:ext cx="253848" cy="253848"/>
        </a:xfrm>
        <a:prstGeom prst="ellipse">
          <a:avLst/>
        </a:prstGeom>
        <a:solidFill>
          <a:schemeClr val="accent2">
            <a:hueOff val="1481588"/>
            <a:satOff val="-35892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8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90DA-0133-5869-54F1-F4130153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90E5-2A6F-A551-6E5A-FA539283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Simple and Secure storage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EB057-1ECA-6B8D-1E95-0A7D1E158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4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3913A-F4D7-A8B0-9E00-1D0818D09662}"/>
              </a:ext>
            </a:extLst>
          </p:cNvPr>
          <p:cNvSpPr txBox="1"/>
          <p:nvPr/>
        </p:nvSpPr>
        <p:spPr>
          <a:xfrm>
            <a:off x="1397285" y="5697557"/>
            <a:ext cx="248634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Z"/>
              <a:t>Kamran Karimov</a:t>
            </a:r>
          </a:p>
          <a:p>
            <a:pPr>
              <a:spcAft>
                <a:spcPts val="600"/>
              </a:spcAft>
            </a:pPr>
            <a:r>
              <a:rPr lang="en-AZ"/>
              <a:t>Elza Gurbanova</a:t>
            </a:r>
          </a:p>
        </p:txBody>
      </p:sp>
    </p:spTree>
    <p:extLst>
      <p:ext uri="{BB962C8B-B14F-4D97-AF65-F5344CB8AC3E}">
        <p14:creationId xmlns:p14="http://schemas.microsoft.com/office/powerpoint/2010/main" val="8698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DAD9-20AD-456C-C1BE-1AB3924C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AZ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CE114-3489-27A2-BAB6-7DA171E92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9532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0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6AE7D-EE08-444F-6B9B-2117D41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S4 is </a:t>
            </a:r>
            <a:br>
              <a:rPr lang="en-US" sz="2600" dirty="0"/>
            </a:br>
            <a:r>
              <a:rPr lang="en-US" sz="2600" dirty="0"/>
              <a:t>Database-as-a-Service(DAAS) provider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27715-79B8-22D4-57D7-FB7800DD0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32" r="1776" b="-4"/>
          <a:stretch/>
        </p:blipFill>
        <p:spPr>
          <a:xfrm>
            <a:off x="758953" y="2884805"/>
            <a:ext cx="4382025" cy="31063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BC068-0C72-A1EF-F47F-93A05C947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779" b="-1"/>
          <a:stretch/>
        </p:blipFill>
        <p:spPr>
          <a:xfrm>
            <a:off x="6472428" y="2884805"/>
            <a:ext cx="4042212" cy="3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6F03-6C96-2D74-DE55-884DF3A5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Cloud providers in Azerbaijan?</a:t>
            </a:r>
            <a:br>
              <a:rPr lang="en-US" sz="2400" dirty="0"/>
            </a:br>
            <a:r>
              <a:rPr lang="en-US" sz="2400" dirty="0" err="1"/>
              <a:t>yer.az</a:t>
            </a:r>
            <a:br>
              <a:rPr lang="en-US" sz="2400" dirty="0"/>
            </a:br>
            <a:r>
              <a:rPr lang="en-US" sz="2400" dirty="0" err="1"/>
              <a:t>azcloud.az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Number of DAAS platforms in Azerbaijan?</a:t>
            </a:r>
            <a:br>
              <a:rPr lang="en-US" sz="2400" dirty="0"/>
            </a:b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58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95482-E917-042B-5D55-BA98AC6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S4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C4EA5F-2ED1-25AE-E288-0EA477EFF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5189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4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113DB-D16D-9BFC-7F14-749F376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Try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42BE-75F1-880D-18F5-45177B3C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1667" y="4479369"/>
            <a:ext cx="5370237" cy="11899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https://s4-app-dtpokso7oq-uc.a.run.app/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1413D1DB-3D48-E56C-5BDB-38B126242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30" r="4572" b="-2"/>
          <a:stretch/>
        </p:blipFill>
        <p:spPr>
          <a:xfrm>
            <a:off x="762000" y="762000"/>
            <a:ext cx="389092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6B66C-E17A-06F4-F3EB-B7A33FA1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ctr">
            <a:normAutofit/>
          </a:bodyPr>
          <a:lstStyle/>
          <a:p>
            <a:r>
              <a:rPr lang="en-AZ"/>
              <a:t>Thank you</a:t>
            </a:r>
            <a:endParaRPr lang="en-A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145C-92A5-1ED7-6DEF-C070FDBB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479368"/>
            <a:ext cx="9144000" cy="12151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Z" sz="2000"/>
              <a:t>Elza Gurbanova</a:t>
            </a:r>
          </a:p>
          <a:p>
            <a:pPr>
              <a:lnSpc>
                <a:spcPct val="95000"/>
              </a:lnSpc>
            </a:pPr>
            <a:r>
              <a:rPr lang="en-AZ" sz="2000"/>
              <a:t>Kamran Karimov</a:t>
            </a:r>
          </a:p>
          <a:p>
            <a:pPr>
              <a:lnSpc>
                <a:spcPct val="95000"/>
              </a:lnSpc>
            </a:pPr>
            <a:r>
              <a:rPr lang="en-AZ" sz="200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65164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{52CBF12C-2061-7244-83FF-C4B509A58E1F}tf16401378</Template>
  <TotalTime>21</TotalTime>
  <Words>108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PrismaticVTI</vt:lpstr>
      <vt:lpstr>S4</vt:lpstr>
      <vt:lpstr>Agenda</vt:lpstr>
      <vt:lpstr>S4 is  Database-as-a-Service(DAAS) provider</vt:lpstr>
      <vt:lpstr> Cloud providers in Azerbaijan? yer.az azcloud.az  Number of DAAS platforms in Azerbaijan? 0</vt:lpstr>
      <vt:lpstr>How S4 works</vt:lpstr>
      <vt:lpstr>Try It!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Karimov</dc:creator>
  <cp:lastModifiedBy>Kamran Karimov</cp:lastModifiedBy>
  <cp:revision>2</cp:revision>
  <dcterms:created xsi:type="dcterms:W3CDTF">2022-04-25T20:36:44Z</dcterms:created>
  <dcterms:modified xsi:type="dcterms:W3CDTF">2022-04-26T05:28:03Z</dcterms:modified>
</cp:coreProperties>
</file>