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90DA-0133-5869-54F1-F4130153A4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090E5-2A6F-A551-6E5A-FA539283A8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86981158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Gill Sans MT</vt:lpstr>
      <vt:lpstr>Wingdings 2</vt:lpstr>
      <vt:lpstr>Dividend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Kamran Karimov</dc:creator>
  <cp:lastModifiedBy>Kamran Karimov</cp:lastModifiedBy>
  <cp:revision>1</cp:revision>
  <dcterms:created xsi:type="dcterms:W3CDTF">2022-04-25T20:36:44Z</dcterms:created>
  <dcterms:modified xsi:type="dcterms:W3CDTF">2022-04-25T20:37:27Z</dcterms:modified>
</cp:coreProperties>
</file>