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0d6f22a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0d6f22a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1b176bf2f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1b176bf2f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1b176bf2f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1b176bf2f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0d6f22a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0d6f22a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0d6f22ad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0d6f22a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OMqX3RkZyKgxi6WhY67Ui5PE5L0LpFwY/view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u" sz="4000"/>
              <a:t>DE-2 Project: </a:t>
            </a:r>
            <a:r>
              <a:rPr lang="eu" sz="4000"/>
              <a:t>Digital clock</a:t>
            </a:r>
            <a:endParaRPr sz="4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u"/>
              <a:t>Members: David Corrionero, </a:t>
            </a:r>
            <a:r>
              <a:rPr lang="eu"/>
              <a:t>Aitana del Carmen, </a:t>
            </a:r>
            <a:r>
              <a:rPr lang="eu"/>
              <a:t>Oier Dorado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61485" l="0" r="62374" t="12094"/>
          <a:stretch/>
        </p:blipFill>
        <p:spPr>
          <a:xfrm>
            <a:off x="799600" y="395325"/>
            <a:ext cx="3772401" cy="2204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2268" r="73495" t="78864"/>
          <a:stretch/>
        </p:blipFill>
        <p:spPr>
          <a:xfrm rot="10800000">
            <a:off x="5112049" y="2219898"/>
            <a:ext cx="3447726" cy="225505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207675" y="459500"/>
            <a:ext cx="3198000" cy="14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u" sz="3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LCD DISPLAY</a:t>
            </a:r>
            <a:endParaRPr sz="3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19650" y="3036425"/>
            <a:ext cx="36843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u" sz="3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LED DISPLAY</a:t>
            </a:r>
            <a:endParaRPr sz="3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20216" l="0" r="63250" t="52708"/>
          <a:stretch/>
        </p:blipFill>
        <p:spPr>
          <a:xfrm>
            <a:off x="469175" y="501737"/>
            <a:ext cx="3362627" cy="185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38466" l="66953" r="6846" t="25411"/>
          <a:stretch/>
        </p:blipFill>
        <p:spPr>
          <a:xfrm>
            <a:off x="4783671" y="2253675"/>
            <a:ext cx="2518328" cy="260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30138" l="56959" r="33215" t="55596"/>
          <a:stretch/>
        </p:blipFill>
        <p:spPr>
          <a:xfrm>
            <a:off x="6666100" y="501726"/>
            <a:ext cx="1201649" cy="130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46063" l="56868" r="33306" t="35209"/>
          <a:stretch/>
        </p:blipFill>
        <p:spPr>
          <a:xfrm>
            <a:off x="1079775" y="2915300"/>
            <a:ext cx="1201649" cy="17177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224500" y="449175"/>
            <a:ext cx="15420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u" sz="2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KEYPAD</a:t>
            </a:r>
            <a:endParaRPr sz="3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706550" y="1351413"/>
            <a:ext cx="15420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u" sz="2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BUTTON</a:t>
            </a:r>
            <a:endParaRPr sz="3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444450" y="2829450"/>
            <a:ext cx="20697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u" sz="2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LED</a:t>
            </a:r>
            <a:endParaRPr sz="2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972150" y="3613150"/>
            <a:ext cx="15420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u" sz="2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BUZZER</a:t>
            </a:r>
            <a:endParaRPr sz="3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 title="DigitalClock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50" y="13681"/>
            <a:ext cx="9095299" cy="511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u"/>
              <a:t>Thank you for your attention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