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5" d="100"/>
          <a:sy n="25" d="100"/>
        </p:scale>
        <p:origin x="1626" y="-222"/>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5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5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5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5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6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6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6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6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8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8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8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8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5503831"/>
            <a:ext cx="10056813" cy="7903680"/>
          </a:xfrm>
        </p:spPr>
        <p:txBody>
          <a:bodyPr/>
          <a:lstStyle/>
          <a:p>
            <a:pPr algn="just"/>
            <a:r>
              <a:rPr lang="en-US" sz="2800" dirty="0"/>
              <a:t>Twitter is a popular social network, based on 140 character pieces of text called "tweets". Twitter has not only been used in a more personal capacity, but also in the direction of political agendas and activism.</a:t>
            </a:r>
          </a:p>
          <a:p>
            <a:pPr algn="just"/>
            <a:r>
              <a:rPr lang="en-US" sz="2800" dirty="0"/>
              <a:t>In this work, we have used a dataset of Swiss tweets with geolocation to gain insights into several questions. The first question is the relationship between population density and number of tweets. The second is concerned with the language of tweets and whether the famous </a:t>
            </a:r>
            <a:r>
              <a:rPr lang="en-US" sz="2800" dirty="0" err="1"/>
              <a:t>Röstigraben</a:t>
            </a:r>
            <a:r>
              <a:rPr lang="en-US" sz="2800" dirty="0"/>
              <a:t> can be reconstructed using them. Finally, as our main contribution, we propose a method to collect political tweets, and then proceed to inspect the number of political tweets over time, attempting to detect significant political events using spikes in the tweet/time plot. Our results show that the tweets collected as political indicate certain spikes in political activity corresponding to some of the referendums and federal elections, while other referendums remain undetected.</a:t>
            </a:r>
          </a:p>
          <a:p>
            <a:pPr algn="just"/>
            <a:endParaRPr lang="en-US" sz="2800" dirty="0"/>
          </a:p>
        </p:txBody>
      </p:sp>
      <p:sp>
        <p:nvSpPr>
          <p:cNvPr id="3" name="Text Placeholder 2"/>
          <p:cNvSpPr>
            <a:spLocks noGrp="1"/>
          </p:cNvSpPr>
          <p:nvPr>
            <p:ph type="body" sz="quarter" idx="11"/>
          </p:nvPr>
        </p:nvSpPr>
        <p:spPr/>
        <p:txBody>
          <a:bodyPr/>
          <a:lstStyle/>
          <a:p>
            <a:r>
              <a:rPr lang="en-US" dirty="0"/>
              <a:t>Abstract</a:t>
            </a:r>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lstStyle/>
          <a:p>
            <a:endParaRPr lang="en-US"/>
          </a:p>
        </p:txBody>
      </p:sp>
      <p:sp>
        <p:nvSpPr>
          <p:cNvPr id="18" name="Text Placeholder 17"/>
          <p:cNvSpPr>
            <a:spLocks noGrp="1"/>
          </p:cNvSpPr>
          <p:nvPr>
            <p:ph type="body" sz="quarter" idx="153"/>
          </p:nvPr>
        </p:nvSpPr>
        <p:spPr/>
        <p:txBody>
          <a:bodyPr>
            <a:normAutofit fontScale="92500" lnSpcReduction="10000"/>
          </a:bodyPr>
          <a:lstStyle/>
          <a:p>
            <a:endParaRPr lang="en-US" dirty="0"/>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882</TotalTime>
  <Words>172</Words>
  <Application>Microsoft Office PowerPoint</Application>
  <PresentationFormat>Custom</PresentationFormat>
  <Paragraphs>3</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Ramtin Yazdanian</cp:lastModifiedBy>
  <cp:revision>71</cp:revision>
  <cp:lastPrinted>2015-06-29T17:31:11Z</cp:lastPrinted>
  <dcterms:created xsi:type="dcterms:W3CDTF">2012-02-03T19:11:35Z</dcterms:created>
  <dcterms:modified xsi:type="dcterms:W3CDTF">2018-01-22T10:03:13Z</dcterms:modified>
</cp:coreProperties>
</file>