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4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71" y="927110"/>
            <a:ext cx="4096322" cy="4382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86" y="884242"/>
            <a:ext cx="4096322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0" y="307502"/>
            <a:ext cx="849748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00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Oleh Dovhai</dc:creator>
  <cp:lastModifiedBy>Oleh Dovhai</cp:lastModifiedBy>
  <cp:revision>4</cp:revision>
  <dcterms:created xsi:type="dcterms:W3CDTF">2015-08-26T15:07:59Z</dcterms:created>
  <dcterms:modified xsi:type="dcterms:W3CDTF">2015-08-26T16:22:33Z</dcterms:modified>
</cp:coreProperties>
</file>