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C8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654902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Guava vs java 8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4301" y="4383860"/>
            <a:ext cx="8676222" cy="1905000"/>
          </a:xfrm>
        </p:spPr>
        <p:txBody>
          <a:bodyPr/>
          <a:lstStyle/>
          <a:p>
            <a:pPr algn="r"/>
            <a:r>
              <a:rPr lang="en-US" dirty="0"/>
              <a:t>u</a:t>
            </a:r>
            <a:r>
              <a:rPr lang="en-US" dirty="0" smtClean="0"/>
              <a:t>se the best of both </a:t>
            </a:r>
            <a:endParaRPr lang="uk-UA" dirty="0"/>
          </a:p>
        </p:txBody>
      </p:sp>
      <p:pic>
        <p:nvPicPr>
          <p:cNvPr id="1030" name="Picture 6" descr="http://www.digitalstrategyconsulting.com/netimperative/gu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2" y="1197621"/>
            <a:ext cx="2954796" cy="1341832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github-service-universe.kimminich.de/assets/logos/java8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966" y="533402"/>
            <a:ext cx="2341502" cy="2323941"/>
          </a:xfrm>
          <a:prstGeom prst="rect">
            <a:avLst/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46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0256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569857"/>
            <a:ext cx="9905998" cy="4221344"/>
          </a:xfrm>
        </p:spPr>
        <p:txBody>
          <a:bodyPr/>
          <a:lstStyle/>
          <a:p>
            <a:r>
              <a:rPr lang="en-US" dirty="0"/>
              <a:t>Remnants of old iterative </a:t>
            </a:r>
            <a:r>
              <a:rPr lang="en-US" dirty="0" smtClean="0"/>
              <a:t>approaches</a:t>
            </a:r>
          </a:p>
          <a:p>
            <a:r>
              <a:rPr lang="en-US" dirty="0" smtClean="0"/>
              <a:t>Functional idioms</a:t>
            </a:r>
          </a:p>
          <a:p>
            <a:r>
              <a:rPr lang="en-US" dirty="0" smtClean="0"/>
              <a:t>Guava and Java 8 implementations</a:t>
            </a:r>
            <a:r>
              <a:rPr lang="en-US" dirty="0"/>
              <a:t>: </a:t>
            </a:r>
            <a:r>
              <a:rPr lang="en-US" dirty="0" smtClean="0"/>
              <a:t>Functional programming </a:t>
            </a:r>
            <a:r>
              <a:rPr lang="en-US" dirty="0"/>
              <a:t>or </a:t>
            </a:r>
            <a:r>
              <a:rPr lang="en-US" dirty="0" smtClean="0"/>
              <a:t>the Purest </a:t>
            </a:r>
            <a:r>
              <a:rPr lang="en-US" dirty="0"/>
              <a:t>OOP</a:t>
            </a:r>
            <a:endParaRPr lang="ru-RU" dirty="0"/>
          </a:p>
          <a:p>
            <a:r>
              <a:rPr lang="en-US" dirty="0" smtClean="0"/>
              <a:t>Everything </a:t>
            </a:r>
            <a:r>
              <a:rPr lang="en-US" dirty="0"/>
              <a:t>is </a:t>
            </a:r>
            <a:r>
              <a:rPr lang="en-US" dirty="0" smtClean="0"/>
              <a:t>lambda</a:t>
            </a:r>
          </a:p>
          <a:p>
            <a:r>
              <a:rPr lang="en-US" dirty="0"/>
              <a:t>We need more features: Optional, Splitter, Joiner, Range, Ordering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063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371" y="927110"/>
            <a:ext cx="4096322" cy="4382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86" y="884242"/>
            <a:ext cx="4096322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1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0" y="307502"/>
            <a:ext cx="8497486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0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42</Words>
  <Application>Microsoft Office PowerPoint</Application>
  <PresentationFormat>Широкоэкранный</PresentationFormat>
  <Paragraphs>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Mesh</vt:lpstr>
      <vt:lpstr> Guava vs java 8</vt:lpstr>
      <vt:lpstr>Agenda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Oleh Dovhai</dc:creator>
  <cp:lastModifiedBy>Oleh</cp:lastModifiedBy>
  <cp:revision>9</cp:revision>
  <dcterms:created xsi:type="dcterms:W3CDTF">2015-08-26T15:07:59Z</dcterms:created>
  <dcterms:modified xsi:type="dcterms:W3CDTF">2015-08-26T22:49:02Z</dcterms:modified>
</cp:coreProperties>
</file>