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23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1125510" y="4858246"/>
            <a:ext cx="4837968" cy="1749287"/>
          </a:xfrm>
          <a:prstGeom prst="flowChartDocumen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4</a:t>
            </a:r>
            <a:endParaRPr lang="uk-UA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CODE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2221658"/>
            <a:ext cx="990599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1" u="none" strike="noStrike" cap="none" normalizeH="0" baseline="0" dirty="0" err="1" smtClean="0">
                <a:ln>
                  <a:noFill/>
                </a:ln>
                <a:solidFill>
                  <a:srgbClr val="8098A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Five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BF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FBF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E6E6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D164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53DC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java.util.Stream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09" y="1097039"/>
            <a:ext cx="10878069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endParaRPr lang="uk-UA" altLang="uk-UA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uk-UA" altLang="uk-UA" dirty="0" smtClean="0">
              <a:solidFill>
                <a:srgbClr val="606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anyMatch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allMatch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uk-UA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uk-UA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java.util.function.Predicate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isEqual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targetRef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targetRef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isNull</a:t>
            </a:r>
            <a:r>
              <a:rPr lang="ru-RU" altLang="ru-RU" sz="1600" i="1" dirty="0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i="1" dirty="0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i="1" dirty="0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targetRef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16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java.util.function.Function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66687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java.util.function.Consumer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i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@FunctionalInterface</a:t>
            </a:r>
            <a:br>
              <a:rPr lang="ru-RU" altLang="ru-RU" sz="2000" b="1" i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b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ru-RU" altLang="ru-RU" sz="200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sz="200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b="1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b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ru-RU" altLang="ru-RU" sz="2000" b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200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00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b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</a:t>
            </a:r>
            <a:r>
              <a:rPr lang="ru-RU" altLang="ru-RU" sz="200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sz="200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b="1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 b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sz="200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2000" b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 </a:t>
            </a:r>
            <a:r>
              <a:rPr lang="ru-RU" altLang="ru-RU" sz="2000" b="1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2000" b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200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i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00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2000" b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200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200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ru-RU" altLang="ru-RU" sz="2000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altLang="ru-RU" sz="200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200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00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b="1" cap="none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FunctionalInterface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altLang="ru-RU" sz="20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ru-RU" altLang="ru-RU" sz="20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ru-RU" altLang="ru-RU" sz="20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143001" y="2307976"/>
            <a:ext cx="990599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3EAB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 smtClean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25510" y="4664167"/>
            <a:ext cx="9905998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altLang="ru-RU" sz="1600" dirty="0" smtClean="0">
              <a:solidFill>
                <a:srgbClr val="E6E6F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4272594" y="4123858"/>
            <a:ext cx="1157162" cy="540309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0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ethod </a:t>
            </a:r>
            <a:r>
              <a:rPr lang="en-US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several lines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</a:t>
            </a:r>
            <a:r>
              <a:rPr lang="en-US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125510" y="4519523"/>
            <a:ext cx="990599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4402066" y="3945209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reference 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125510" y="2151526"/>
            <a:ext cx="990599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3EAB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068866" y="4606890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068866" y="5629170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 smtClean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13" name="Равно 12"/>
          <p:cNvSpPr/>
          <p:nvPr/>
        </p:nvSpPr>
        <p:spPr>
          <a:xfrm>
            <a:off x="4410158" y="4030285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Равно 14"/>
          <p:cNvSpPr/>
          <p:nvPr/>
        </p:nvSpPr>
        <p:spPr>
          <a:xfrm>
            <a:off x="4410158" y="5054856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0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641</TotalTime>
  <Words>261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Consolas</vt:lpstr>
      <vt:lpstr>Mesh</vt:lpstr>
      <vt:lpstr>Java 8</vt:lpstr>
      <vt:lpstr>MODEL CODE</vt:lpstr>
      <vt:lpstr>java.util.Stream</vt:lpstr>
      <vt:lpstr>java.util.function.Predicate</vt:lpstr>
      <vt:lpstr>java.util.function.Function</vt:lpstr>
      <vt:lpstr>java.util.function.Consumer</vt:lpstr>
      <vt:lpstr>@FunctionalInterface</vt:lpstr>
      <vt:lpstr>Method with several lines</vt:lpstr>
      <vt:lpstr>Method 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Oleh Dovhai</dc:creator>
  <cp:lastModifiedBy>Oleh</cp:lastModifiedBy>
  <cp:revision>22</cp:revision>
  <dcterms:created xsi:type="dcterms:W3CDTF">2015-09-16T08:59:50Z</dcterms:created>
  <dcterms:modified xsi:type="dcterms:W3CDTF">2015-09-17T00:05:00Z</dcterms:modified>
</cp:coreProperties>
</file>