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3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CODE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221658"/>
            <a:ext cx="99059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98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D164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53DC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java.util.Stream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09" y="1097039"/>
            <a:ext cx="1087806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endParaRPr lang="uk-UA" altLang="uk-UA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dirty="0" smtClean="0">
              <a:solidFill>
                <a:srgbClr val="606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uk-UA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683322"/>
            <a:ext cx="990599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DD286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F2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D783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DD286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0F2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D783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683322"/>
            <a:ext cx="990599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570</TotalTime>
  <Words>149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Consolas</vt:lpstr>
      <vt:lpstr>Mesh</vt:lpstr>
      <vt:lpstr>Java 8</vt:lpstr>
      <vt:lpstr>MODEL CODE</vt:lpstr>
      <vt:lpstr>java.util.Stream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Oleh Dovhai</dc:creator>
  <cp:lastModifiedBy>Oleh</cp:lastModifiedBy>
  <cp:revision>16</cp:revision>
  <dcterms:created xsi:type="dcterms:W3CDTF">2015-09-16T08:59:50Z</dcterms:created>
  <dcterms:modified xsi:type="dcterms:W3CDTF">2015-09-16T22:53:58Z</dcterms:modified>
</cp:coreProperties>
</file>