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8</a:t>
            </a:r>
            <a:endParaRPr lang="uk-U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7234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lowchart: Document 17"/>
          <p:cNvSpPr/>
          <p:nvPr/>
        </p:nvSpPr>
        <p:spPr>
          <a:xfrm>
            <a:off x="1125510" y="4858246"/>
            <a:ext cx="4837968" cy="1749287"/>
          </a:xfrm>
          <a:prstGeom prst="flowChartDocument">
            <a:avLst/>
          </a:prstGeom>
          <a:noFill/>
          <a:ln>
            <a:solidFill>
              <a:schemeClr val="bg2">
                <a:lumMod val="20000"/>
                <a:lumOff val="8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5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4</a:t>
            </a:r>
            <a:endParaRPr lang="uk-UA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1125510" y="60414"/>
            <a:ext cx="9905998" cy="1084028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cap="none" spc="300" dirty="0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CODE</a:t>
            </a:r>
            <a:endParaRPr lang="uk-UA" b="1" cap="none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1125510" y="2221658"/>
            <a:ext cx="9905998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1" i="0" u="none" strike="noStrike" cap="none" normalizeH="0" baseline="0" dirty="0" err="1" smtClean="0">
                <a:ln>
                  <a:noFill/>
                </a:ln>
                <a:solidFill>
                  <a:srgbClr val="1290C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Arrays</a:t>
            </a:r>
            <a:r>
              <a:rPr kumimoji="0" lang="uk-UA" altLang="uk-UA" sz="2000" b="0" i="0" u="none" strike="noStrike" cap="none" normalizeH="0" baseline="0" dirty="0" err="1" smtClean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uk-UA" altLang="uk-UA" sz="2000" b="0" i="1" u="none" strike="noStrike" cap="none" normalizeH="0" baseline="0" dirty="0" err="1" smtClean="0">
                <a:ln>
                  <a:noFill/>
                </a:ln>
                <a:solidFill>
                  <a:srgbClr val="8098A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asList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96E1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uk-UA" altLang="uk-UA" sz="2000" b="0" i="0" u="none" strike="noStrike" cap="none" normalizeH="0" baseline="0" dirty="0" err="1" smtClean="0">
                <a:ln>
                  <a:noFill/>
                </a:ln>
                <a:solidFill>
                  <a:srgbClr val="96E1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One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96E1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96E1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uk-UA" altLang="uk-UA" sz="2000" b="0" i="0" u="none" strike="noStrike" cap="none" normalizeH="0" baseline="0" dirty="0" err="1" smtClean="0">
                <a:ln>
                  <a:noFill/>
                </a:ln>
                <a:solidFill>
                  <a:srgbClr val="96E1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Two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96E1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96E1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uk-UA" altLang="uk-UA" sz="2000" b="0" i="0" u="none" strike="noStrike" cap="none" normalizeH="0" baseline="0" dirty="0" err="1" smtClean="0">
                <a:ln>
                  <a:noFill/>
                </a:ln>
                <a:solidFill>
                  <a:srgbClr val="96E1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Three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96E1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96E1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uk-UA" altLang="uk-UA" sz="2000" b="0" i="0" u="none" strike="noStrike" cap="none" normalizeH="0" baseline="0" dirty="0" err="1" smtClean="0">
                <a:ln>
                  <a:noFill/>
                </a:ln>
                <a:solidFill>
                  <a:srgbClr val="96E1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Four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96E1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96E1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uk-UA" altLang="uk-UA" sz="2000" b="0" i="0" u="none" strike="noStrike" cap="none" normalizeH="0" baseline="0" dirty="0" err="1" smtClean="0">
                <a:ln>
                  <a:noFill/>
                </a:ln>
                <a:solidFill>
                  <a:srgbClr val="96E1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Five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96E1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uk-UA" altLang="uk-UA" sz="2000" b="0" i="0" u="none" strike="noStrike" cap="none" normalizeH="0" baseline="0" dirty="0" err="1" smtClean="0">
                <a:ln>
                  <a:noFill/>
                </a:ln>
                <a:solidFill>
                  <a:srgbClr val="CDE2E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stream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uk-UA" altLang="uk-UA" sz="2000" b="0" i="0" u="none" strike="noStrike" cap="none" normalizeH="0" baseline="0" dirty="0" err="1" smtClean="0">
                <a:ln>
                  <a:noFill/>
                </a:ln>
                <a:solidFill>
                  <a:srgbClr val="80F6A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FFBF2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 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kumimoji="0" lang="uk-UA" altLang="uk-UA" sz="2000" b="0" i="0" u="none" strike="noStrike" cap="none" normalizeH="0" baseline="0" dirty="0" err="1" smtClean="0">
                <a:ln>
                  <a:noFill/>
                </a:ln>
                <a:solidFill>
                  <a:srgbClr val="FFBF2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kumimoji="0" lang="uk-UA" altLang="uk-UA" sz="2000" b="0" i="0" u="none" strike="noStrike" cap="none" normalizeH="0" baseline="0" dirty="0" err="1" smtClean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uk-UA" altLang="uk-UA" sz="2000" b="0" i="0" u="none" strike="noStrike" cap="none" normalizeH="0" baseline="0" dirty="0" err="1" smtClean="0">
                <a:ln>
                  <a:noFill/>
                </a:ln>
                <a:solidFill>
                  <a:srgbClr val="CDE2E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E6E6F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D164E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uk-UA" altLang="uk-UA" sz="2000" b="0" i="0" u="none" strike="noStrike" cap="none" normalizeH="0" baseline="0" dirty="0" err="1" smtClean="0">
                <a:ln>
                  <a:noFill/>
                </a:ln>
                <a:solidFill>
                  <a:srgbClr val="80F6A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uk-UA" altLang="uk-UA" sz="2000" b="1" i="0" u="none" strike="noStrike" cap="none" normalizeH="0" baseline="0" dirty="0" err="1" smtClean="0">
                <a:ln>
                  <a:noFill/>
                </a:ln>
                <a:solidFill>
                  <a:srgbClr val="1290C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kumimoji="0" lang="uk-UA" altLang="uk-UA" sz="2000" b="0" i="0" u="none" strike="noStrike" cap="none" normalizeH="0" baseline="0" dirty="0" err="1" smtClean="0">
                <a:ln>
                  <a:noFill/>
                </a:ln>
                <a:solidFill>
                  <a:srgbClr val="CDE2E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uk-UA" altLang="uk-UA" sz="2000" b="0" i="0" u="none" strike="noStrike" cap="none" normalizeH="0" baseline="0" dirty="0" err="1" smtClean="0">
                <a:ln>
                  <a:noFill/>
                </a:ln>
                <a:solidFill>
                  <a:srgbClr val="80F6A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uk-UA" altLang="uk-UA" sz="2000" b="1" i="0" u="none" strike="noStrike" cap="none" normalizeH="0" baseline="0" dirty="0" err="1" smtClean="0">
                <a:ln>
                  <a:noFill/>
                </a:ln>
                <a:solidFill>
                  <a:srgbClr val="1290C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kumimoji="0" lang="uk-UA" altLang="uk-UA" sz="2000" b="0" i="0" u="none" strike="noStrike" cap="none" normalizeH="0" baseline="0" dirty="0" err="1" smtClean="0">
                <a:ln>
                  <a:noFill/>
                </a:ln>
                <a:solidFill>
                  <a:srgbClr val="F9FAF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uk-UA" altLang="uk-UA" sz="2000" b="0" i="0" u="none" strike="noStrike" cap="none" normalizeH="0" baseline="0" dirty="0" err="1" smtClean="0">
                <a:ln>
                  <a:noFill/>
                </a:ln>
                <a:solidFill>
                  <a:srgbClr val="53DCC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kumimoji="0" lang="uk-UA" altLang="uk-UA" sz="2000" b="0" i="0" u="none" strike="noStrike" cap="none" normalizeH="0" baseline="0" dirty="0" err="1" smtClean="0">
                <a:ln>
                  <a:noFill/>
                </a:ln>
                <a:solidFill>
                  <a:srgbClr val="CDE2E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rgbClr val="CDE2E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en-US" altLang="uk-UA" sz="2000" b="0" i="0" u="none" strike="noStrike" cap="none" normalizeH="0" baseline="0" dirty="0" smtClean="0">
              <a:ln>
                <a:noFill/>
              </a:ln>
              <a:solidFill>
                <a:srgbClr val="CDE2EA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99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lowchart: Document 17"/>
          <p:cNvSpPr/>
          <p:nvPr/>
        </p:nvSpPr>
        <p:spPr>
          <a:xfrm>
            <a:off x="1125510" y="4858246"/>
            <a:ext cx="4837968" cy="1749287"/>
          </a:xfrm>
          <a:prstGeom prst="flowChartDocument">
            <a:avLst/>
          </a:prstGeom>
          <a:noFill/>
          <a:ln>
            <a:solidFill>
              <a:schemeClr val="bg2">
                <a:lumMod val="20000"/>
                <a:lumOff val="8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/>
          </a:p>
          <a:p>
            <a:endParaRPr lang="en-US" dirty="0" smtClean="0"/>
          </a:p>
          <a:p>
            <a:endParaRPr lang="uk-UA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1125510" y="60414"/>
            <a:ext cx="9905998" cy="1084028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cap="none" spc="300" dirty="0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java.util.Stream</a:t>
            </a:r>
            <a:endParaRPr lang="uk-UA" b="1" cap="none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1125510" y="1759994"/>
            <a:ext cx="9905998" cy="2246769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20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uk-UA" altLang="uk-UA" sz="20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uk-UA" altLang="uk-UA" sz="20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uk-UA" altLang="uk-UA" sz="20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uk-UA" altLang="uk-UA" sz="2000" dirty="0" err="1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Collection</a:t>
            </a:r>
            <a:r>
              <a:rPr lang="uk-UA" altLang="uk-UA" sz="20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uk-UA" altLang="uk-UA" sz="2000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uk-UA" altLang="uk-UA" sz="20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uk-UA" altLang="uk-UA" sz="20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uk-UA" altLang="uk-UA" sz="20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uk-UA" altLang="uk-UA" sz="2000" dirty="0" err="1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Iterable</a:t>
            </a:r>
            <a:r>
              <a:rPr lang="uk-UA" altLang="uk-UA" sz="20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uk-UA" altLang="uk-UA" sz="2000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uk-UA" altLang="uk-UA" sz="20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uk-UA" altLang="uk-UA" sz="2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uk-UA" altLang="uk-UA" sz="2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uk-UA" altLang="uk-UA" sz="2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uk-UA" altLang="uk-UA" sz="2000" dirty="0" smtClean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altLang="uk-UA" sz="2000" dirty="0" smtClean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uk-UA" altLang="uk-UA" sz="4400" dirty="0"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20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uk-UA" altLang="uk-UA" sz="20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uk-UA" altLang="uk-UA" sz="2000" dirty="0" err="1">
                <a:solidFill>
                  <a:srgbClr val="80F2F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</a:t>
            </a:r>
            <a:r>
              <a:rPr lang="uk-UA" altLang="uk-UA" sz="20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uk-UA" altLang="uk-UA" sz="2000" b="1" dirty="0">
                <a:solidFill>
                  <a:srgbClr val="D783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uk-UA" altLang="uk-UA" sz="2000" dirty="0">
                <a:solidFill>
                  <a:srgbClr val="E6E6F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uk-UA" altLang="uk-UA" sz="2000" dirty="0" err="1">
                <a:solidFill>
                  <a:srgbClr val="A9B7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</a:t>
            </a:r>
            <a:r>
              <a:rPr lang="uk-UA" altLang="uk-UA" sz="2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uk-UA" altLang="uk-UA" sz="2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uk-UA" altLang="uk-UA" sz="2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uk-UA" altLang="uk-UA" sz="20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uk-UA" altLang="uk-UA" sz="2000" b="1" dirty="0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uk-UA" altLang="uk-UA" sz="2000" b="1" dirty="0" err="1">
                <a:solidFill>
                  <a:srgbClr val="1290C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StreamSupport</a:t>
            </a:r>
            <a:r>
              <a:rPr lang="uk-UA" altLang="uk-UA" sz="2000" dirty="0" err="1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uk-UA" altLang="uk-UA" sz="2000" i="1" dirty="0" err="1">
                <a:solidFill>
                  <a:srgbClr val="8098A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</a:t>
            </a:r>
            <a:r>
              <a:rPr lang="uk-UA" altLang="uk-UA" sz="2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uk-UA" altLang="uk-UA" sz="2000" dirty="0" err="1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spliterator</a:t>
            </a:r>
            <a:r>
              <a:rPr lang="uk-UA" altLang="uk-UA" sz="2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uk-UA" altLang="uk-UA" sz="2000" dirty="0">
                <a:solidFill>
                  <a:srgbClr val="F9FAF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uk-UA" altLang="uk-UA" sz="2000" b="1" dirty="0" err="1">
                <a:solidFill>
                  <a:srgbClr val="DD286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uk-UA" altLang="uk-UA" sz="2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uk-UA" altLang="uk-UA" sz="20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uk-UA" altLang="uk-UA" sz="2000" dirty="0">
                <a:solidFill>
                  <a:srgbClr val="CDE2E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uk-UA" altLang="uk-UA" sz="2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uk-UA" sz="2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uk-UA" altLang="uk-UA" sz="4400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uk-UA" sz="2000" dirty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uk-UA" sz="2000" dirty="0" smtClean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uk-UA" altLang="uk-UA" sz="2000" dirty="0" smtClean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altLang="uk-UA" sz="2000" dirty="0">
                <a:solidFill>
                  <a:srgbClr val="606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altLang="uk-UA" sz="2000" dirty="0" smtClean="0">
              <a:solidFill>
                <a:srgbClr val="FFF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2000" dirty="0" smtClean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uk-UA" sz="2000" b="0" i="0" u="none" strike="noStrike" cap="none" normalizeH="0" baseline="0" dirty="0" smtClean="0">
              <a:ln>
                <a:noFill/>
              </a:ln>
              <a:solidFill>
                <a:srgbClr val="CDE2EA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65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lowchart: Document 17"/>
          <p:cNvSpPr/>
          <p:nvPr/>
        </p:nvSpPr>
        <p:spPr>
          <a:xfrm>
            <a:off x="1125510" y="4858246"/>
            <a:ext cx="4837968" cy="1749287"/>
          </a:xfrm>
          <a:prstGeom prst="flowChartDocument">
            <a:avLst/>
          </a:prstGeom>
          <a:noFill/>
          <a:ln>
            <a:solidFill>
              <a:schemeClr val="bg2">
                <a:lumMod val="20000"/>
                <a:lumOff val="8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/>
          </a:p>
          <a:p>
            <a:endParaRPr lang="en-US" dirty="0" smtClean="0"/>
          </a:p>
          <a:p>
            <a:endParaRPr lang="uk-UA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1125510" y="60414"/>
            <a:ext cx="9905998" cy="1084028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endParaRPr lang="uk-UA" b="1" cap="none" spc="3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1125510" y="2683322"/>
            <a:ext cx="9905998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uk-UA" sz="2000" b="0" i="0" u="none" strike="noStrike" cap="none" normalizeH="0" baseline="0" dirty="0" smtClean="0">
              <a:ln>
                <a:noFill/>
              </a:ln>
              <a:solidFill>
                <a:srgbClr val="CDE2EA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87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323</TotalTime>
  <Words>34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Consolas</vt:lpstr>
      <vt:lpstr>Mesh</vt:lpstr>
      <vt:lpstr>Java 8</vt:lpstr>
      <vt:lpstr>MODEL CODE</vt:lpstr>
      <vt:lpstr>java.util.Stream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8</dc:title>
  <dc:creator>Oleh Dovhai</dc:creator>
  <cp:lastModifiedBy>Oleh Dovhai</cp:lastModifiedBy>
  <cp:revision>9</cp:revision>
  <dcterms:created xsi:type="dcterms:W3CDTF">2015-09-16T08:59:50Z</dcterms:created>
  <dcterms:modified xsi:type="dcterms:W3CDTF">2015-09-16T14:23:50Z</dcterms:modified>
</cp:coreProperties>
</file>