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6.xml" ContentType="application/vnd.openxmlformats-officedocument.drawingml.chart+xml"/>
  <Override PartName="/ppt/notesSlides/notesSlide29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9.xml" ContentType="application/vnd.openxmlformats-officedocument.drawingml.chart+xml"/>
  <Override PartName="/ppt/notesSlides/notesSlide34.xml" ContentType="application/vnd.openxmlformats-officedocument.presentationml.notesSlide+xml"/>
  <Override PartName="/ppt/charts/chart10.xml" ContentType="application/vnd.openxmlformats-officedocument.drawingml.chart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68" r:id="rId3"/>
    <p:sldId id="257" r:id="rId4"/>
    <p:sldId id="267" r:id="rId5"/>
    <p:sldId id="274" r:id="rId6"/>
    <p:sldId id="287" r:id="rId7"/>
    <p:sldId id="296" r:id="rId8"/>
    <p:sldId id="297" r:id="rId9"/>
    <p:sldId id="273" r:id="rId10"/>
    <p:sldId id="272" r:id="rId11"/>
    <p:sldId id="288" r:id="rId12"/>
    <p:sldId id="259" r:id="rId13"/>
    <p:sldId id="289" r:id="rId14"/>
    <p:sldId id="275" r:id="rId15"/>
    <p:sldId id="307" r:id="rId16"/>
    <p:sldId id="309" r:id="rId17"/>
    <p:sldId id="308" r:id="rId18"/>
    <p:sldId id="306" r:id="rId19"/>
    <p:sldId id="304" r:id="rId20"/>
    <p:sldId id="305" r:id="rId21"/>
    <p:sldId id="299" r:id="rId22"/>
    <p:sldId id="310" r:id="rId23"/>
    <p:sldId id="300" r:id="rId24"/>
    <p:sldId id="301" r:id="rId25"/>
    <p:sldId id="290" r:id="rId26"/>
    <p:sldId id="320" r:id="rId27"/>
    <p:sldId id="263" r:id="rId28"/>
    <p:sldId id="315" r:id="rId29"/>
    <p:sldId id="303" r:id="rId30"/>
    <p:sldId id="302" r:id="rId31"/>
    <p:sldId id="317" r:id="rId32"/>
    <p:sldId id="316" r:id="rId33"/>
    <p:sldId id="264" r:id="rId34"/>
    <p:sldId id="321" r:id="rId35"/>
    <p:sldId id="318" r:id="rId36"/>
    <p:sldId id="319" r:id="rId37"/>
    <p:sldId id="258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993"/>
    <a:srgbClr val="57C08A"/>
    <a:srgbClr val="4584D3"/>
    <a:srgbClr val="5BD078"/>
    <a:srgbClr val="4DC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0" autoAdjust="0"/>
  </p:normalViewPr>
  <p:slideViewPr>
    <p:cSldViewPr>
      <p:cViewPr varScale="1">
        <p:scale>
          <a:sx n="66" d="100"/>
          <a:sy n="66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Latex\ORSNZ\Sim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NZ"/>
              <a:t>Supplementation Intensity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37</c:v>
                </c:pt>
                <c:pt idx="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43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225552"/>
        <c:axId val="252968816"/>
      </c:barChart>
      <c:catAx>
        <c:axId val="21922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2968816"/>
        <c:crosses val="autoZero"/>
        <c:auto val="1"/>
        <c:lblAlgn val="ctr"/>
        <c:lblOffset val="100"/>
        <c:noMultiLvlLbl val="0"/>
      </c:catAx>
      <c:valAx>
        <c:axId val="252968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% of Farms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22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NZ" dirty="0" smtClean="0"/>
              <a:t>Supplementation</a:t>
            </a:r>
            <a:r>
              <a:rPr lang="en-NZ" baseline="0" dirty="0" smtClean="0"/>
              <a:t> Intensity</a:t>
            </a:r>
            <a:endParaRPr lang="en-NZ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Y-Values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Sheet4!$B$3:$B$8</c:f>
              <c:numCache>
                <c:formatCode>General</c:formatCode>
                <c:ptCount val="6"/>
                <c:pt idx="0">
                  <c:v>0</c:v>
                </c:pt>
                <c:pt idx="1">
                  <c:v>199.87</c:v>
                </c:pt>
                <c:pt idx="2">
                  <c:v>496.34</c:v>
                </c:pt>
                <c:pt idx="3">
                  <c:v>979.5</c:v>
                </c:pt>
                <c:pt idx="4">
                  <c:v>2027.04</c:v>
                </c:pt>
                <c:pt idx="5">
                  <c:v>3000</c:v>
                </c:pt>
              </c:numCache>
            </c:numRef>
          </c:xVal>
          <c:yVal>
            <c:numRef>
              <c:f>Sheet4!$C$3:$C$8</c:f>
              <c:numCache>
                <c:formatCode>General</c:formatCode>
                <c:ptCount val="6"/>
                <c:pt idx="0">
                  <c:v>313.02</c:v>
                </c:pt>
                <c:pt idx="1">
                  <c:v>395.71</c:v>
                </c:pt>
                <c:pt idx="2">
                  <c:v>1384.07</c:v>
                </c:pt>
                <c:pt idx="3">
                  <c:v>1581.08</c:v>
                </c:pt>
                <c:pt idx="4">
                  <c:v>1665.11</c:v>
                </c:pt>
                <c:pt idx="5">
                  <c:v>1665.11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20120"/>
        <c:axId val="254221296"/>
      </c:scatterChart>
      <c:valAx>
        <c:axId val="254220120"/>
        <c:scaling>
          <c:orientation val="minMax"/>
          <c:max val="3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Quantity of Supplement Available (kg)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221296"/>
        <c:crosses val="autoZero"/>
        <c:crossBetween val="midCat"/>
      </c:valAx>
      <c:valAx>
        <c:axId val="254221296"/>
        <c:scaling>
          <c:orientation val="minMax"/>
          <c:max val="18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Profit ($/year)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220120"/>
        <c:crosses val="autoZero"/>
        <c:crossBetween val="midCat"/>
        <c:majorUnit val="5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NZ" dirty="0" smtClean="0"/>
              <a:t>Supplementation</a:t>
            </a:r>
            <a:endParaRPr lang="en-NZ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'Model One'!$D$1</c:f>
              <c:strCache>
                <c:ptCount val="1"/>
                <c:pt idx="0">
                  <c:v>$0.3/kg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One'!$D$2:$D$366</c:f>
              <c:numCache>
                <c:formatCode>General</c:formatCode>
                <c:ptCount val="365"/>
                <c:pt idx="0">
                  <c:v>5.5999999999999002</c:v>
                </c:pt>
                <c:pt idx="1">
                  <c:v>5.5999999999999002</c:v>
                </c:pt>
                <c:pt idx="2">
                  <c:v>5.5999999999999002</c:v>
                </c:pt>
                <c:pt idx="3">
                  <c:v>5.5999999999999002</c:v>
                </c:pt>
                <c:pt idx="4">
                  <c:v>5.5999999999999002</c:v>
                </c:pt>
                <c:pt idx="5">
                  <c:v>5.5999999999999002</c:v>
                </c:pt>
                <c:pt idx="6">
                  <c:v>5.5999999999999002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8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8</c:v>
                </c:pt>
                <c:pt idx="218">
                  <c:v>8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8</c:v>
                </c:pt>
                <c:pt idx="225">
                  <c:v>8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8</c:v>
                </c:pt>
                <c:pt idx="230">
                  <c:v>8</c:v>
                </c:pt>
                <c:pt idx="231">
                  <c:v>8</c:v>
                </c:pt>
                <c:pt idx="232">
                  <c:v>8</c:v>
                </c:pt>
                <c:pt idx="233">
                  <c:v>8</c:v>
                </c:pt>
                <c:pt idx="234">
                  <c:v>8</c:v>
                </c:pt>
                <c:pt idx="235">
                  <c:v>8</c:v>
                </c:pt>
                <c:pt idx="236">
                  <c:v>8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8</c:v>
                </c:pt>
                <c:pt idx="249">
                  <c:v>8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8</c:v>
                </c:pt>
                <c:pt idx="266">
                  <c:v>8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'Model One'!$H$1</c:f>
              <c:strCache>
                <c:ptCount val="1"/>
                <c:pt idx="0">
                  <c:v>$0.4/kg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One'!$H$2:$H$366</c:f>
              <c:numCache>
                <c:formatCode>General</c:formatCode>
                <c:ptCount val="365"/>
                <c:pt idx="0">
                  <c:v>5.5999999999999002</c:v>
                </c:pt>
                <c:pt idx="1">
                  <c:v>5.5999999999999002</c:v>
                </c:pt>
                <c:pt idx="2">
                  <c:v>5.5999999999999002</c:v>
                </c:pt>
                <c:pt idx="3">
                  <c:v>5.5999999999999002</c:v>
                </c:pt>
                <c:pt idx="4">
                  <c:v>5.5999999999999002</c:v>
                </c:pt>
                <c:pt idx="5">
                  <c:v>5.5999999999999002</c:v>
                </c:pt>
                <c:pt idx="6">
                  <c:v>5.5999999999999002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6.3155521666576897</c:v>
                </c:pt>
                <c:pt idx="57">
                  <c:v>6.3155521666576897</c:v>
                </c:pt>
                <c:pt idx="58">
                  <c:v>6.3155521666576897</c:v>
                </c:pt>
                <c:pt idx="59">
                  <c:v>6.3155521666576897</c:v>
                </c:pt>
                <c:pt idx="60">
                  <c:v>6.3155521666576897</c:v>
                </c:pt>
                <c:pt idx="61">
                  <c:v>6.3155521666576897</c:v>
                </c:pt>
                <c:pt idx="62">
                  <c:v>6.3155521666576897</c:v>
                </c:pt>
                <c:pt idx="63">
                  <c:v>2.45206246063958</c:v>
                </c:pt>
                <c:pt idx="64">
                  <c:v>2.45206246063958</c:v>
                </c:pt>
                <c:pt idx="65">
                  <c:v>2.45206246063958</c:v>
                </c:pt>
                <c:pt idx="66">
                  <c:v>2.45206246063958</c:v>
                </c:pt>
                <c:pt idx="67">
                  <c:v>2.45206246063958</c:v>
                </c:pt>
                <c:pt idx="68">
                  <c:v>2.45206246063958</c:v>
                </c:pt>
                <c:pt idx="69">
                  <c:v>2.45206246063958</c:v>
                </c:pt>
                <c:pt idx="70">
                  <c:v>1.4208207512454001</c:v>
                </c:pt>
                <c:pt idx="71">
                  <c:v>1.4208207512454001</c:v>
                </c:pt>
                <c:pt idx="72">
                  <c:v>1.4208207512454001</c:v>
                </c:pt>
                <c:pt idx="73">
                  <c:v>1.4208207512454001</c:v>
                </c:pt>
                <c:pt idx="74">
                  <c:v>1.4208207512454001</c:v>
                </c:pt>
                <c:pt idx="75">
                  <c:v>1.4208207512454001</c:v>
                </c:pt>
                <c:pt idx="76">
                  <c:v>1.4208207512454001</c:v>
                </c:pt>
                <c:pt idx="77">
                  <c:v>6.3790219970582003</c:v>
                </c:pt>
                <c:pt idx="78">
                  <c:v>6.3790219970582003</c:v>
                </c:pt>
                <c:pt idx="79">
                  <c:v>6.3790219970582003</c:v>
                </c:pt>
                <c:pt idx="80">
                  <c:v>6.3790219970582003</c:v>
                </c:pt>
                <c:pt idx="81">
                  <c:v>6.3790219970582003</c:v>
                </c:pt>
                <c:pt idx="82">
                  <c:v>6.3790219970582003</c:v>
                </c:pt>
                <c:pt idx="83">
                  <c:v>6.3790219970582003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33888"/>
        <c:axId val="252934280"/>
      </c:scatterChart>
      <c:valAx>
        <c:axId val="252933888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34280"/>
        <c:crosses val="autoZero"/>
        <c:crossBetween val="midCat"/>
      </c:valAx>
      <c:valAx>
        <c:axId val="252934280"/>
        <c:scaling>
          <c:orientation val="minMax"/>
          <c:max val="8.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Quantity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(kg/day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3388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NZ" dirty="0" smtClean="0"/>
              <a:t>Body Condition Score</a:t>
            </a:r>
            <a:endParaRPr lang="en-NZ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'Model One'!$B$1</c:f>
              <c:strCache>
                <c:ptCount val="1"/>
                <c:pt idx="0">
                  <c:v>$0.3/kg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One'!$B$2:$B$366</c:f>
              <c:numCache>
                <c:formatCode>General</c:formatCode>
                <c:ptCount val="365"/>
                <c:pt idx="0">
                  <c:v>3.1899116709786801</c:v>
                </c:pt>
                <c:pt idx="1">
                  <c:v>3.17888433027453</c:v>
                </c:pt>
                <c:pt idx="2">
                  <c:v>3.1678384977132099</c:v>
                </c:pt>
                <c:pt idx="3">
                  <c:v>3.15672349138526</c:v>
                </c:pt>
                <c:pt idx="4">
                  <c:v>3.1455698891669299</c:v>
                </c:pt>
                <c:pt idx="5">
                  <c:v>3.1343986040542799</c:v>
                </c:pt>
                <c:pt idx="6">
                  <c:v>3.12322841659766</c:v>
                </c:pt>
                <c:pt idx="7">
                  <c:v>3.1131117240447099</c:v>
                </c:pt>
                <c:pt idx="8">
                  <c:v>3.1028999439449301</c:v>
                </c:pt>
                <c:pt idx="9">
                  <c:v>3.0927122697476901</c:v>
                </c:pt>
                <c:pt idx="10">
                  <c:v>3.08255237812156</c:v>
                </c:pt>
                <c:pt idx="11">
                  <c:v>3.0724321752403898</c:v>
                </c:pt>
                <c:pt idx="12">
                  <c:v>3.0623610479800401</c:v>
                </c:pt>
                <c:pt idx="13">
                  <c:v>3.05234710869559</c:v>
                </c:pt>
                <c:pt idx="14">
                  <c:v>3.0423973130159601</c:v>
                </c:pt>
                <c:pt idx="15">
                  <c:v>3.0325176403902998</c:v>
                </c:pt>
                <c:pt idx="16">
                  <c:v>3.0227132371807199</c:v>
                </c:pt>
                <c:pt idx="17">
                  <c:v>3.0129885372286198</c:v>
                </c:pt>
                <c:pt idx="18">
                  <c:v>3.00334736323622</c:v>
                </c:pt>
                <c:pt idx="19">
                  <c:v>2.99379301243169</c:v>
                </c:pt>
                <c:pt idx="20">
                  <c:v>2.98432832923669</c:v>
                </c:pt>
                <c:pt idx="21">
                  <c:v>2.97495576713857</c:v>
                </c:pt>
                <c:pt idx="22">
                  <c:v>2.9656774415524501</c:v>
                </c:pt>
                <c:pt idx="23">
                  <c:v>2.9564951751278601</c:v>
                </c:pt>
                <c:pt idx="24">
                  <c:v>2.9474105366913599</c:v>
                </c:pt>
                <c:pt idx="25">
                  <c:v>2.9384248748056101</c:v>
                </c:pt>
                <c:pt idx="26">
                  <c:v>2.9295393467561799</c:v>
                </c:pt>
                <c:pt idx="27">
                  <c:v>2.9207549436403299</c:v>
                </c:pt>
                <c:pt idx="28">
                  <c:v>2.91207251212139</c:v>
                </c:pt>
                <c:pt idx="29">
                  <c:v>2.9034927733215401</c:v>
                </c:pt>
                <c:pt idx="30">
                  <c:v>2.8950163392516202</c:v>
                </c:pt>
                <c:pt idx="31">
                  <c:v>2.8866437271155601</c:v>
                </c:pt>
                <c:pt idx="32">
                  <c:v>2.8783753717763001</c:v>
                </c:pt>
                <c:pt idx="33">
                  <c:v>2.8702116366279999</c:v>
                </c:pt>
                <c:pt idx="34">
                  <c:v>2.8621528230838802</c:v>
                </c:pt>
                <c:pt idx="35">
                  <c:v>2.8541991788599499</c:v>
                </c:pt>
                <c:pt idx="36">
                  <c:v>2.8463509052092602</c:v>
                </c:pt>
                <c:pt idx="37">
                  <c:v>2.8386081632408202</c:v>
                </c:pt>
                <c:pt idx="38">
                  <c:v>2.8309710794389198</c:v>
                </c:pt>
                <c:pt idx="39">
                  <c:v>2.8234397504834101</c:v>
                </c:pt>
                <c:pt idx="40">
                  <c:v>2.81601424745846</c:v>
                </c:pt>
                <c:pt idx="41">
                  <c:v>2.8086946195257601</c:v>
                </c:pt>
                <c:pt idx="42">
                  <c:v>2.8014808971287102</c:v>
                </c:pt>
                <c:pt idx="43">
                  <c:v>2.7943730947855898</c:v>
                </c:pt>
                <c:pt idx="44">
                  <c:v>2.7873712135223498</c:v>
                </c:pt>
                <c:pt idx="45">
                  <c:v>2.7804752429895698</c:v>
                </c:pt>
                <c:pt idx="46">
                  <c:v>2.7736851633023698</c:v>
                </c:pt>
                <c:pt idx="47">
                  <c:v>2.76700094663761</c:v>
                </c:pt>
                <c:pt idx="48">
                  <c:v>2.7604225586180502</c:v>
                </c:pt>
                <c:pt idx="49">
                  <c:v>2.7539499595100199</c:v>
                </c:pt>
                <c:pt idx="50">
                  <c:v>2.7475831052576498</c:v>
                </c:pt>
                <c:pt idx="51">
                  <c:v>2.7413219483737801</c:v>
                </c:pt>
                <c:pt idx="52">
                  <c:v>2.7351664387057002</c:v>
                </c:pt>
                <c:pt idx="53">
                  <c:v>2.7291165240911099</c:v>
                </c:pt>
                <c:pt idx="54">
                  <c:v>2.7231721509182698</c:v>
                </c:pt>
                <c:pt idx="55">
                  <c:v>2.7173332646023902</c:v>
                </c:pt>
                <c:pt idx="56">
                  <c:v>2.71159980998894</c:v>
                </c:pt>
                <c:pt idx="57">
                  <c:v>2.7059717316932299</c:v>
                </c:pt>
                <c:pt idx="58">
                  <c:v>2.70044897438442</c:v>
                </c:pt>
                <c:pt idx="59">
                  <c:v>2.6950314830213902</c:v>
                </c:pt>
                <c:pt idx="60">
                  <c:v>2.6897192030465402</c:v>
                </c:pt>
                <c:pt idx="61">
                  <c:v>2.6845120805433602</c:v>
                </c:pt>
                <c:pt idx="62">
                  <c:v>2.6794100623624302</c:v>
                </c:pt>
                <c:pt idx="63">
                  <c:v>2.6744130962203001</c:v>
                </c:pt>
                <c:pt idx="64">
                  <c:v>2.6695211307749598</c:v>
                </c:pt>
                <c:pt idx="65">
                  <c:v>2.6647341156811799</c:v>
                </c:pt>
                <c:pt idx="66">
                  <c:v>2.6600520016285398</c:v>
                </c:pt>
                <c:pt idx="67">
                  <c:v>2.65547474036482</c:v>
                </c:pt>
                <c:pt idx="68">
                  <c:v>2.6510022847068502</c:v>
                </c:pt>
                <c:pt idx="69">
                  <c:v>2.6466345885407301</c:v>
                </c:pt>
                <c:pt idx="70">
                  <c:v>2.64237160681314</c:v>
                </c:pt>
                <c:pt idx="71">
                  <c:v>2.63821329551521</c:v>
                </c:pt>
                <c:pt idx="72">
                  <c:v>2.6341596116601802</c:v>
                </c:pt>
                <c:pt idx="73">
                  <c:v>2.6302105132559901</c:v>
                </c:pt>
                <c:pt idx="74">
                  <c:v>2.6263659592736999</c:v>
                </c:pt>
                <c:pt idx="75">
                  <c:v>2.6226259096126698</c:v>
                </c:pt>
                <c:pt idx="76">
                  <c:v>2.6189903250631299</c:v>
                </c:pt>
                <c:pt idx="77">
                  <c:v>2.61545916726674</c:v>
                </c:pt>
                <c:pt idx="78">
                  <c:v>2.6120323986758001</c:v>
                </c:pt>
                <c:pt idx="79">
                  <c:v>2.6087099825114302</c:v>
                </c:pt>
                <c:pt idx="80">
                  <c:v>2.6054918827211702</c:v>
                </c:pt>
                <c:pt idx="81">
                  <c:v>2.6023780639363099</c:v>
                </c:pt>
                <c:pt idx="82">
                  <c:v>2.5993684914293</c:v>
                </c:pt>
                <c:pt idx="83">
                  <c:v>2.59646313107134</c:v>
                </c:pt>
                <c:pt idx="84">
                  <c:v>2.59366194929052</c:v>
                </c:pt>
                <c:pt idx="85">
                  <c:v>2.5909649130305601</c:v>
                </c:pt>
                <c:pt idx="86">
                  <c:v>2.5883719897102799</c:v>
                </c:pt>
                <c:pt idx="87">
                  <c:v>2.5858831471839898</c:v>
                </c:pt>
                <c:pt idx="88">
                  <c:v>2.5834983537029199</c:v>
                </c:pt>
                <c:pt idx="89">
                  <c:v>2.5812175778775401</c:v>
                </c:pt>
                <c:pt idx="90">
                  <c:v>2.57903858936726</c:v>
                </c:pt>
                <c:pt idx="91">
                  <c:v>2.5769638451505599</c:v>
                </c:pt>
                <c:pt idx="92">
                  <c:v>2.5749930826236902</c:v>
                </c:pt>
                <c:pt idx="93">
                  <c:v>2.5731262951663298</c:v>
                </c:pt>
                <c:pt idx="94">
                  <c:v>2.5713634523948001</c:v>
                </c:pt>
                <c:pt idx="95">
                  <c:v>2.5697045263856002</c:v>
                </c:pt>
                <c:pt idx="96">
                  <c:v>2.5681494891890799</c:v>
                </c:pt>
                <c:pt idx="97">
                  <c:v>2.5666983130333798</c:v>
                </c:pt>
                <c:pt idx="98">
                  <c:v>2.5653509702784998</c:v>
                </c:pt>
                <c:pt idx="99">
                  <c:v>2.5641074333949399</c:v>
                </c:pt>
                <c:pt idx="100">
                  <c:v>2.5629676749414898</c:v>
                </c:pt>
                <c:pt idx="101">
                  <c:v>2.5619316675444699</c:v>
                </c:pt>
                <c:pt idx="102">
                  <c:v>2.5609993838781202</c:v>
                </c:pt>
                <c:pt idx="103">
                  <c:v>2.5601707966462901</c:v>
                </c:pt>
                <c:pt idx="104">
                  <c:v>2.5594458785652301</c:v>
                </c:pt>
                <c:pt idx="105">
                  <c:v>2.5588246023476402</c:v>
                </c:pt>
                <c:pt idx="106">
                  <c:v>2.5583069406877899</c:v>
                </c:pt>
                <c:pt idx="107">
                  <c:v>2.55789286624782</c:v>
                </c:pt>
                <c:pt idx="108">
                  <c:v>2.5575823516451601</c:v>
                </c:pt>
                <c:pt idx="109">
                  <c:v>2.5573753694409498</c:v>
                </c:pt>
                <c:pt idx="110">
                  <c:v>2.55727189212966</c:v>
                </c:pt>
                <c:pt idx="111">
                  <c:v>2.55727189212966</c:v>
                </c:pt>
                <c:pt idx="112">
                  <c:v>2.5575309626551301</c:v>
                </c:pt>
                <c:pt idx="113">
                  <c:v>2.5578016574731701</c:v>
                </c:pt>
                <c:pt idx="114">
                  <c:v>2.5580839138119198</c:v>
                </c:pt>
                <c:pt idx="115">
                  <c:v>2.5583777627906201</c:v>
                </c:pt>
                <c:pt idx="116">
                  <c:v>2.5586832256463099</c:v>
                </c:pt>
                <c:pt idx="117">
                  <c:v>2.5590003245311301</c:v>
                </c:pt>
                <c:pt idx="118">
                  <c:v>2.5593290813928302</c:v>
                </c:pt>
                <c:pt idx="119">
                  <c:v>2.5596695180923401</c:v>
                </c:pt>
                <c:pt idx="120">
                  <c:v>2.56002165639307</c:v>
                </c:pt>
                <c:pt idx="121">
                  <c:v>2.5603855179634198</c:v>
                </c:pt>
                <c:pt idx="122">
                  <c:v>2.5607611243777102</c:v>
                </c:pt>
                <c:pt idx="123">
                  <c:v>2.5611484971173599</c:v>
                </c:pt>
                <c:pt idx="124">
                  <c:v>2.5615476575718001</c:v>
                </c:pt>
                <c:pt idx="125">
                  <c:v>2.5619586270393802</c:v>
                </c:pt>
                <c:pt idx="126">
                  <c:v>2.5623814267282401</c:v>
                </c:pt>
                <c:pt idx="127">
                  <c:v>2.5628160777570201</c:v>
                </c:pt>
                <c:pt idx="128">
                  <c:v>2.56326260115552</c:v>
                </c:pt>
                <c:pt idx="129">
                  <c:v>2.56372101786534</c:v>
                </c:pt>
                <c:pt idx="130">
                  <c:v>2.56419134874039</c:v>
                </c:pt>
                <c:pt idx="131">
                  <c:v>2.5646736145472899</c:v>
                </c:pt>
                <c:pt idx="132">
                  <c:v>2.5651678359658598</c:v>
                </c:pt>
                <c:pt idx="133">
                  <c:v>2.56567403358931</c:v>
                </c:pt>
                <c:pt idx="134">
                  <c:v>2.5661922279245601</c:v>
                </c:pt>
                <c:pt idx="135">
                  <c:v>2.5667224393923802</c:v>
                </c:pt>
                <c:pt idx="136">
                  <c:v>2.5672646883274601</c:v>
                </c:pt>
                <c:pt idx="137">
                  <c:v>2.5678189949785102</c:v>
                </c:pt>
                <c:pt idx="138">
                  <c:v>2.5683853795081499</c:v>
                </c:pt>
                <c:pt idx="139">
                  <c:v>2.5689638619928399</c:v>
                </c:pt>
                <c:pt idx="140">
                  <c:v>2.5695544624226998</c:v>
                </c:pt>
                <c:pt idx="141">
                  <c:v>2.5701572007012699</c:v>
                </c:pt>
                <c:pt idx="142">
                  <c:v>2.5707720966451602</c:v>
                </c:pt>
                <c:pt idx="143">
                  <c:v>2.57139916998374</c:v>
                </c:pt>
                <c:pt idx="144">
                  <c:v>2.5720384403586198</c:v>
                </c:pt>
                <c:pt idx="145">
                  <c:v>2.57268992732318</c:v>
                </c:pt>
                <c:pt idx="146">
                  <c:v>2.5733536503419598</c:v>
                </c:pt>
                <c:pt idx="147">
                  <c:v>2.57402962879002</c:v>
                </c:pt>
                <c:pt idx="148">
                  <c:v>2.5747178819522101</c:v>
                </c:pt>
                <c:pt idx="149">
                  <c:v>2.5754184290223701</c:v>
                </c:pt>
                <c:pt idx="150">
                  <c:v>2.5761312891024799</c:v>
                </c:pt>
                <c:pt idx="151">
                  <c:v>2.5768564812017201</c:v>
                </c:pt>
                <c:pt idx="152">
                  <c:v>2.57759402423545</c:v>
                </c:pt>
                <c:pt idx="153">
                  <c:v>2.5783439370241799</c:v>
                </c:pt>
                <c:pt idx="154">
                  <c:v>2.5791062382923502</c:v>
                </c:pt>
                <c:pt idx="155">
                  <c:v>2.5798809466671502</c:v>
                </c:pt>
                <c:pt idx="156">
                  <c:v>2.58066808067725</c:v>
                </c:pt>
                <c:pt idx="157">
                  <c:v>2.5814676587513401</c:v>
                </c:pt>
                <c:pt idx="158">
                  <c:v>2.5822796992167798</c:v>
                </c:pt>
                <c:pt idx="159">
                  <c:v>2.5831042202979999</c:v>
                </c:pt>
                <c:pt idx="160">
                  <c:v>2.58394124011495</c:v>
                </c:pt>
                <c:pt idx="161">
                  <c:v>2.58479077668138</c:v>
                </c:pt>
                <c:pt idx="162">
                  <c:v>2.5856528479030998</c:v>
                </c:pt>
                <c:pt idx="163">
                  <c:v>2.5865274715761002</c:v>
                </c:pt>
                <c:pt idx="164">
                  <c:v>2.5874146653846899</c:v>
                </c:pt>
                <c:pt idx="165">
                  <c:v>2.5883144468994099</c:v>
                </c:pt>
                <c:pt idx="166">
                  <c:v>2.5892268335750002</c:v>
                </c:pt>
                <c:pt idx="167">
                  <c:v>2.59015184274815</c:v>
                </c:pt>
                <c:pt idx="168">
                  <c:v>2.5910894916352798</c:v>
                </c:pt>
                <c:pt idx="169">
                  <c:v>2.5920397973301799</c:v>
                </c:pt>
                <c:pt idx="170">
                  <c:v>2.5930027768014901</c:v>
                </c:pt>
                <c:pt idx="171">
                  <c:v>2.5939784468902198</c:v>
                </c:pt>
                <c:pt idx="172">
                  <c:v>2.59496682430707</c:v>
                </c:pt>
                <c:pt idx="173">
                  <c:v>2.5959679256296999</c:v>
                </c:pt>
                <c:pt idx="174">
                  <c:v>2.5969817672998698</c:v>
                </c:pt>
                <c:pt idx="175">
                  <c:v>2.5980083656205402</c:v>
                </c:pt>
                <c:pt idx="176">
                  <c:v>2.59904773675277</c:v>
                </c:pt>
                <c:pt idx="177">
                  <c:v>2.6000998967125999</c:v>
                </c:pt>
                <c:pt idx="178">
                  <c:v>2.6011648613678</c:v>
                </c:pt>
                <c:pt idx="179">
                  <c:v>2.6022426464344601</c:v>
                </c:pt>
                <c:pt idx="180">
                  <c:v>2.6033332674735701</c:v>
                </c:pt>
                <c:pt idx="181">
                  <c:v>2.6044367398873498</c:v>
                </c:pt>
                <c:pt idx="182">
                  <c:v>2.6055530789156101</c:v>
                </c:pt>
                <c:pt idx="183">
                  <c:v>2.6066822996318599</c:v>
                </c:pt>
                <c:pt idx="184">
                  <c:v>2.60782441693939</c:v>
                </c:pt>
                <c:pt idx="185">
                  <c:v>2.6089794455671602</c:v>
                </c:pt>
                <c:pt idx="186">
                  <c:v>2.61014740006563</c:v>
                </c:pt>
                <c:pt idx="187">
                  <c:v>2.6113282948024001</c:v>
                </c:pt>
                <c:pt idx="188">
                  <c:v>2.61252214395771</c:v>
                </c:pt>
                <c:pt idx="189">
                  <c:v>2.61372896151989</c:v>
                </c:pt>
                <c:pt idx="190">
                  <c:v>2.6149487612805502</c:v>
                </c:pt>
                <c:pt idx="191">
                  <c:v>2.61618155682975</c:v>
                </c:pt>
                <c:pt idx="192">
                  <c:v>2.6174273615508898</c:v>
                </c:pt>
                <c:pt idx="193">
                  <c:v>2.6186861886155901</c:v>
                </c:pt>
                <c:pt idx="194">
                  <c:v>2.6199580509782798</c:v>
                </c:pt>
                <c:pt idx="195">
                  <c:v>2.6212429613707799</c:v>
                </c:pt>
                <c:pt idx="196">
                  <c:v>2.6225409322965598</c:v>
                </c:pt>
                <c:pt idx="197">
                  <c:v>2.6238519760249801</c:v>
                </c:pt>
                <c:pt idx="198">
                  <c:v>2.6251761045852602</c:v>
                </c:pt>
                <c:pt idx="199">
                  <c:v>2.6265133297603298</c:v>
                </c:pt>
                <c:pt idx="200">
                  <c:v>2.6278636630804799</c:v>
                </c:pt>
                <c:pt idx="201">
                  <c:v>2.6292271158168599</c:v>
                </c:pt>
                <c:pt idx="202">
                  <c:v>2.6306036989747601</c:v>
                </c:pt>
                <c:pt idx="203">
                  <c:v>2.6319934232867102</c:v>
                </c:pt>
                <c:pt idx="204">
                  <c:v>2.6333962992053901</c:v>
                </c:pt>
                <c:pt idx="205">
                  <c:v>2.6348123368963599</c:v>
                </c:pt>
                <c:pt idx="206">
                  <c:v>2.6362415462305799</c:v>
                </c:pt>
                <c:pt idx="207">
                  <c:v>2.6376839367766598</c:v>
                </c:pt>
                <c:pt idx="208">
                  <c:v>2.6391395177929899</c:v>
                </c:pt>
                <c:pt idx="209">
                  <c:v>2.6406082982196302</c:v>
                </c:pt>
                <c:pt idx="210">
                  <c:v>2.6420902866699199</c:v>
                </c:pt>
                <c:pt idx="211">
                  <c:v>2.6435854914218799</c:v>
                </c:pt>
                <c:pt idx="212">
                  <c:v>2.6450939204094901</c:v>
                </c:pt>
                <c:pt idx="213">
                  <c:v>2.6466155812135099</c:v>
                </c:pt>
                <c:pt idx="214">
                  <c:v>2.64815048105228</c:v>
                </c:pt>
                <c:pt idx="215">
                  <c:v>2.6496986267721301</c:v>
                </c:pt>
                <c:pt idx="216">
                  <c:v>2.6512600248375602</c:v>
                </c:pt>
                <c:pt idx="217">
                  <c:v>2.65283468132119</c:v>
                </c:pt>
                <c:pt idx="218">
                  <c:v>2.6544226018933799</c:v>
                </c:pt>
                <c:pt idx="219">
                  <c:v>2.65602379181168</c:v>
                </c:pt>
                <c:pt idx="220">
                  <c:v>2.6576382559098501</c:v>
                </c:pt>
                <c:pt idx="221">
                  <c:v>2.6592659985867</c:v>
                </c:pt>
                <c:pt idx="222">
                  <c:v>2.66090702379462</c:v>
                </c:pt>
                <c:pt idx="223">
                  <c:v>2.66256133502774</c:v>
                </c:pt>
                <c:pt idx="224">
                  <c:v>2.6642289353098598</c:v>
                </c:pt>
                <c:pt idx="225">
                  <c:v>2.6659098271819999</c:v>
                </c:pt>
                <c:pt idx="226">
                  <c:v>2.6676040126896701</c:v>
                </c:pt>
                <c:pt idx="227">
                  <c:v>2.6693114933697601</c:v>
                </c:pt>
                <c:pt idx="228">
                  <c:v>2.6710322702371099</c:v>
                </c:pt>
                <c:pt idx="229">
                  <c:v>2.6727663437707498</c:v>
                </c:pt>
                <c:pt idx="230">
                  <c:v>2.6745137138997199</c:v>
                </c:pt>
                <c:pt idx="231">
                  <c:v>2.6762743799886102</c:v>
                </c:pt>
                <c:pt idx="232">
                  <c:v>2.6780483408226101</c:v>
                </c:pt>
                <c:pt idx="233">
                  <c:v>2.6798355945923</c:v>
                </c:pt>
                <c:pt idx="234">
                  <c:v>2.68163613887792</c:v>
                </c:pt>
                <c:pt idx="235">
                  <c:v>2.6834499706333399</c:v>
                </c:pt>
                <c:pt idx="236">
                  <c:v>2.6852770861695499</c:v>
                </c:pt>
                <c:pt idx="237">
                  <c:v>2.6871174811377401</c:v>
                </c:pt>
                <c:pt idx="238">
                  <c:v>2.6889711505119598</c:v>
                </c:pt>
                <c:pt idx="239">
                  <c:v>2.6908380885713301</c:v>
                </c:pt>
                <c:pt idx="240">
                  <c:v>2.69271828888176</c:v>
                </c:pt>
                <c:pt idx="241">
                  <c:v>2.6946117442772701</c:v>
                </c:pt>
                <c:pt idx="242">
                  <c:v>2.6965184468407601</c:v>
                </c:pt>
                <c:pt idx="243">
                  <c:v>2.6984383878843299</c:v>
                </c:pt>
                <c:pt idx="244">
                  <c:v>2.7003715579290999</c:v>
                </c:pt>
                <c:pt idx="245">
                  <c:v>2.7023179466845</c:v>
                </c:pt>
                <c:pt idx="246">
                  <c:v>2.70427754302706</c:v>
                </c:pt>
                <c:pt idx="247">
                  <c:v>2.70625033497861</c:v>
                </c:pt>
                <c:pt idx="248">
                  <c:v>2.7082363096839899</c:v>
                </c:pt>
                <c:pt idx="249">
                  <c:v>2.7102354533881399</c:v>
                </c:pt>
                <c:pt idx="250">
                  <c:v>2.7122477514126802</c:v>
                </c:pt>
                <c:pt idx="251">
                  <c:v>2.7142731881318398</c:v>
                </c:pt>
                <c:pt idx="252">
                  <c:v>2.7163117469477802</c:v>
                </c:pt>
                <c:pt idx="253">
                  <c:v>2.71836341026536</c:v>
                </c:pt>
                <c:pt idx="254">
                  <c:v>2.7204281594661701</c:v>
                </c:pt>
                <c:pt idx="255">
                  <c:v>2.7225059748820502</c:v>
                </c:pt>
                <c:pt idx="256">
                  <c:v>2.7245968357677799</c:v>
                </c:pt>
                <c:pt idx="257">
                  <c:v>2.7267007202732301</c:v>
                </c:pt>
                <c:pt idx="258">
                  <c:v>2.7288176054147302</c:v>
                </c:pt>
                <c:pt idx="259">
                  <c:v>2.7309474670457798</c:v>
                </c:pt>
                <c:pt idx="260">
                  <c:v>2.7330902798269698</c:v>
                </c:pt>
                <c:pt idx="261">
                  <c:v>2.7352460171952302</c:v>
                </c:pt>
                <c:pt idx="262">
                  <c:v>2.7374146513322</c:v>
                </c:pt>
                <c:pt idx="263">
                  <c:v>2.7395961531319899</c:v>
                </c:pt>
                <c:pt idx="264">
                  <c:v>2.7417904921679499</c:v>
                </c:pt>
                <c:pt idx="265">
                  <c:v>2.74399763665875</c:v>
                </c:pt>
                <c:pt idx="266">
                  <c:v>2.7462175534335498</c:v>
                </c:pt>
                <c:pt idx="267">
                  <c:v>2.7484502078964002</c:v>
                </c:pt>
                <c:pt idx="268">
                  <c:v>2.75069556398961</c:v>
                </c:pt>
                <c:pt idx="269">
                  <c:v>2.7529535841563999</c:v>
                </c:pt>
                <c:pt idx="270">
                  <c:v>2.75522422930247</c:v>
                </c:pt>
                <c:pt idx="271">
                  <c:v>2.7575074587567401</c:v>
                </c:pt>
                <c:pt idx="272">
                  <c:v>2.75980323023105</c:v>
                </c:pt>
                <c:pt idx="273">
                  <c:v>2.7621114997789502</c:v>
                </c:pt>
                <c:pt idx="274">
                  <c:v>2.7644322217533901</c:v>
                </c:pt>
                <c:pt idx="275">
                  <c:v>2.7667653487634598</c:v>
                </c:pt>
                <c:pt idx="276">
                  <c:v>2.7691108316300101</c:v>
                </c:pt>
                <c:pt idx="277">
                  <c:v>2.77146861934022</c:v>
                </c:pt>
                <c:pt idx="278">
                  <c:v>2.7738386590010702</c:v>
                </c:pt>
                <c:pt idx="279">
                  <c:v>2.7762208957916599</c:v>
                </c:pt>
                <c:pt idx="280">
                  <c:v>2.78407906242971</c:v>
                </c:pt>
                <c:pt idx="281">
                  <c:v>2.7939424895931499</c:v>
                </c:pt>
                <c:pt idx="282">
                  <c:v>2.8037579346436798</c:v>
                </c:pt>
                <c:pt idx="283">
                  <c:v>2.8135248307584999</c:v>
                </c:pt>
                <c:pt idx="284">
                  <c:v>2.82324259647489</c:v>
                </c:pt>
                <c:pt idx="285">
                  <c:v>2.8329106353725502</c:v>
                </c:pt>
                <c:pt idx="286">
                  <c:v>2.8425283357477902</c:v>
                </c:pt>
                <c:pt idx="287">
                  <c:v>2.8520950702793701</c:v>
                </c:pt>
                <c:pt idx="288">
                  <c:v>2.86161019568583</c:v>
                </c:pt>
                <c:pt idx="289">
                  <c:v>2.8710730523739398</c:v>
                </c:pt>
                <c:pt idx="290">
                  <c:v>2.8804829640781802</c:v>
                </c:pt>
                <c:pt idx="291">
                  <c:v>2.8898392374909898</c:v>
                </c:pt>
                <c:pt idx="292">
                  <c:v>2.8991411618834202</c:v>
                </c:pt>
                <c:pt idx="293">
                  <c:v>2.9083880087160598</c:v>
                </c:pt>
                <c:pt idx="294">
                  <c:v>2.9175790312399399</c:v>
                </c:pt>
                <c:pt idx="295">
                  <c:v>2.9267134640870802</c:v>
                </c:pt>
                <c:pt idx="296">
                  <c:v>2.9357905228505099</c:v>
                </c:pt>
                <c:pt idx="297">
                  <c:v>2.9448094036533701</c:v>
                </c:pt>
                <c:pt idx="298">
                  <c:v>2.9537692827068298</c:v>
                </c:pt>
                <c:pt idx="299">
                  <c:v>2.96266931585664</c:v>
                </c:pt>
                <c:pt idx="300">
                  <c:v>2.9715086381176898</c:v>
                </c:pt>
                <c:pt idx="301">
                  <c:v>2.9802863631966598</c:v>
                </c:pt>
                <c:pt idx="302">
                  <c:v>2.9890015830020902</c:v>
                </c:pt>
                <c:pt idx="303">
                  <c:v>2.9976533671416599</c:v>
                </c:pt>
                <c:pt idx="304">
                  <c:v>3.00624076240639</c:v>
                </c:pt>
                <c:pt idx="305">
                  <c:v>3.0147627922412301</c:v>
                </c:pt>
                <c:pt idx="306">
                  <c:v>3.0232184562017999</c:v>
                </c:pt>
                <c:pt idx="307">
                  <c:v>3.0316067293968501</c:v>
                </c:pt>
                <c:pt idx="308">
                  <c:v>3.0399265619159901</c:v>
                </c:pt>
                <c:pt idx="309">
                  <c:v>3.0481768782423</c:v>
                </c:pt>
                <c:pt idx="310">
                  <c:v>3.0563565766494998</c:v>
                </c:pt>
                <c:pt idx="311">
                  <c:v>3.0644645285829601</c:v>
                </c:pt>
                <c:pt idx="312">
                  <c:v>3.0724995780244999</c:v>
                </c:pt>
                <c:pt idx="313">
                  <c:v>3.0804605408400598</c:v>
                </c:pt>
                <c:pt idx="314">
                  <c:v>3.0883462041101102</c:v>
                </c:pt>
                <c:pt idx="315">
                  <c:v>3.0961553254421199</c:v>
                </c:pt>
                <c:pt idx="316">
                  <c:v>3.1038866322645902</c:v>
                </c:pt>
                <c:pt idx="317">
                  <c:v>3.1115388211021302</c:v>
                </c:pt>
                <c:pt idx="318">
                  <c:v>3.11911055683108</c:v>
                </c:pt>
                <c:pt idx="319">
                  <c:v>3.1266004719149101</c:v>
                </c:pt>
                <c:pt idx="320">
                  <c:v>3.1340071656190802</c:v>
                </c:pt>
                <c:pt idx="321">
                  <c:v>3.1413292032045099</c:v>
                </c:pt>
                <c:pt idx="322">
                  <c:v>3.1485651150991498</c:v>
                </c:pt>
                <c:pt idx="323">
                  <c:v>3.1557133960469699</c:v>
                </c:pt>
                <c:pt idx="324">
                  <c:v>3.1627725042336299</c:v>
                </c:pt>
                <c:pt idx="325">
                  <c:v>3.1697408603882402</c:v>
                </c:pt>
                <c:pt idx="326">
                  <c:v>3.1766168468603802</c:v>
                </c:pt>
                <c:pt idx="327">
                  <c:v>3.1833988066716499</c:v>
                </c:pt>
                <c:pt idx="328">
                  <c:v>3.1900850425410101</c:v>
                </c:pt>
                <c:pt idx="329">
                  <c:v>3.1966738158830399</c:v>
                </c:pt>
                <c:pt idx="330">
                  <c:v>3.2031633457783499</c:v>
                </c:pt>
                <c:pt idx="331">
                  <c:v>3.2095518079151599</c:v>
                </c:pt>
                <c:pt idx="332">
                  <c:v>3.21583733350126</c:v>
                </c:pt>
                <c:pt idx="333">
                  <c:v>3.2220180081454002</c:v>
                </c:pt>
                <c:pt idx="334">
                  <c:v>3.2280918707070101</c:v>
                </c:pt>
                <c:pt idx="335">
                  <c:v>3.2340569121134299</c:v>
                </c:pt>
                <c:pt idx="336">
                  <c:v>3.2399110741434498</c:v>
                </c:pt>
                <c:pt idx="337">
                  <c:v>3.2456522481761501</c:v>
                </c:pt>
                <c:pt idx="338">
                  <c:v>3.2512782739039001</c:v>
                </c:pt>
                <c:pt idx="339">
                  <c:v>3.2567869380083301</c:v>
                </c:pt>
                <c:pt idx="340">
                  <c:v>3.2621759727980399</c:v>
                </c:pt>
                <c:pt idx="341">
                  <c:v>3.2674430548068201</c:v>
                </c:pt>
                <c:pt idx="342">
                  <c:v>3.27258580335101</c:v>
                </c:pt>
                <c:pt idx="343">
                  <c:v>3.2776017790446601</c:v>
                </c:pt>
                <c:pt idx="344">
                  <c:v>3.28248848227109</c:v>
                </c:pt>
                <c:pt idx="345">
                  <c:v>3.2872433516092099</c:v>
                </c:pt>
                <c:pt idx="346">
                  <c:v>3.2918637622133202</c:v>
                </c:pt>
                <c:pt idx="347">
                  <c:v>3.2963470241444299</c:v>
                </c:pt>
                <c:pt idx="348">
                  <c:v>3.30069038065179</c:v>
                </c:pt>
                <c:pt idx="349">
                  <c:v>3.3048910064024799</c:v>
                </c:pt>
                <c:pt idx="350">
                  <c:v>3.3089460056576101</c:v>
                </c:pt>
                <c:pt idx="351">
                  <c:v>3.3128524103928698</c:v>
                </c:pt>
                <c:pt idx="352">
                  <c:v>3.3166071783617399</c:v>
                </c:pt>
                <c:pt idx="353">
                  <c:v>3.3202071910990099</c:v>
                </c:pt>
                <c:pt idx="354">
                  <c:v>3.3236492518626402</c:v>
                </c:pt>
                <c:pt idx="355">
                  <c:v>3.3269300835114901</c:v>
                </c:pt>
                <c:pt idx="356">
                  <c:v>3.3300463263167801</c:v>
                </c:pt>
                <c:pt idx="357">
                  <c:v>3.3329945357044899</c:v>
                </c:pt>
                <c:pt idx="358">
                  <c:v>3.3357711799263701</c:v>
                </c:pt>
                <c:pt idx="359">
                  <c:v>3.33837263765666</c:v>
                </c:pt>
                <c:pt idx="360">
                  <c:v>3.3407951955116801</c:v>
                </c:pt>
                <c:pt idx="361">
                  <c:v>3.3430350454893998</c:v>
                </c:pt>
                <c:pt idx="362">
                  <c:v>3.34508828232571</c:v>
                </c:pt>
                <c:pt idx="363">
                  <c:v>3.3469509007641598</c:v>
                </c:pt>
                <c:pt idx="364">
                  <c:v>3.34861879273577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'Model One'!$F$1</c:f>
              <c:strCache>
                <c:ptCount val="1"/>
                <c:pt idx="0">
                  <c:v>$0.4/kg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One'!$F$2:$F$366</c:f>
              <c:numCache>
                <c:formatCode>General</c:formatCode>
                <c:ptCount val="365"/>
                <c:pt idx="0">
                  <c:v>3.1899116709786801</c:v>
                </c:pt>
                <c:pt idx="1">
                  <c:v>3.17888433027453</c:v>
                </c:pt>
                <c:pt idx="2">
                  <c:v>3.1678384977132099</c:v>
                </c:pt>
                <c:pt idx="3">
                  <c:v>3.15672349138526</c:v>
                </c:pt>
                <c:pt idx="4">
                  <c:v>3.1455698891669299</c:v>
                </c:pt>
                <c:pt idx="5">
                  <c:v>3.1343986040542799</c:v>
                </c:pt>
                <c:pt idx="6">
                  <c:v>3.12322841659766</c:v>
                </c:pt>
                <c:pt idx="7">
                  <c:v>3.1131117240447099</c:v>
                </c:pt>
                <c:pt idx="8">
                  <c:v>3.1028999439449301</c:v>
                </c:pt>
                <c:pt idx="9">
                  <c:v>3.0927122697476901</c:v>
                </c:pt>
                <c:pt idx="10">
                  <c:v>3.08255237812156</c:v>
                </c:pt>
                <c:pt idx="11">
                  <c:v>3.0724321752403898</c:v>
                </c:pt>
                <c:pt idx="12">
                  <c:v>3.0623610479800401</c:v>
                </c:pt>
                <c:pt idx="13">
                  <c:v>3.05234710869559</c:v>
                </c:pt>
                <c:pt idx="14">
                  <c:v>3.0423973130159601</c:v>
                </c:pt>
                <c:pt idx="15">
                  <c:v>3.0325176403902998</c:v>
                </c:pt>
                <c:pt idx="16">
                  <c:v>3.0227132371807199</c:v>
                </c:pt>
                <c:pt idx="17">
                  <c:v>3.0129885372286198</c:v>
                </c:pt>
                <c:pt idx="18">
                  <c:v>3.00334736323622</c:v>
                </c:pt>
                <c:pt idx="19">
                  <c:v>2.99379301243169</c:v>
                </c:pt>
                <c:pt idx="20">
                  <c:v>2.98432832923669</c:v>
                </c:pt>
                <c:pt idx="21">
                  <c:v>2.97495576713857</c:v>
                </c:pt>
                <c:pt idx="22">
                  <c:v>2.9656774415524501</c:v>
                </c:pt>
                <c:pt idx="23">
                  <c:v>2.9564951751278601</c:v>
                </c:pt>
                <c:pt idx="24">
                  <c:v>2.9474105366913599</c:v>
                </c:pt>
                <c:pt idx="25">
                  <c:v>2.9384248748056101</c:v>
                </c:pt>
                <c:pt idx="26">
                  <c:v>2.9295393467561799</c:v>
                </c:pt>
                <c:pt idx="27">
                  <c:v>2.9207549436403299</c:v>
                </c:pt>
                <c:pt idx="28">
                  <c:v>2.91207251212139</c:v>
                </c:pt>
                <c:pt idx="29">
                  <c:v>2.9034927733215401</c:v>
                </c:pt>
                <c:pt idx="30">
                  <c:v>2.8950163392516202</c:v>
                </c:pt>
                <c:pt idx="31">
                  <c:v>2.8866437271155601</c:v>
                </c:pt>
                <c:pt idx="32">
                  <c:v>2.8783753717763001</c:v>
                </c:pt>
                <c:pt idx="33">
                  <c:v>2.8702116366279999</c:v>
                </c:pt>
                <c:pt idx="34">
                  <c:v>2.8621528230838802</c:v>
                </c:pt>
                <c:pt idx="35">
                  <c:v>2.8541991788599499</c:v>
                </c:pt>
                <c:pt idx="36">
                  <c:v>2.8463509052092602</c:v>
                </c:pt>
                <c:pt idx="37">
                  <c:v>2.8386081632408202</c:v>
                </c:pt>
                <c:pt idx="38">
                  <c:v>2.8309710794389198</c:v>
                </c:pt>
                <c:pt idx="39">
                  <c:v>2.8234397504834101</c:v>
                </c:pt>
                <c:pt idx="40">
                  <c:v>2.81601424745846</c:v>
                </c:pt>
                <c:pt idx="41">
                  <c:v>2.8086946195257601</c:v>
                </c:pt>
                <c:pt idx="42">
                  <c:v>2.8014808971287102</c:v>
                </c:pt>
                <c:pt idx="43">
                  <c:v>2.7943730947855898</c:v>
                </c:pt>
                <c:pt idx="44">
                  <c:v>2.7873712135223498</c:v>
                </c:pt>
                <c:pt idx="45">
                  <c:v>2.7804752429895698</c:v>
                </c:pt>
                <c:pt idx="46">
                  <c:v>2.7736851633023698</c:v>
                </c:pt>
                <c:pt idx="47">
                  <c:v>2.76700094663761</c:v>
                </c:pt>
                <c:pt idx="48">
                  <c:v>2.7604225586180502</c:v>
                </c:pt>
                <c:pt idx="49">
                  <c:v>2.7539499595100199</c:v>
                </c:pt>
                <c:pt idx="50">
                  <c:v>2.7475831052576498</c:v>
                </c:pt>
                <c:pt idx="51">
                  <c:v>2.7413219483737801</c:v>
                </c:pt>
                <c:pt idx="52">
                  <c:v>2.7351664387057002</c:v>
                </c:pt>
                <c:pt idx="53">
                  <c:v>2.7291165240911099</c:v>
                </c:pt>
                <c:pt idx="54">
                  <c:v>2.7231721509182698</c:v>
                </c:pt>
                <c:pt idx="55">
                  <c:v>2.7173332646023902</c:v>
                </c:pt>
                <c:pt idx="56">
                  <c:v>2.7112904727898699</c:v>
                </c:pt>
                <c:pt idx="57">
                  <c:v>2.7053877083680899</c:v>
                </c:pt>
                <c:pt idx="58">
                  <c:v>2.6995924238023901</c:v>
                </c:pt>
                <c:pt idx="59">
                  <c:v>2.6939076301078702</c:v>
                </c:pt>
                <c:pt idx="60">
                  <c:v>2.6883329801542701</c:v>
                </c:pt>
                <c:pt idx="61">
                  <c:v>2.6828684458444698</c:v>
                </c:pt>
                <c:pt idx="62">
                  <c:v>2.67751397063499</c:v>
                </c:pt>
                <c:pt idx="63">
                  <c:v>2.67164795348938</c:v>
                </c:pt>
                <c:pt idx="64">
                  <c:v>2.6659631909415298</c:v>
                </c:pt>
                <c:pt idx="65">
                  <c:v>2.6603940421986199</c:v>
                </c:pt>
                <c:pt idx="66">
                  <c:v>2.65494667458485</c:v>
                </c:pt>
                <c:pt idx="67">
                  <c:v>2.6496204586012899</c:v>
                </c:pt>
                <c:pt idx="68">
                  <c:v>2.64441541193922</c:v>
                </c:pt>
                <c:pt idx="69">
                  <c:v>2.6393314942423798</c:v>
                </c:pt>
                <c:pt idx="70">
                  <c:v>2.6342262204538001</c:v>
                </c:pt>
                <c:pt idx="71">
                  <c:v>2.6292588596078899</c:v>
                </c:pt>
                <c:pt idx="72">
                  <c:v>2.6244142839048301</c:v>
                </c:pt>
                <c:pt idx="73">
                  <c:v>2.6196939044515002</c:v>
                </c:pt>
                <c:pt idx="74">
                  <c:v>2.6150975671568699</c:v>
                </c:pt>
                <c:pt idx="75">
                  <c:v>2.61062526940175</c:v>
                </c:pt>
                <c:pt idx="76">
                  <c:v>2.6062769971373299</c:v>
                </c:pt>
                <c:pt idx="77">
                  <c:v>2.6026245071323899</c:v>
                </c:pt>
                <c:pt idx="78">
                  <c:v>2.5990256608548501</c:v>
                </c:pt>
                <c:pt idx="79">
                  <c:v>2.5955413148872801</c:v>
                </c:pt>
                <c:pt idx="80">
                  <c:v>2.59216566963048</c:v>
                </c:pt>
                <c:pt idx="81">
                  <c:v>2.58889924591828</c:v>
                </c:pt>
                <c:pt idx="82">
                  <c:v>2.5857419666140702</c:v>
                </c:pt>
                <c:pt idx="83">
                  <c:v>2.5826938122924701</c:v>
                </c:pt>
                <c:pt idx="84">
                  <c:v>2.5791657910449102</c:v>
                </c:pt>
                <c:pt idx="85">
                  <c:v>2.5758235894578498</c:v>
                </c:pt>
                <c:pt idx="86">
                  <c:v>2.5726042559133999</c:v>
                </c:pt>
                <c:pt idx="87">
                  <c:v>2.56951376315727</c:v>
                </c:pt>
                <c:pt idx="88">
                  <c:v>2.5665515710533602</c:v>
                </c:pt>
                <c:pt idx="89">
                  <c:v>2.5637177568449099</c:v>
                </c:pt>
                <c:pt idx="90">
                  <c:v>2.5610101423209399</c:v>
                </c:pt>
                <c:pt idx="91">
                  <c:v>2.5584312333793102</c:v>
                </c:pt>
                <c:pt idx="92">
                  <c:v>2.5559808295715598</c:v>
                </c:pt>
                <c:pt idx="93">
                  <c:v>2.5536589869756798</c:v>
                </c:pt>
                <c:pt idx="94">
                  <c:v>2.5514657396048501</c:v>
                </c:pt>
                <c:pt idx="95">
                  <c:v>2.5494011255079498</c:v>
                </c:pt>
                <c:pt idx="96">
                  <c:v>2.5474651842795102</c:v>
                </c:pt>
                <c:pt idx="97">
                  <c:v>2.5456579572501998</c:v>
                </c:pt>
                <c:pt idx="98">
                  <c:v>2.5439794874294601</c:v>
                </c:pt>
                <c:pt idx="99">
                  <c:v>2.5424298194736399</c:v>
                </c:pt>
                <c:pt idx="100">
                  <c:v>2.54100899965416</c:v>
                </c:pt>
                <c:pt idx="101">
                  <c:v>2.5397170758281198</c:v>
                </c:pt>
                <c:pt idx="102">
                  <c:v>2.53855409741083</c:v>
                </c:pt>
                <c:pt idx="103">
                  <c:v>2.5375201153504898</c:v>
                </c:pt>
                <c:pt idx="104">
                  <c:v>2.5366151821046898</c:v>
                </c:pt>
                <c:pt idx="105">
                  <c:v>2.5358393516189799</c:v>
                </c:pt>
                <c:pt idx="106">
                  <c:v>2.5351926793071402</c:v>
                </c:pt>
                <c:pt idx="107">
                  <c:v>2.5346752220333402</c:v>
                </c:pt>
                <c:pt idx="108">
                  <c:v>2.5342870380960698</c:v>
                </c:pt>
                <c:pt idx="109">
                  <c:v>2.5340281872136701</c:v>
                </c:pt>
                <c:pt idx="110">
                  <c:v>2.53389873051169</c:v>
                </c:pt>
                <c:pt idx="111">
                  <c:v>2.53389873051169</c:v>
                </c:pt>
                <c:pt idx="112">
                  <c:v>2.5340671372035901</c:v>
                </c:pt>
                <c:pt idx="113">
                  <c:v>2.5342431030733801</c:v>
                </c:pt>
                <c:pt idx="114">
                  <c:v>2.5344265882946302</c:v>
                </c:pt>
                <c:pt idx="115">
                  <c:v>2.5346176117702099</c:v>
                </c:pt>
                <c:pt idx="116">
                  <c:v>2.5348161860571099</c:v>
                </c:pt>
                <c:pt idx="117">
                  <c:v>2.53502232413949</c:v>
                </c:pt>
                <c:pt idx="118">
                  <c:v>2.5352360387283901</c:v>
                </c:pt>
                <c:pt idx="119">
                  <c:v>2.5354573423372</c:v>
                </c:pt>
                <c:pt idx="120">
                  <c:v>2.53568624727653</c:v>
                </c:pt>
                <c:pt idx="121">
                  <c:v>2.5359227656573999</c:v>
                </c:pt>
                <c:pt idx="122">
                  <c:v>2.5361669093932502</c:v>
                </c:pt>
                <c:pt idx="123">
                  <c:v>2.53641869020209</c:v>
                </c:pt>
                <c:pt idx="124">
                  <c:v>2.5366781196083998</c:v>
                </c:pt>
                <c:pt idx="125">
                  <c:v>2.53694520894499</c:v>
                </c:pt>
                <c:pt idx="126">
                  <c:v>2.5372199693547</c:v>
                </c:pt>
                <c:pt idx="127">
                  <c:v>2.53750241179196</c:v>
                </c:pt>
                <c:pt idx="128">
                  <c:v>2.5377925470243499</c:v>
                </c:pt>
                <c:pt idx="129">
                  <c:v>2.5380903856339301</c:v>
                </c:pt>
                <c:pt idx="130">
                  <c:v>2.53839593801849</c:v>
                </c:pt>
                <c:pt idx="131">
                  <c:v>2.5387092143927701</c:v>
                </c:pt>
                <c:pt idx="132">
                  <c:v>2.53903022478949</c:v>
                </c:pt>
                <c:pt idx="133">
                  <c:v>2.5393589790603102</c:v>
                </c:pt>
                <c:pt idx="134">
                  <c:v>2.5396954868767101</c:v>
                </c:pt>
                <c:pt idx="135">
                  <c:v>2.5400397577307099</c:v>
                </c:pt>
                <c:pt idx="136">
                  <c:v>2.5403918009356099</c:v>
                </c:pt>
                <c:pt idx="137">
                  <c:v>2.5407516256264802</c:v>
                </c:pt>
                <c:pt idx="138">
                  <c:v>2.54111924076068</c:v>
                </c:pt>
                <c:pt idx="139">
                  <c:v>2.54149465511825</c:v>
                </c:pt>
                <c:pt idx="140">
                  <c:v>2.54187787730215</c:v>
                </c:pt>
                <c:pt idx="141">
                  <c:v>2.5422689157385001</c:v>
                </c:pt>
                <c:pt idx="142">
                  <c:v>2.54266777867669</c:v>
                </c:pt>
                <c:pt idx="143">
                  <c:v>2.5430744741893601</c:v>
                </c:pt>
                <c:pt idx="144">
                  <c:v>2.54348901017232</c:v>
                </c:pt>
                <c:pt idx="145">
                  <c:v>2.5439113943444398</c:v>
                </c:pt>
                <c:pt idx="146">
                  <c:v>2.5443416342473402</c:v>
                </c:pt>
                <c:pt idx="147">
                  <c:v>2.54477973724505</c:v>
                </c:pt>
                <c:pt idx="148">
                  <c:v>2.5452257105236198</c:v>
                </c:pt>
                <c:pt idx="149">
                  <c:v>2.5456795610905498</c:v>
                </c:pt>
                <c:pt idx="150">
                  <c:v>2.54614129577417</c:v>
                </c:pt>
                <c:pt idx="151">
                  <c:v>2.5466109212230101</c:v>
                </c:pt>
                <c:pt idx="152">
                  <c:v>2.5470884439049102</c:v>
                </c:pt>
                <c:pt idx="153">
                  <c:v>2.54757387010623</c:v>
                </c:pt>
                <c:pt idx="154">
                  <c:v>2.54806720593082</c:v>
                </c:pt>
                <c:pt idx="155">
                  <c:v>2.5485684572989702</c:v>
                </c:pt>
                <c:pt idx="156">
                  <c:v>2.5490776299462801</c:v>
                </c:pt>
                <c:pt idx="157">
                  <c:v>2.5495947294224002</c:v>
                </c:pt>
                <c:pt idx="158">
                  <c:v>2.5501197610897002</c:v>
                </c:pt>
                <c:pt idx="159">
                  <c:v>2.55065273012183</c:v>
                </c:pt>
                <c:pt idx="160">
                  <c:v>2.5511936415022198</c:v>
                </c:pt>
                <c:pt idx="161">
                  <c:v>2.5517425000224501</c:v>
                </c:pt>
                <c:pt idx="162">
                  <c:v>2.5522993102805298</c:v>
                </c:pt>
                <c:pt idx="163">
                  <c:v>2.55286407667912</c:v>
                </c:pt>
                <c:pt idx="164">
                  <c:v>2.5534368034236099</c:v>
                </c:pt>
                <c:pt idx="165">
                  <c:v>2.5540174945201102</c:v>
                </c:pt>
                <c:pt idx="166">
                  <c:v>2.55460615377336</c:v>
                </c:pt>
                <c:pt idx="167">
                  <c:v>2.55520278478452</c:v>
                </c:pt>
                <c:pt idx="168">
                  <c:v>2.5558073909489001</c:v>
                </c:pt>
                <c:pt idx="169">
                  <c:v>2.55641997545347</c:v>
                </c:pt>
                <c:pt idx="170">
                  <c:v>2.5570405412744499</c:v>
                </c:pt>
                <c:pt idx="171">
                  <c:v>2.5576690911746001</c:v>
                </c:pt>
                <c:pt idx="172">
                  <c:v>2.5583056277005598</c:v>
                </c:pt>
                <c:pt idx="173">
                  <c:v>2.5589501531799699</c:v>
                </c:pt>
                <c:pt idx="174">
                  <c:v>2.5596026697185499</c:v>
                </c:pt>
                <c:pt idx="175">
                  <c:v>2.5602631791970198</c:v>
                </c:pt>
                <c:pt idx="176">
                  <c:v>2.5609316832679201</c:v>
                </c:pt>
                <c:pt idx="177">
                  <c:v>2.5616081833523499</c:v>
                </c:pt>
                <c:pt idx="178">
                  <c:v>2.5622926806365101</c:v>
                </c:pt>
                <c:pt idx="179">
                  <c:v>2.5629851760681901</c:v>
                </c:pt>
                <c:pt idx="180">
                  <c:v>2.5636856703531299</c:v>
                </c:pt>
                <c:pt idx="181">
                  <c:v>2.5643941639511998</c:v>
                </c:pt>
                <c:pt idx="182">
                  <c:v>2.5651106570725202</c:v>
                </c:pt>
                <c:pt idx="183">
                  <c:v>2.5658351496734002</c:v>
                </c:pt>
                <c:pt idx="184">
                  <c:v>2.5665676414521599</c:v>
                </c:pt>
                <c:pt idx="185">
                  <c:v>2.5673081318448499</c:v>
                </c:pt>
                <c:pt idx="186">
                  <c:v>2.56805662002076</c:v>
                </c:pt>
                <c:pt idx="187">
                  <c:v>2.5688131048778899</c:v>
                </c:pt>
                <c:pt idx="188">
                  <c:v>2.5695775850381399</c:v>
                </c:pt>
                <c:pt idx="189">
                  <c:v>2.5703500588424899</c:v>
                </c:pt>
                <c:pt idx="190">
                  <c:v>2.5711305243459401</c:v>
                </c:pt>
                <c:pt idx="191">
                  <c:v>2.57191897931237</c:v>
                </c:pt>
                <c:pt idx="192">
                  <c:v>2.5727154212091299</c:v>
                </c:pt>
                <c:pt idx="193">
                  <c:v>2.5735198472016001</c:v>
                </c:pt>
                <c:pt idx="194">
                  <c:v>2.57433225414752</c:v>
                </c:pt>
                <c:pt idx="195">
                  <c:v>2.5751526385911498</c:v>
                </c:pt>
                <c:pt idx="196">
                  <c:v>2.57598099675729</c:v>
                </c:pt>
                <c:pt idx="197">
                  <c:v>2.5768173245450701</c:v>
                </c:pt>
                <c:pt idx="198">
                  <c:v>2.57766161752168</c:v>
                </c:pt>
                <c:pt idx="199">
                  <c:v>2.57851387091576</c:v>
                </c:pt>
                <c:pt idx="200">
                  <c:v>2.5793740796107598</c:v>
                </c:pt>
                <c:pt idx="201">
                  <c:v>2.5802422381379699</c:v>
                </c:pt>
                <c:pt idx="202">
                  <c:v>2.58111834066949</c:v>
                </c:pt>
                <c:pt idx="203">
                  <c:v>2.5820023810108799</c:v>
                </c:pt>
                <c:pt idx="204">
                  <c:v>2.58289435259372</c:v>
                </c:pt>
                <c:pt idx="205">
                  <c:v>2.58379424846787</c:v>
                </c:pt>
                <c:pt idx="206">
                  <c:v>2.58470206129358</c:v>
                </c:pt>
                <c:pt idx="207">
                  <c:v>2.58561778333334</c:v>
                </c:pt>
                <c:pt idx="208">
                  <c:v>2.5865414064435699</c:v>
                </c:pt>
                <c:pt idx="209">
                  <c:v>2.587472922066</c:v>
                </c:pt>
                <c:pt idx="210">
                  <c:v>2.5884123212189198</c:v>
                </c:pt>
                <c:pt idx="211">
                  <c:v>2.5893595944880801</c:v>
                </c:pt>
                <c:pt idx="212">
                  <c:v>2.5903147320174398</c:v>
                </c:pt>
                <c:pt idx="213">
                  <c:v>2.5912777234996698</c:v>
                </c:pt>
                <c:pt idx="214">
                  <c:v>2.5922485581662902</c:v>
                </c:pt>
                <c:pt idx="215">
                  <c:v>2.5932272247777099</c:v>
                </c:pt>
                <c:pt idx="216">
                  <c:v>2.5942137116128801</c:v>
                </c:pt>
                <c:pt idx="217">
                  <c:v>2.59520800645871</c:v>
                </c:pt>
                <c:pt idx="218">
                  <c:v>2.5962100965992598</c:v>
                </c:pt>
                <c:pt idx="219">
                  <c:v>2.5972199688045601</c:v>
                </c:pt>
                <c:pt idx="220">
                  <c:v>2.5982376093192099</c:v>
                </c:pt>
                <c:pt idx="221">
                  <c:v>2.5992630038506501</c:v>
                </c:pt>
                <c:pt idx="222">
                  <c:v>2.6002961375571201</c:v>
                </c:pt>
                <c:pt idx="223">
                  <c:v>2.6013369950353602</c:v>
                </c:pt>
                <c:pt idx="224">
                  <c:v>2.6023855603079298</c:v>
                </c:pt>
                <c:pt idx="225">
                  <c:v>2.6034418168102298</c:v>
                </c:pt>
                <c:pt idx="226">
                  <c:v>2.60450574737721</c:v>
                </c:pt>
                <c:pt idx="227">
                  <c:v>2.60557733422969</c:v>
                </c:pt>
                <c:pt idx="228">
                  <c:v>2.6066565589603901</c:v>
                </c:pt>
                <c:pt idx="229">
                  <c:v>2.6077434025195498</c:v>
                </c:pt>
                <c:pt idx="230">
                  <c:v>2.6088378452002199</c:v>
                </c:pt>
                <c:pt idx="231">
                  <c:v>2.6099398666231601</c:v>
                </c:pt>
                <c:pt idx="232">
                  <c:v>2.61104944572137</c:v>
                </c:pt>
                <c:pt idx="233">
                  <c:v>2.6121665607242299</c:v>
                </c:pt>
                <c:pt idx="234">
                  <c:v>2.6132911891412101</c:v>
                </c:pt>
                <c:pt idx="235">
                  <c:v>2.6144233077451999</c:v>
                </c:pt>
                <c:pt idx="236">
                  <c:v>2.6155628925554302</c:v>
                </c:pt>
                <c:pt idx="237">
                  <c:v>2.6167099188199399</c:v>
                </c:pt>
                <c:pt idx="238">
                  <c:v>2.61786436099759</c:v>
                </c:pt>
                <c:pt idx="239">
                  <c:v>2.6190261927396898</c:v>
                </c:pt>
                <c:pt idx="240">
                  <c:v>2.6201953868710901</c:v>
                </c:pt>
                <c:pt idx="241">
                  <c:v>2.6213719153708599</c:v>
                </c:pt>
                <c:pt idx="242">
                  <c:v>2.6225557493524598</c:v>
                </c:pt>
                <c:pt idx="243">
                  <c:v>2.6237468590434001</c:v>
                </c:pt>
                <c:pt idx="244">
                  <c:v>2.6249452137644802</c:v>
                </c:pt>
                <c:pt idx="245">
                  <c:v>2.62615078190837</c:v>
                </c:pt>
                <c:pt idx="246">
                  <c:v>2.6273635309178198</c:v>
                </c:pt>
                <c:pt idx="247">
                  <c:v>2.6285834272631998</c:v>
                </c:pt>
                <c:pt idx="248">
                  <c:v>2.6298104364195698</c:v>
                </c:pt>
                <c:pt idx="249">
                  <c:v>2.63104452284316</c:v>
                </c:pt>
                <c:pt idx="250">
                  <c:v>2.6322856499472298</c:v>
                </c:pt>
                <c:pt idx="251">
                  <c:v>2.6335337800774301</c:v>
                </c:pt>
                <c:pt idx="252">
                  <c:v>2.6347888744864401</c:v>
                </c:pt>
                <c:pt idx="253">
                  <c:v>2.63605089330808</c:v>
                </c:pt>
                <c:pt idx="254">
                  <c:v>2.6373197955307401</c:v>
                </c:pt>
                <c:pt idx="255">
                  <c:v>2.6385955389701898</c:v>
                </c:pt>
                <c:pt idx="256">
                  <c:v>2.6398780802416599</c:v>
                </c:pt>
                <c:pt idx="257">
                  <c:v>2.6411673747313502</c:v>
                </c:pt>
                <c:pt idx="258">
                  <c:v>2.6424633765671102</c:v>
                </c:pt>
                <c:pt idx="259">
                  <c:v>2.6437660385885402</c:v>
                </c:pt>
                <c:pt idx="260">
                  <c:v>2.64507531231625</c:v>
                </c:pt>
                <c:pt idx="261">
                  <c:v>2.6463911479204398</c:v>
                </c:pt>
                <c:pt idx="262">
                  <c:v>2.6477134941887099</c:v>
                </c:pt>
                <c:pt idx="263">
                  <c:v>2.64904229849303</c:v>
                </c:pt>
                <c:pt idx="264">
                  <c:v>2.6503775067560098</c:v>
                </c:pt>
                <c:pt idx="265">
                  <c:v>2.65171906341627</c:v>
                </c:pt>
                <c:pt idx="266">
                  <c:v>2.6530669113930099</c:v>
                </c:pt>
                <c:pt idx="267">
                  <c:v>2.6544209920496802</c:v>
                </c:pt>
                <c:pt idx="268">
                  <c:v>2.6557812451568701</c:v>
                </c:pt>
                <c:pt idx="269">
                  <c:v>2.6571476088541899</c:v>
                </c:pt>
                <c:pt idx="270">
                  <c:v>2.6585200196112999</c:v>
                </c:pt>
                <c:pt idx="271">
                  <c:v>2.6598984121879998</c:v>
                </c:pt>
                <c:pt idx="272">
                  <c:v>2.6612827195932902</c:v>
                </c:pt>
                <c:pt idx="273">
                  <c:v>2.66267287304359</c:v>
                </c:pt>
                <c:pt idx="274">
                  <c:v>2.66406880191977</c:v>
                </c:pt>
                <c:pt idx="275">
                  <c:v>2.6654704337233301</c:v>
                </c:pt>
                <c:pt idx="276">
                  <c:v>2.6668776940313701</c:v>
                </c:pt>
                <c:pt idx="277">
                  <c:v>2.6682905064506102</c:v>
                </c:pt>
                <c:pt idx="278">
                  <c:v>2.6697087925702498</c:v>
                </c:pt>
                <c:pt idx="279">
                  <c:v>2.67113247191367</c:v>
                </c:pt>
                <c:pt idx="280">
                  <c:v>2.68004844632893</c:v>
                </c:pt>
                <c:pt idx="281">
                  <c:v>2.6901260085178098</c:v>
                </c:pt>
                <c:pt idx="282">
                  <c:v>2.7001544416655499</c:v>
                </c:pt>
                <c:pt idx="283">
                  <c:v>2.7101331820166399</c:v>
                </c:pt>
                <c:pt idx="284">
                  <c:v>2.7200616510033599</c:v>
                </c:pt>
                <c:pt idx="285">
                  <c:v>2.7299392549263199</c:v>
                </c:pt>
                <c:pt idx="286">
                  <c:v>2.73976538462676</c:v>
                </c:pt>
                <c:pt idx="287">
                  <c:v>2.74953941515047</c:v>
                </c:pt>
                <c:pt idx="288">
                  <c:v>2.75926070540301</c:v>
                </c:pt>
                <c:pt idx="289">
                  <c:v>2.7689285977960401</c:v>
                </c:pt>
                <c:pt idx="290">
                  <c:v>2.7785424178845601</c:v>
                </c:pt>
                <c:pt idx="291">
                  <c:v>2.7881014739947498</c:v>
                </c:pt>
                <c:pt idx="292">
                  <c:v>2.7976050568422202</c:v>
                </c:pt>
                <c:pt idx="293">
                  <c:v>2.8070524391403699</c:v>
                </c:pt>
                <c:pt idx="294">
                  <c:v>2.8164428751985899</c:v>
                </c:pt>
                <c:pt idx="295">
                  <c:v>2.8257756005100698</c:v>
                </c:pt>
                <c:pt idx="296">
                  <c:v>2.8350498313288899</c:v>
                </c:pt>
                <c:pt idx="297">
                  <c:v>2.8442647642361401</c:v>
                </c:pt>
                <c:pt idx="298">
                  <c:v>2.85341957569472</c:v>
                </c:pt>
                <c:pt idx="299">
                  <c:v>2.8625134215925598</c:v>
                </c:pt>
                <c:pt idx="300">
                  <c:v>2.8715454367739102</c:v>
                </c:pt>
                <c:pt idx="301">
                  <c:v>2.8805147345583899</c:v>
                </c:pt>
                <c:pt idx="302">
                  <c:v>2.88942040624746</c:v>
                </c:pt>
                <c:pt idx="303">
                  <c:v>2.8982615206179401</c:v>
                </c:pt>
                <c:pt idx="304">
                  <c:v>2.9070371234021999</c:v>
                </c:pt>
                <c:pt idx="305">
                  <c:v>2.9157462367547802</c:v>
                </c:pt>
                <c:pt idx="306">
                  <c:v>2.92438785870486</c:v>
                </c:pt>
                <c:pt idx="307">
                  <c:v>2.93296096259435</c:v>
                </c:pt>
                <c:pt idx="308">
                  <c:v>2.9414644965010699</c:v>
                </c:pt>
                <c:pt idx="309">
                  <c:v>2.9498973826467201</c:v>
                </c:pt>
                <c:pt idx="310">
                  <c:v>2.9582585167890998</c:v>
                </c:pt>
                <c:pt idx="311">
                  <c:v>2.96654676759817</c:v>
                </c:pt>
                <c:pt idx="312">
                  <c:v>2.9747609760154998</c:v>
                </c:pt>
                <c:pt idx="313">
                  <c:v>2.9828999545966699</c:v>
                </c:pt>
                <c:pt idx="314">
                  <c:v>2.9909624868359699</c:v>
                </c:pt>
                <c:pt idx="315">
                  <c:v>2.9989473264731101</c:v>
                </c:pt>
                <c:pt idx="316">
                  <c:v>3.00685319678125</c:v>
                </c:pt>
                <c:pt idx="317">
                  <c:v>3.0146787898358398</c:v>
                </c:pt>
                <c:pt idx="318">
                  <c:v>3.0224227657637699</c:v>
                </c:pt>
                <c:pt idx="319">
                  <c:v>3.0300837519721702</c:v>
                </c:pt>
                <c:pt idx="320">
                  <c:v>3.0376603423562898</c:v>
                </c:pt>
                <c:pt idx="321">
                  <c:v>3.0451510964858599</c:v>
                </c:pt>
                <c:pt idx="322">
                  <c:v>3.0525545387692499</c:v>
                </c:pt>
                <c:pt idx="323">
                  <c:v>3.0598691575947798</c:v>
                </c:pt>
                <c:pt idx="324">
                  <c:v>3.0670934044484599</c:v>
                </c:pt>
                <c:pt idx="325">
                  <c:v>3.07422569300754</c:v>
                </c:pt>
                <c:pt idx="326">
                  <c:v>3.0812643982089698</c:v>
                </c:pt>
                <c:pt idx="327">
                  <c:v>3.0882078552921901</c:v>
                </c:pt>
                <c:pt idx="328">
                  <c:v>3.0950543588153199</c:v>
                </c:pt>
                <c:pt idx="329">
                  <c:v>3.1018021616439402</c:v>
                </c:pt>
                <c:pt idx="330">
                  <c:v>3.1084494739116901</c:v>
                </c:pt>
                <c:pt idx="331">
                  <c:v>3.11499446195173</c:v>
                </c:pt>
                <c:pt idx="332">
                  <c:v>3.1214352471981699</c:v>
                </c:pt>
                <c:pt idx="333">
                  <c:v>3.12776990505653</c:v>
                </c:pt>
                <c:pt idx="334">
                  <c:v>3.1339964637421698</c:v>
                </c:pt>
                <c:pt idx="335">
                  <c:v>3.1401129030858002</c:v>
                </c:pt>
                <c:pt idx="336">
                  <c:v>3.1461171533048899</c:v>
                </c:pt>
                <c:pt idx="337">
                  <c:v>3.1520070937398801</c:v>
                </c:pt>
                <c:pt idx="338">
                  <c:v>3.15778055155412</c:v>
                </c:pt>
                <c:pt idx="339">
                  <c:v>3.1634353003962898</c:v>
                </c:pt>
                <c:pt idx="340">
                  <c:v>3.16896905902404</c:v>
                </c:pt>
                <c:pt idx="341">
                  <c:v>3.1743794898875999</c:v>
                </c:pt>
                <c:pt idx="342">
                  <c:v>3.1796641976720101</c:v>
                </c:pt>
                <c:pt idx="343">
                  <c:v>3.1848207277965201</c:v>
                </c:pt>
                <c:pt idx="344">
                  <c:v>3.18984656486982</c:v>
                </c:pt>
                <c:pt idx="345">
                  <c:v>3.1947391310994302</c:v>
                </c:pt>
                <c:pt idx="346">
                  <c:v>3.1994957846537702</c:v>
                </c:pt>
                <c:pt idx="347">
                  <c:v>3.20411381797526</c:v>
                </c:pt>
                <c:pt idx="348">
                  <c:v>3.2085904560427099</c:v>
                </c:pt>
                <c:pt idx="349">
                  <c:v>3.2129228545811799</c:v>
                </c:pt>
                <c:pt idx="350">
                  <c:v>3.21710809821752</c:v>
                </c:pt>
                <c:pt idx="351">
                  <c:v>3.2211431985795298</c:v>
                </c:pt>
                <c:pt idx="352">
                  <c:v>3.22502509233682</c:v>
                </c:pt>
                <c:pt idx="353">
                  <c:v>3.2287506391811598</c:v>
                </c:pt>
                <c:pt idx="354">
                  <c:v>3.2323166197441</c:v>
                </c:pt>
                <c:pt idx="355">
                  <c:v>3.2357197334496099</c:v>
                </c:pt>
                <c:pt idx="356">
                  <c:v>3.2389565962992002</c:v>
                </c:pt>
                <c:pt idx="357">
                  <c:v>3.2420237385870498</c:v>
                </c:pt>
                <c:pt idx="358">
                  <c:v>3.24491760254244</c:v>
                </c:pt>
                <c:pt idx="359">
                  <c:v>3.2476345398967998</c:v>
                </c:pt>
                <c:pt idx="360">
                  <c:v>3.2501708093722299</c:v>
                </c:pt>
                <c:pt idx="361">
                  <c:v>3.2525225740886898</c:v>
                </c:pt>
                <c:pt idx="362">
                  <c:v>3.25468589888647</c:v>
                </c:pt>
                <c:pt idx="363">
                  <c:v>3.2566567475606201</c:v>
                </c:pt>
                <c:pt idx="364">
                  <c:v>3.25843098000384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31144"/>
        <c:axId val="252931536"/>
      </c:scatterChart>
      <c:valAx>
        <c:axId val="252931144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31536"/>
        <c:crosses val="autoZero"/>
        <c:crossBetween val="midCat"/>
      </c:valAx>
      <c:valAx>
        <c:axId val="252931536"/>
        <c:scaling>
          <c:orientation val="minMax"/>
          <c:max val="4"/>
          <c:min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Body Condition Score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252931144"/>
        <c:crosses val="autoZero"/>
        <c:crossBetween val="midCat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NZ" dirty="0" smtClean="0"/>
              <a:t>Milk Production</a:t>
            </a:r>
            <a:endParaRPr lang="en-NZ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'Model One'!$C$1</c:f>
              <c:strCache>
                <c:ptCount val="1"/>
                <c:pt idx="0">
                  <c:v>$0.3/kg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One'!$C$2:$C$366</c:f>
              <c:numCache>
                <c:formatCode>General</c:formatCode>
                <c:ptCount val="365"/>
                <c:pt idx="0">
                  <c:v>1.51678452133798</c:v>
                </c:pt>
                <c:pt idx="1">
                  <c:v>1.4183345567388399</c:v>
                </c:pt>
                <c:pt idx="2">
                  <c:v>1.4547309454805799</c:v>
                </c:pt>
                <c:pt idx="3">
                  <c:v>1.4730012349520401</c:v>
                </c:pt>
                <c:pt idx="4">
                  <c:v>1.48848976304426</c:v>
                </c:pt>
                <c:pt idx="5">
                  <c:v>1.5008924756370901</c:v>
                </c:pt>
                <c:pt idx="6">
                  <c:v>1.51097973248391</c:v>
                </c:pt>
                <c:pt idx="7">
                  <c:v>1.73371541492426</c:v>
                </c:pt>
                <c:pt idx="8">
                  <c:v>1.7190254168794199</c:v>
                </c:pt>
                <c:pt idx="9">
                  <c:v>1.7248377625778999</c:v>
                </c:pt>
                <c:pt idx="10">
                  <c:v>1.7277645837640401</c:v>
                </c:pt>
                <c:pt idx="11">
                  <c:v>1.73012466691235</c:v>
                </c:pt>
                <c:pt idx="12">
                  <c:v>1.73184434126051</c:v>
                </c:pt>
                <c:pt idx="13">
                  <c:v>1.7330439784420399</c:v>
                </c:pt>
                <c:pt idx="14">
                  <c:v>1.7338058660211</c:v>
                </c:pt>
                <c:pt idx="15">
                  <c:v>1.7341998235017</c:v>
                </c:pt>
                <c:pt idx="16">
                  <c:v>1.7342840212302399</c:v>
                </c:pt>
                <c:pt idx="17">
                  <c:v>1.73410733936415</c:v>
                </c:pt>
                <c:pt idx="18">
                  <c:v>1.7337110387581101</c:v>
                </c:pt>
                <c:pt idx="19">
                  <c:v>1.73313009121231</c:v>
                </c:pt>
                <c:pt idx="20">
                  <c:v>1.73239423714478</c:v>
                </c:pt>
                <c:pt idx="21">
                  <c:v>1.73152883662656</c:v>
                </c:pt>
                <c:pt idx="22">
                  <c:v>1.7305555605307399</c:v>
                </c:pt>
                <c:pt idx="23">
                  <c:v>1.7294929566816799</c:v>
                </c:pt>
                <c:pt idx="24">
                  <c:v>1.72835691723966</c:v>
                </c:pt>
                <c:pt idx="25">
                  <c:v>1.7271610672923401</c:v>
                </c:pt>
                <c:pt idx="26">
                  <c:v>1.72591709001917</c:v>
                </c:pt>
                <c:pt idx="27">
                  <c:v>1.7246350003711299</c:v>
                </c:pt>
                <c:pt idx="28">
                  <c:v>1.72332337663443</c:v>
                </c:pt>
                <c:pt idx="29">
                  <c:v>1.72198955729297</c:v>
                </c:pt>
                <c:pt idx="30">
                  <c:v>1.7206398091073101</c:v>
                </c:pt>
                <c:pt idx="31">
                  <c:v>1.71927947116958</c:v>
                </c:pt>
                <c:pt idx="32">
                  <c:v>1.7179130787915999</c:v>
                </c:pt>
                <c:pt idx="33">
                  <c:v>1.71654447037345</c:v>
                </c:pt>
                <c:pt idx="34">
                  <c:v>1.7151768798382401</c:v>
                </c:pt>
                <c:pt idx="35">
                  <c:v>1.7138130167705199</c:v>
                </c:pt>
                <c:pt idx="36">
                  <c:v>1.71245513603584</c:v>
                </c:pt>
                <c:pt idx="37">
                  <c:v>1.71110509836781</c:v>
                </c:pt>
                <c:pt idx="38">
                  <c:v>1.70976442317251</c:v>
                </c:pt>
                <c:pt idx="39">
                  <c:v>1.70843433460581</c:v>
                </c:pt>
                <c:pt idx="40">
                  <c:v>1.70711580181992</c:v>
                </c:pt>
                <c:pt idx="41">
                  <c:v>1.70580957414295</c:v>
                </c:pt>
                <c:pt idx="42">
                  <c:v>1.70451621184543</c:v>
                </c:pt>
                <c:pt idx="43">
                  <c:v>1.7032361130554201</c:v>
                </c:pt>
                <c:pt idx="44">
                  <c:v>1.70196953730658</c:v>
                </c:pt>
                <c:pt idx="45">
                  <c:v>1.7007166261378099</c:v>
                </c:pt>
                <c:pt idx="46">
                  <c:v>1.6994774211079999</c:v>
                </c:pt>
                <c:pt idx="47">
                  <c:v>1.6982518795413999</c:v>
                </c:pt>
                <c:pt idx="48">
                  <c:v>1.69703988827937</c:v>
                </c:pt>
                <c:pt idx="49">
                  <c:v>1.6958412756788099</c:v>
                </c:pt>
                <c:pt idx="50">
                  <c:v>1.69465582206817</c:v>
                </c:pt>
                <c:pt idx="51">
                  <c:v>1.6934832688454899</c:v>
                </c:pt>
                <c:pt idx="52">
                  <c:v>1.69232332638099</c:v>
                </c:pt>
                <c:pt idx="53">
                  <c:v>1.69117568086665</c:v>
                </c:pt>
                <c:pt idx="54">
                  <c:v>1.69004000023868</c:v>
                </c:pt>
                <c:pt idx="55">
                  <c:v>1.6889159392836399</c:v>
                </c:pt>
                <c:pt idx="56">
                  <c:v>1.6878031440258501</c:v>
                </c:pt>
                <c:pt idx="57">
                  <c:v>1.6867012554826799</c:v>
                </c:pt>
                <c:pt idx="58">
                  <c:v>1.68560991286377</c:v>
                </c:pt>
                <c:pt idx="59">
                  <c:v>1.68452875628188</c:v>
                </c:pt>
                <c:pt idx="60">
                  <c:v>1.68345742903493</c:v>
                </c:pt>
                <c:pt idx="61">
                  <c:v>1.68239557951198</c:v>
                </c:pt>
                <c:pt idx="62">
                  <c:v>1.68134286276999</c:v>
                </c:pt>
                <c:pt idx="63">
                  <c:v>1.6802989418226499</c:v>
                </c:pt>
                <c:pt idx="64">
                  <c:v>1.6792634886778499</c:v>
                </c:pt>
                <c:pt idx="65">
                  <c:v>1.67823618515621</c:v>
                </c:pt>
                <c:pt idx="66">
                  <c:v>1.6772167235192099</c:v>
                </c:pt>
                <c:pt idx="67">
                  <c:v>1.67620480693242</c:v>
                </c:pt>
                <c:pt idx="68">
                  <c:v>1.6752001497859701</c:v>
                </c:pt>
                <c:pt idx="69">
                  <c:v>1.6742024778922699</c:v>
                </c:pt>
                <c:pt idx="70">
                  <c:v>1.6732115285782501</c:v>
                </c:pt>
                <c:pt idx="71">
                  <c:v>1.67222705068757</c:v>
                </c:pt>
                <c:pt idx="72">
                  <c:v>1.67124880450645</c:v>
                </c:pt>
                <c:pt idx="73">
                  <c:v>1.6702765616248501</c:v>
                </c:pt>
                <c:pt idx="74">
                  <c:v>1.66931010474375</c:v>
                </c:pt>
                <c:pt idx="75">
                  <c:v>1.66834922743756</c:v>
                </c:pt>
                <c:pt idx="76">
                  <c:v>1.66739373387978</c:v>
                </c:pt>
                <c:pt idx="77">
                  <c:v>1.6664434385390099</c:v>
                </c:pt>
                <c:pt idx="78">
                  <c:v>1.66549816585151</c:v>
                </c:pt>
                <c:pt idx="79">
                  <c:v>1.6645577498755999</c:v>
                </c:pt>
                <c:pt idx="80">
                  <c:v>1.66362203393259</c:v>
                </c:pt>
                <c:pt idx="81">
                  <c:v>1.66269087023842</c:v>
                </c:pt>
                <c:pt idx="82">
                  <c:v>1.6617641195293</c:v>
                </c:pt>
                <c:pt idx="83">
                  <c:v>1.66084165068453</c:v>
                </c:pt>
                <c:pt idx="84">
                  <c:v>1.6599233403490301</c:v>
                </c:pt>
                <c:pt idx="85">
                  <c:v>1.65900907255768</c:v>
                </c:pt>
                <c:pt idx="86">
                  <c:v>1.65809873836352</c:v>
                </c:pt>
                <c:pt idx="87">
                  <c:v>1.6571922354711699</c:v>
                </c:pt>
                <c:pt idx="88">
                  <c:v>1.65628946787694</c:v>
                </c:pt>
                <c:pt idx="89">
                  <c:v>1.6553903455166099</c:v>
                </c:pt>
                <c:pt idx="90">
                  <c:v>1.65215813320525</c:v>
                </c:pt>
                <c:pt idx="91">
                  <c:v>1.65147262873845</c:v>
                </c:pt>
                <c:pt idx="92">
                  <c:v>1.6505396424374199</c:v>
                </c:pt>
                <c:pt idx="93">
                  <c:v>1.6496342547416201</c:v>
                </c:pt>
                <c:pt idx="94">
                  <c:v>1.64872927088487</c:v>
                </c:pt>
                <c:pt idx="95">
                  <c:v>1.6478272920158199</c:v>
                </c:pt>
                <c:pt idx="96">
                  <c:v>1.64692798425947</c:v>
                </c:pt>
                <c:pt idx="97">
                  <c:v>1.6460313069225601</c:v>
                </c:pt>
                <c:pt idx="98">
                  <c:v>1.6451371935371299</c:v>
                </c:pt>
                <c:pt idx="99">
                  <c:v>1.64424558308309</c:v>
                </c:pt>
                <c:pt idx="100">
                  <c:v>1.6433564166278001</c:v>
                </c:pt>
                <c:pt idx="101">
                  <c:v>1.64246963739588</c:v>
                </c:pt>
                <c:pt idx="102">
                  <c:v>1.6415851905107199</c:v>
                </c:pt>
                <c:pt idx="103">
                  <c:v>1.64070302277929</c:v>
                </c:pt>
                <c:pt idx="104">
                  <c:v>1.6398230824831199</c:v>
                </c:pt>
                <c:pt idx="105">
                  <c:v>1.63894531917896</c:v>
                </c:pt>
                <c:pt idx="106">
                  <c:v>1.6380696835083499</c:v>
                </c:pt>
                <c:pt idx="107">
                  <c:v>1.6371961270158899</c:v>
                </c:pt>
                <c:pt idx="108">
                  <c:v>1.6363246019759401</c:v>
                </c:pt>
                <c:pt idx="109">
                  <c:v>1.63545506122736</c:v>
                </c:pt>
                <c:pt idx="110">
                  <c:v>1.6345874580161499</c:v>
                </c:pt>
                <c:pt idx="111">
                  <c:v>1.6337217458454201</c:v>
                </c:pt>
                <c:pt idx="112">
                  <c:v>1.62940711918129</c:v>
                </c:pt>
                <c:pt idx="113">
                  <c:v>1.63041342236271</c:v>
                </c:pt>
                <c:pt idx="114">
                  <c:v>1.63088188261802</c:v>
                </c:pt>
                <c:pt idx="115">
                  <c:v>1.63139667066167</c:v>
                </c:pt>
                <c:pt idx="116">
                  <c:v>1.63189957516202</c:v>
                </c:pt>
                <c:pt idx="117">
                  <c:v>1.63239642352934</c:v>
                </c:pt>
                <c:pt idx="118">
                  <c:v>1.6328866602647401</c:v>
                </c:pt>
                <c:pt idx="119">
                  <c:v>1.63337036605146</c:v>
                </c:pt>
                <c:pt idx="120">
                  <c:v>1.6338475581479901</c:v>
                </c:pt>
                <c:pt idx="121">
                  <c:v>1.6343182600167501</c:v>
                </c:pt>
                <c:pt idx="122">
                  <c:v>1.6347824943070599</c:v>
                </c:pt>
                <c:pt idx="123">
                  <c:v>1.6352402834780499</c:v>
                </c:pt>
                <c:pt idx="124">
                  <c:v>1.63569164966416</c:v>
                </c:pt>
                <c:pt idx="125">
                  <c:v>1.6361366146194201</c:v>
                </c:pt>
                <c:pt idx="126">
                  <c:v>1.63657519965714</c:v>
                </c:pt>
                <c:pt idx="127">
                  <c:v>1.63700742559311</c:v>
                </c:pt>
                <c:pt idx="128">
                  <c:v>1.6374333126912599</c:v>
                </c:pt>
                <c:pt idx="129">
                  <c:v>1.6378528806118899</c:v>
                </c:pt>
                <c:pt idx="130">
                  <c:v>1.6382661483621399</c:v>
                </c:pt>
                <c:pt idx="131">
                  <c:v>1.63867313424862</c:v>
                </c:pt>
                <c:pt idx="132">
                  <c:v>1.63907385583218</c:v>
                </c:pt>
                <c:pt idx="133">
                  <c:v>1.6394683298844801</c:v>
                </c:pt>
                <c:pt idx="134">
                  <c:v>1.63985657234646</c:v>
                </c:pt>
                <c:pt idx="135">
                  <c:v>1.64023859828843</c:v>
                </c:pt>
                <c:pt idx="136">
                  <c:v>1.6406144218717</c:v>
                </c:pt>
                <c:pt idx="137">
                  <c:v>1.6409840563118101</c:v>
                </c:pt>
                <c:pt idx="138">
                  <c:v>1.6413475138428999</c:v>
                </c:pt>
                <c:pt idx="139">
                  <c:v>1.6417048056835399</c:v>
                </c:pt>
                <c:pt idx="140">
                  <c:v>1.6420559420036001</c:v>
                </c:pt>
                <c:pt idx="141">
                  <c:v>1.6424009318922099</c:v>
                </c:pt>
                <c:pt idx="142">
                  <c:v>1.6427397833267301</c:v>
                </c:pt>
                <c:pt idx="143">
                  <c:v>1.6430725031425999</c:v>
                </c:pt>
                <c:pt idx="144">
                  <c:v>1.64339909700401</c:v>
                </c:pt>
                <c:pt idx="145">
                  <c:v>1.64371956937527</c:v>
                </c:pt>
                <c:pt idx="146">
                  <c:v>1.64403392349293</c:v>
                </c:pt>
                <c:pt idx="147">
                  <c:v>1.64434216133839</c:v>
                </c:pt>
                <c:pt idx="148">
                  <c:v>1.6446442836111199</c:v>
                </c:pt>
                <c:pt idx="149">
                  <c:v>1.64494028970229</c:v>
                </c:pt>
                <c:pt idx="150">
                  <c:v>1.6452301776688401</c:v>
                </c:pt>
                <c:pt idx="151">
                  <c:v>1.6455139442078099</c:v>
                </c:pt>
                <c:pt idx="152">
                  <c:v>1.6457915846310101</c:v>
                </c:pt>
                <c:pt idx="153">
                  <c:v>1.64606309283996</c:v>
                </c:pt>
                <c:pt idx="154">
                  <c:v>1.64632846130083</c:v>
                </c:pt>
                <c:pt idx="155">
                  <c:v>1.6465876810197</c:v>
                </c:pt>
                <c:pt idx="156">
                  <c:v>1.64684074151775</c:v>
                </c:pt>
                <c:pt idx="157">
                  <c:v>1.6470876308065401</c:v>
                </c:pt>
                <c:pt idx="158">
                  <c:v>1.6473283353632</c:v>
                </c:pt>
                <c:pt idx="159">
                  <c:v>1.6475628401056499</c:v>
                </c:pt>
                <c:pt idx="160">
                  <c:v>1.6477911283676101</c:v>
                </c:pt>
                <c:pt idx="161">
                  <c:v>1.64801318187354</c:v>
                </c:pt>
                <c:pt idx="162">
                  <c:v>1.6482289807133099</c:v>
                </c:pt>
                <c:pt idx="163">
                  <c:v>1.6484385033167099</c:v>
                </c:pt>
                <c:pt idx="164">
                  <c:v>1.64864172642766</c:v>
                </c:pt>
                <c:pt idx="165">
                  <c:v>1.64883862507811</c:v>
                </c:pt>
                <c:pt idx="166">
                  <c:v>1.6490291725616599</c:v>
                </c:pt>
                <c:pt idx="167">
                  <c:v>1.64921334040672</c:v>
                </c:pt>
                <c:pt idx="168">
                  <c:v>1.6493910983493201</c:v>
                </c:pt>
                <c:pt idx="169">
                  <c:v>1.6495624143055201</c:v>
                </c:pt>
                <c:pt idx="170">
                  <c:v>1.6497272543432899</c:v>
                </c:pt>
                <c:pt idx="171">
                  <c:v>1.64988558265392</c:v>
                </c:pt>
                <c:pt idx="172">
                  <c:v>1.65003736152292</c:v>
                </c:pt>
                <c:pt idx="173">
                  <c:v>1.6501825513003401</c:v>
                </c:pt>
                <c:pt idx="174">
                  <c:v>1.65032111037053</c:v>
                </c:pt>
                <c:pt idx="175">
                  <c:v>1.6504529951213001</c:v>
                </c:pt>
                <c:pt idx="176">
                  <c:v>1.6505781599124001</c:v>
                </c:pt>
                <c:pt idx="177">
                  <c:v>1.65069655704338</c:v>
                </c:pt>
                <c:pt idx="178">
                  <c:v>1.6508081367207701</c:v>
                </c:pt>
                <c:pt idx="179">
                  <c:v>1.6509128470245</c:v>
                </c:pt>
                <c:pt idx="180">
                  <c:v>1.6510106338735899</c:v>
                </c:pt>
                <c:pt idx="181">
                  <c:v>1.65110144099117</c:v>
                </c:pt>
                <c:pt idx="182">
                  <c:v>1.65118520986852</c:v>
                </c:pt>
                <c:pt idx="183">
                  <c:v>1.6512618797284999</c:v>
                </c:pt>
                <c:pt idx="184">
                  <c:v>1.65133138748803</c:v>
                </c:pt>
                <c:pt idx="185">
                  <c:v>1.6513936677196901</c:v>
                </c:pt>
                <c:pt idx="186">
                  <c:v>1.6514486526125201</c:v>
                </c:pt>
                <c:pt idx="187">
                  <c:v>1.65149627193187</c:v>
                </c:pt>
                <c:pt idx="188">
                  <c:v>1.6515364529782399</c:v>
                </c:pt>
                <c:pt idx="189">
                  <c:v>1.65156912054533</c:v>
                </c:pt>
                <c:pt idx="190">
                  <c:v>1.6515941968769201</c:v>
                </c:pt>
                <c:pt idx="191">
                  <c:v>1.6516116016229001</c:v>
                </c:pt>
                <c:pt idx="192">
                  <c:v>1.65162125179416</c:v>
                </c:pt>
                <c:pt idx="193">
                  <c:v>1.65162306171651</c:v>
                </c:pt>
                <c:pt idx="194">
                  <c:v>1.65161694298344</c:v>
                </c:pt>
                <c:pt idx="195">
                  <c:v>1.6516028044078701</c:v>
                </c:pt>
                <c:pt idx="196">
                  <c:v>1.6515805519726801</c:v>
                </c:pt>
                <c:pt idx="197">
                  <c:v>1.6515500887801799</c:v>
                </c:pt>
                <c:pt idx="198">
                  <c:v>1.6515113150003</c:v>
                </c:pt>
                <c:pt idx="199">
                  <c:v>1.65146412781771</c:v>
                </c:pt>
                <c:pt idx="200">
                  <c:v>1.6514084213775899</c:v>
                </c:pt>
                <c:pt idx="201">
                  <c:v>1.65134408673022</c:v>
                </c:pt>
                <c:pt idx="202">
                  <c:v>1.6512710117742799</c:v>
                </c:pt>
                <c:pt idx="203">
                  <c:v>1.6511890811988399</c:v>
                </c:pt>
                <c:pt idx="204">
                  <c:v>1.65109817642403</c:v>
                </c:pt>
                <c:pt idx="205">
                  <c:v>1.65099817554035</c:v>
                </c:pt>
                <c:pt idx="206">
                  <c:v>1.65088895324657</c:v>
                </c:pt>
                <c:pt idx="207">
                  <c:v>1.6507703807862999</c:v>
                </c:pt>
                <c:pt idx="208">
                  <c:v>1.6506423258830401</c:v>
                </c:pt>
                <c:pt idx="209">
                  <c:v>1.6505046526737801</c:v>
                </c:pt>
                <c:pt idx="210">
                  <c:v>1.6503572216411699</c:v>
                </c:pt>
                <c:pt idx="211">
                  <c:v>1.6501998895440899</c:v>
                </c:pt>
                <c:pt idx="212">
                  <c:v>1.6500325093466901</c:v>
                </c:pt>
                <c:pt idx="213">
                  <c:v>1.6498549301459</c:v>
                </c:pt>
                <c:pt idx="214">
                  <c:v>1.64966699709725</c:v>
                </c:pt>
                <c:pt idx="215">
                  <c:v>1.6494685513391101</c:v>
                </c:pt>
                <c:pt idx="216">
                  <c:v>1.6492594299151999</c:v>
                </c:pt>
                <c:pt idx="217">
                  <c:v>1.6490394656954901</c:v>
                </c:pt>
                <c:pt idx="218">
                  <c:v>1.64880848729522</c:v>
                </c:pt>
                <c:pt idx="219">
                  <c:v>1.6485663189923001</c:v>
                </c:pt>
                <c:pt idx="220">
                  <c:v>1.6483127806428199</c:v>
                </c:pt>
                <c:pt idx="221">
                  <c:v>1.6480476875947101</c:v>
                </c:pt>
                <c:pt idx="222">
                  <c:v>1.64777085059961</c:v>
                </c:pt>
                <c:pt idx="223">
                  <c:v>1.64748207572276</c:v>
                </c:pt>
                <c:pt idx="224">
                  <c:v>1.64718116425095</c:v>
                </c:pt>
                <c:pt idx="225">
                  <c:v>1.6468679125985799</c:v>
                </c:pt>
                <c:pt idx="226">
                  <c:v>1.64654211221156</c:v>
                </c:pt>
                <c:pt idx="227">
                  <c:v>1.6462035494693199</c:v>
                </c:pt>
                <c:pt idx="228">
                  <c:v>1.64585200558455</c:v>
                </c:pt>
                <c:pt idx="229">
                  <c:v>1.6454872565010099</c:v>
                </c:pt>
                <c:pt idx="230">
                  <c:v>1.6451090727889901</c:v>
                </c:pt>
                <c:pt idx="231">
                  <c:v>1.6447172195386499</c:v>
                </c:pt>
                <c:pt idx="232">
                  <c:v>1.6443114562511401</c:v>
                </c:pt>
                <c:pt idx="233">
                  <c:v>1.6438915367273299</c:v>
                </c:pt>
                <c:pt idx="234">
                  <c:v>1.64345720895428</c:v>
                </c:pt>
                <c:pt idx="235">
                  <c:v>1.6430082149892999</c:v>
                </c:pt>
                <c:pt idx="236">
                  <c:v>1.6425442908415999</c:v>
                </c:pt>
                <c:pt idx="237">
                  <c:v>1.64206516635148</c:v>
                </c:pt>
                <c:pt idx="238">
                  <c:v>1.6415705650669701</c:v>
                </c:pt>
                <c:pt idx="239">
                  <c:v>1.6410602041179301</c:v>
                </c:pt>
                <c:pt idx="240">
                  <c:v>1.6405337940875699</c:v>
                </c:pt>
                <c:pt idx="241">
                  <c:v>1.63999103888123</c:v>
                </c:pt>
                <c:pt idx="242">
                  <c:v>1.6394316355926</c:v>
                </c:pt>
                <c:pt idx="243">
                  <c:v>1.63885527436701</c:v>
                </c:pt>
                <c:pt idx="244">
                  <c:v>1.6382616382620201</c:v>
                </c:pt>
                <c:pt idx="245">
                  <c:v>1.63765040310515</c:v>
                </c:pt>
                <c:pt idx="246">
                  <c:v>1.6370212373486399</c:v>
                </c:pt>
                <c:pt idx="247">
                  <c:v>1.6363738019213101</c:v>
                </c:pt>
                <c:pt idx="248">
                  <c:v>1.6357077500773001</c:v>
                </c:pt>
                <c:pt idx="249">
                  <c:v>1.63502272724189</c:v>
                </c:pt>
                <c:pt idx="250">
                  <c:v>1.6343183708540101</c:v>
                </c:pt>
                <c:pt idx="251">
                  <c:v>1.63359431020565</c:v>
                </c:pt>
                <c:pt idx="252">
                  <c:v>1.6328501662780499</c:v>
                </c:pt>
                <c:pt idx="253">
                  <c:v>1.6320855515744499</c:v>
                </c:pt>
                <c:pt idx="254">
                  <c:v>1.6313000699496301</c:v>
                </c:pt>
                <c:pt idx="255">
                  <c:v>1.6304933164358599</c:v>
                </c:pt>
                <c:pt idx="256">
                  <c:v>1.6296648770654201</c:v>
                </c:pt>
                <c:pt idx="257">
                  <c:v>1.62881432868961</c:v>
                </c:pt>
                <c:pt idx="258">
                  <c:v>1.627941238794</c:v>
                </c:pt>
                <c:pt idx="259">
                  <c:v>1.62704516531004</c:v>
                </c:pt>
                <c:pt idx="260">
                  <c:v>1.62612565642295</c:v>
                </c:pt>
                <c:pt idx="261">
                  <c:v>1.6251822503757001</c:v>
                </c:pt>
                <c:pt idx="262">
                  <c:v>1.6242144752691201</c:v>
                </c:pt>
                <c:pt idx="263">
                  <c:v>1.6232218488579699</c:v>
                </c:pt>
                <c:pt idx="264">
                  <c:v>1.6222038783430399</c:v>
                </c:pt>
                <c:pt idx="265">
                  <c:v>1.6211600601590599</c:v>
                </c:pt>
                <c:pt idx="266">
                  <c:v>1.62008987975838</c:v>
                </c:pt>
                <c:pt idx="267">
                  <c:v>1.6189928113904399</c:v>
                </c:pt>
                <c:pt idx="268">
                  <c:v>1.6178683178767601</c:v>
                </c:pt>
                <c:pt idx="269">
                  <c:v>1.6167158503816601</c:v>
                </c:pt>
                <c:pt idx="270">
                  <c:v>1.6155348481781899</c:v>
                </c:pt>
                <c:pt idx="271">
                  <c:v>1.6143247384096899</c:v>
                </c:pt>
                <c:pt idx="272">
                  <c:v>1.61308493584652</c:v>
                </c:pt>
                <c:pt idx="273">
                  <c:v>1.6118148426380201</c:v>
                </c:pt>
                <c:pt idx="274">
                  <c:v>1.61051384805959</c:v>
                </c:pt>
                <c:pt idx="275">
                  <c:v>1.60918132825483</c:v>
                </c:pt>
                <c:pt idx="276">
                  <c:v>1.60781664597259</c:v>
                </c:pt>
                <c:pt idx="277">
                  <c:v>1.60641915029888</c:v>
                </c:pt>
                <c:pt idx="278">
                  <c:v>1.6049881763834799</c:v>
                </c:pt>
                <c:pt idx="279">
                  <c:v>1.6035230451613001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'Model One'!$G$1</c:f>
              <c:strCache>
                <c:ptCount val="1"/>
                <c:pt idx="0">
                  <c:v>$0.4/kg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One'!$G$2:$G$366</c:f>
              <c:numCache>
                <c:formatCode>General</c:formatCode>
                <c:ptCount val="365"/>
                <c:pt idx="0">
                  <c:v>1.51678452133798</c:v>
                </c:pt>
                <c:pt idx="1">
                  <c:v>1.4183345567388399</c:v>
                </c:pt>
                <c:pt idx="2">
                  <c:v>1.4547309454805799</c:v>
                </c:pt>
                <c:pt idx="3">
                  <c:v>1.4730012349520401</c:v>
                </c:pt>
                <c:pt idx="4">
                  <c:v>1.48848976304426</c:v>
                </c:pt>
                <c:pt idx="5">
                  <c:v>1.5008924756370901</c:v>
                </c:pt>
                <c:pt idx="6">
                  <c:v>1.51097973248391</c:v>
                </c:pt>
                <c:pt idx="7">
                  <c:v>1.73371541492426</c:v>
                </c:pt>
                <c:pt idx="8">
                  <c:v>1.7190254168794199</c:v>
                </c:pt>
                <c:pt idx="9">
                  <c:v>1.7248377625778999</c:v>
                </c:pt>
                <c:pt idx="10">
                  <c:v>1.7277645837640401</c:v>
                </c:pt>
                <c:pt idx="11">
                  <c:v>1.73012466691235</c:v>
                </c:pt>
                <c:pt idx="12">
                  <c:v>1.73184434126051</c:v>
                </c:pt>
                <c:pt idx="13">
                  <c:v>1.7330439784420399</c:v>
                </c:pt>
                <c:pt idx="14">
                  <c:v>1.7338058660211</c:v>
                </c:pt>
                <c:pt idx="15">
                  <c:v>1.7341998235017</c:v>
                </c:pt>
                <c:pt idx="16">
                  <c:v>1.7342840212302399</c:v>
                </c:pt>
                <c:pt idx="17">
                  <c:v>1.73410733936415</c:v>
                </c:pt>
                <c:pt idx="18">
                  <c:v>1.7337110387581101</c:v>
                </c:pt>
                <c:pt idx="19">
                  <c:v>1.73313009121231</c:v>
                </c:pt>
                <c:pt idx="20">
                  <c:v>1.73239423714478</c:v>
                </c:pt>
                <c:pt idx="21">
                  <c:v>1.73152883662656</c:v>
                </c:pt>
                <c:pt idx="22">
                  <c:v>1.7305555605307399</c:v>
                </c:pt>
                <c:pt idx="23">
                  <c:v>1.7294929566816799</c:v>
                </c:pt>
                <c:pt idx="24">
                  <c:v>1.72835691723966</c:v>
                </c:pt>
                <c:pt idx="25">
                  <c:v>1.7271610672923401</c:v>
                </c:pt>
                <c:pt idx="26">
                  <c:v>1.72591709001917</c:v>
                </c:pt>
                <c:pt idx="27">
                  <c:v>1.7246350003711299</c:v>
                </c:pt>
                <c:pt idx="28">
                  <c:v>1.72332337663443</c:v>
                </c:pt>
                <c:pt idx="29">
                  <c:v>1.72198955729297</c:v>
                </c:pt>
                <c:pt idx="30">
                  <c:v>1.7206398091073101</c:v>
                </c:pt>
                <c:pt idx="31">
                  <c:v>1.71927947116958</c:v>
                </c:pt>
                <c:pt idx="32">
                  <c:v>1.7179130787915999</c:v>
                </c:pt>
                <c:pt idx="33">
                  <c:v>1.71654447037345</c:v>
                </c:pt>
                <c:pt idx="34">
                  <c:v>1.7151768798382401</c:v>
                </c:pt>
                <c:pt idx="35">
                  <c:v>1.7138130167705199</c:v>
                </c:pt>
                <c:pt idx="36">
                  <c:v>1.71245513603584</c:v>
                </c:pt>
                <c:pt idx="37">
                  <c:v>1.71110509836781</c:v>
                </c:pt>
                <c:pt idx="38">
                  <c:v>1.70976442317251</c:v>
                </c:pt>
                <c:pt idx="39">
                  <c:v>1.70843433460581</c:v>
                </c:pt>
                <c:pt idx="40">
                  <c:v>1.70711580181992</c:v>
                </c:pt>
                <c:pt idx="41">
                  <c:v>1.70580957414295</c:v>
                </c:pt>
                <c:pt idx="42">
                  <c:v>1.70451621184543</c:v>
                </c:pt>
                <c:pt idx="43">
                  <c:v>1.7032361130554201</c:v>
                </c:pt>
                <c:pt idx="44">
                  <c:v>1.70196953730658</c:v>
                </c:pt>
                <c:pt idx="45">
                  <c:v>1.7007166261378099</c:v>
                </c:pt>
                <c:pt idx="46">
                  <c:v>1.6994774211079999</c:v>
                </c:pt>
                <c:pt idx="47">
                  <c:v>1.6982518795413999</c:v>
                </c:pt>
                <c:pt idx="48">
                  <c:v>1.69703988827937</c:v>
                </c:pt>
                <c:pt idx="49">
                  <c:v>1.6958412756788099</c:v>
                </c:pt>
                <c:pt idx="50">
                  <c:v>1.69465582206817</c:v>
                </c:pt>
                <c:pt idx="51">
                  <c:v>1.6934832688454899</c:v>
                </c:pt>
                <c:pt idx="52">
                  <c:v>1.69232332638099</c:v>
                </c:pt>
                <c:pt idx="53">
                  <c:v>1.69117568086665</c:v>
                </c:pt>
                <c:pt idx="54">
                  <c:v>1.69004000023868</c:v>
                </c:pt>
                <c:pt idx="55">
                  <c:v>1.6889159392836399</c:v>
                </c:pt>
                <c:pt idx="56">
                  <c:v>1.55876530521489</c:v>
                </c:pt>
                <c:pt idx="57">
                  <c:v>1.57010536079584</c:v>
                </c:pt>
                <c:pt idx="58">
                  <c:v>1.56785715056372</c:v>
                </c:pt>
                <c:pt idx="59">
                  <c:v>1.5669206680297001</c:v>
                </c:pt>
                <c:pt idx="60">
                  <c:v>1.5658630721122999</c:v>
                </c:pt>
                <c:pt idx="61">
                  <c:v>1.5648220355627001</c:v>
                </c:pt>
                <c:pt idx="62">
                  <c:v>1.5637841037154101</c:v>
                </c:pt>
                <c:pt idx="63">
                  <c:v>1.26755203849561</c:v>
                </c:pt>
                <c:pt idx="64">
                  <c:v>1.2950577784567401</c:v>
                </c:pt>
                <c:pt idx="65">
                  <c:v>1.2912939717822101</c:v>
                </c:pt>
                <c:pt idx="66">
                  <c:v>1.2905448404208999</c:v>
                </c:pt>
                <c:pt idx="67">
                  <c:v>1.2894971973349001</c:v>
                </c:pt>
                <c:pt idx="68">
                  <c:v>1.2884715966898099</c:v>
                </c:pt>
                <c:pt idx="69">
                  <c:v>1.28743713270147</c:v>
                </c:pt>
                <c:pt idx="70">
                  <c:v>1.20766012025433</c:v>
                </c:pt>
                <c:pt idx="71">
                  <c:v>1.2142474937927701</c:v>
                </c:pt>
                <c:pt idx="72">
                  <c:v>1.2124435752159</c:v>
                </c:pt>
                <c:pt idx="73">
                  <c:v>1.21144587825052</c:v>
                </c:pt>
                <c:pt idx="74">
                  <c:v>1.2103611608344</c:v>
                </c:pt>
                <c:pt idx="75">
                  <c:v>1.2092763941839</c:v>
                </c:pt>
                <c:pt idx="76">
                  <c:v>1.20818325644797</c:v>
                </c:pt>
                <c:pt idx="77">
                  <c:v>1.5860288863799801</c:v>
                </c:pt>
                <c:pt idx="78">
                  <c:v>1.54808763125704</c:v>
                </c:pt>
                <c:pt idx="79">
                  <c:v>1.5507074377999699</c:v>
                </c:pt>
                <c:pt idx="80">
                  <c:v>1.54936985546517</c:v>
                </c:pt>
                <c:pt idx="81">
                  <c:v>1.54842087036576</c:v>
                </c:pt>
                <c:pt idx="82">
                  <c:v>1.5474358141861899</c:v>
                </c:pt>
                <c:pt idx="83">
                  <c:v>1.5464561239490799</c:v>
                </c:pt>
                <c:pt idx="84">
                  <c:v>1.0565814120699699</c:v>
                </c:pt>
                <c:pt idx="85">
                  <c:v>1.10328730706411</c:v>
                </c:pt>
                <c:pt idx="86">
                  <c:v>1.0973724635745601</c:v>
                </c:pt>
                <c:pt idx="87">
                  <c:v>1.0966109845076699</c:v>
                </c:pt>
                <c:pt idx="88">
                  <c:v>1.0953338430997399</c:v>
                </c:pt>
                <c:pt idx="89">
                  <c:v>1.09409785524148</c:v>
                </c:pt>
                <c:pt idx="90">
                  <c:v>1.0905116930205001</c:v>
                </c:pt>
                <c:pt idx="91">
                  <c:v>1.0894492198363199</c:v>
                </c:pt>
                <c:pt idx="92">
                  <c:v>1.0881283375869899</c:v>
                </c:pt>
                <c:pt idx="93">
                  <c:v>1.08682313847059</c:v>
                </c:pt>
                <c:pt idx="94">
                  <c:v>1.0855066969299301</c:v>
                </c:pt>
                <c:pt idx="95">
                  <c:v>1.08418175269599</c:v>
                </c:pt>
                <c:pt idx="96">
                  <c:v>1.0828481147930999</c:v>
                </c:pt>
                <c:pt idx="97">
                  <c:v>1.0815058770102799</c:v>
                </c:pt>
                <c:pt idx="98">
                  <c:v>1.08015510052541</c:v>
                </c:pt>
                <c:pt idx="99">
                  <c:v>1.0787958453005599</c:v>
                </c:pt>
                <c:pt idx="100">
                  <c:v>1.0774281670147099</c:v>
                </c:pt>
                <c:pt idx="101">
                  <c:v>1.07605211739965</c:v>
                </c:pt>
                <c:pt idx="102">
                  <c:v>1.0746677442353001</c:v>
                </c:pt>
                <c:pt idx="103">
                  <c:v>1.0732750913756399</c:v>
                </c:pt>
                <c:pt idx="104">
                  <c:v>1.0718741987686899</c:v>
                </c:pt>
                <c:pt idx="105">
                  <c:v>1.0704651024746601</c:v>
                </c:pt>
                <c:pt idx="106">
                  <c:v>1.0690478346821899</c:v>
                </c:pt>
                <c:pt idx="107">
                  <c:v>1.06762242372287</c:v>
                </c:pt>
                <c:pt idx="108">
                  <c:v>1.06618889408435</c:v>
                </c:pt>
                <c:pt idx="109">
                  <c:v>1.06474726642212</c:v>
                </c:pt>
                <c:pt idx="110">
                  <c:v>1.0632975575702801</c:v>
                </c:pt>
                <c:pt idx="111">
                  <c:v>1.0618397805511699</c:v>
                </c:pt>
                <c:pt idx="112">
                  <c:v>1.0591828700505901</c:v>
                </c:pt>
                <c:pt idx="113">
                  <c:v>1.05985448137965</c:v>
                </c:pt>
                <c:pt idx="114">
                  <c:v>1.0601807009009101</c:v>
                </c:pt>
                <c:pt idx="115">
                  <c:v>1.06052797413697</c:v>
                </c:pt>
                <c:pt idx="116">
                  <c:v>1.06085989966783</c:v>
                </c:pt>
                <c:pt idx="117">
                  <c:v>1.06118023285606</c:v>
                </c:pt>
                <c:pt idx="118">
                  <c:v>1.0614887230544101</c:v>
                </c:pt>
                <c:pt idx="119">
                  <c:v>1.06178551559673</c:v>
                </c:pt>
                <c:pt idx="120">
                  <c:v>1.0620707131324201</c:v>
                </c:pt>
                <c:pt idx="121">
                  <c:v>1.0623444193790299</c:v>
                </c:pt>
                <c:pt idx="122">
                  <c:v>1.0626067348021799</c:v>
                </c:pt>
                <c:pt idx="123">
                  <c:v>1.06285775708331</c:v>
                </c:pt>
                <c:pt idx="124">
                  <c:v>1.06309758110894</c:v>
                </c:pt>
                <c:pt idx="125">
                  <c:v>1.06332629900596</c:v>
                </c:pt>
                <c:pt idx="126">
                  <c:v>1.0635440001709899</c:v>
                </c:pt>
                <c:pt idx="127">
                  <c:v>1.0637507712988099</c:v>
                </c:pt>
                <c:pt idx="128">
                  <c:v>1.06394669640961</c:v>
                </c:pt>
                <c:pt idx="129">
                  <c:v>1.06413185687496</c:v>
                </c:pt>
                <c:pt idx="130">
                  <c:v>1.0643063314426799</c:v>
                </c:pt>
                <c:pt idx="131">
                  <c:v>1.0644701962605201</c:v>
                </c:pt>
                <c:pt idx="132">
                  <c:v>1.06462352489885</c:v>
                </c:pt>
                <c:pt idx="133">
                  <c:v>1.0647663883721199</c:v>
                </c:pt>
                <c:pt idx="134">
                  <c:v>1.0648988551593801</c:v>
                </c:pt>
                <c:pt idx="135">
                  <c:v>1.0650209912237101</c:v>
                </c:pt>
                <c:pt idx="136">
                  <c:v>1.06513286003068</c:v>
                </c:pt>
                <c:pt idx="137">
                  <c:v>1.06523452256573</c:v>
                </c:pt>
                <c:pt idx="138">
                  <c:v>1.0653260373506199</c:v>
                </c:pt>
                <c:pt idx="139">
                  <c:v>1.0654074604588799</c:v>
                </c:pt>
                <c:pt idx="140">
                  <c:v>1.0654788455302999</c:v>
                </c:pt>
                <c:pt idx="141">
                  <c:v>1.0655402437844499</c:v>
                </c:pt>
                <c:pt idx="142">
                  <c:v>1.0655917040332401</c:v>
                </c:pt>
                <c:pt idx="143">
                  <c:v>1.0656332726925299</c:v>
                </c:pt>
                <c:pt idx="144">
                  <c:v>1.06566499379285</c:v>
                </c:pt>
                <c:pt idx="145">
                  <c:v>1.0656869089890899</c:v>
                </c:pt>
                <c:pt idx="146">
                  <c:v>1.0656990575693499</c:v>
                </c:pt>
                <c:pt idx="147">
                  <c:v>1.0657014764627799</c:v>
                </c:pt>
                <c:pt idx="148">
                  <c:v>1.0656942002465799</c:v>
                </c:pt>
                <c:pt idx="149">
                  <c:v>1.0656772611519401</c:v>
                </c:pt>
                <c:pt idx="150">
                  <c:v>1.0656506890692099</c:v>
                </c:pt>
                <c:pt idx="151">
                  <c:v>1.0656145115520299</c:v>
                </c:pt>
                <c:pt idx="152">
                  <c:v>1.06556875382056</c:v>
                </c:pt>
                <c:pt idx="153">
                  <c:v>1.0655134387638101</c:v>
                </c:pt>
                <c:pt idx="154">
                  <c:v>1.06544858694102</c:v>
                </c:pt>
                <c:pt idx="155">
                  <c:v>1.0653742165821201</c:v>
                </c:pt>
                <c:pt idx="156">
                  <c:v>1.0652903435872201</c:v>
                </c:pt>
                <c:pt idx="157">
                  <c:v>1.06519698152523</c:v>
                </c:pt>
                <c:pt idx="158">
                  <c:v>1.06509414163153</c:v>
                </c:pt>
                <c:pt idx="159">
                  <c:v>1.0649818328045899</c:v>
                </c:pt>
                <c:pt idx="160">
                  <c:v>1.06486006160186</c:v>
                </c:pt>
                <c:pt idx="161">
                  <c:v>1.0647288322344901</c:v>
                </c:pt>
                <c:pt idx="162">
                  <c:v>1.0645881465612399</c:v>
                </c:pt>
                <c:pt idx="163">
                  <c:v>1.0644380040814101</c:v>
                </c:pt>
                <c:pt idx="164">
                  <c:v>1.0642784019267799</c:v>
                </c:pt>
                <c:pt idx="165">
                  <c:v>1.0641093348525601</c:v>
                </c:pt>
                <c:pt idx="166">
                  <c:v>1.0639307952274899</c:v>
                </c:pt>
                <c:pt idx="167">
                  <c:v>1.06374277302281</c:v>
                </c:pt>
                <c:pt idx="168">
                  <c:v>1.06354525580038</c:v>
                </c:pt>
                <c:pt idx="169">
                  <c:v>1.0633382286997</c:v>
                </c:pt>
                <c:pt idx="170">
                  <c:v>1.0631216744240299</c:v>
                </c:pt>
                <c:pt idx="171">
                  <c:v>1.0628955732254799</c:v>
                </c:pt>
                <c:pt idx="172">
                  <c:v>1.06265990288904</c:v>
                </c:pt>
                <c:pt idx="173">
                  <c:v>1.0624146387156601</c:v>
                </c:pt>
                <c:pt idx="174">
                  <c:v>1.0621597535042999</c:v>
                </c:pt>
                <c:pt idx="175">
                  <c:v>1.0618952175328999</c:v>
                </c:pt>
                <c:pt idx="176">
                  <c:v>1.06162099853838</c:v>
                </c:pt>
                <c:pt idx="177">
                  <c:v>1.0613370616955</c:v>
                </c:pt>
                <c:pt idx="178">
                  <c:v>1.0610433695947701</c:v>
                </c:pt>
                <c:pt idx="179">
                  <c:v>1.06073988221924</c:v>
                </c:pt>
                <c:pt idx="180">
                  <c:v>1.0604265569201401</c:v>
                </c:pt>
                <c:pt idx="181">
                  <c:v>1.06010334839162</c:v>
                </c:pt>
                <c:pt idx="182">
                  <c:v>1.05977020864416</c:v>
                </c:pt>
                <c:pt idx="183">
                  <c:v>1.0594270869770901</c:v>
                </c:pt>
                <c:pt idx="184">
                  <c:v>1.05907392994981</c:v>
                </c:pt>
                <c:pt idx="185">
                  <c:v>1.05871068135201</c:v>
                </c:pt>
                <c:pt idx="186">
                  <c:v>1.05833728217268</c:v>
                </c:pt>
                <c:pt idx="187">
                  <c:v>1.05795367056797</c:v>
                </c:pt>
                <c:pt idx="188">
                  <c:v>1.0575597818278899</c:v>
                </c:pt>
                <c:pt idx="189">
                  <c:v>1.05715554834185</c:v>
                </c:pt>
                <c:pt idx="190">
                  <c:v>1.0567408995629199</c:v>
                </c:pt>
                <c:pt idx="191">
                  <c:v>1.0563157619710299</c:v>
                </c:pt>
                <c:pt idx="192">
                  <c:v>1.0558800590347801</c:v>
                </c:pt>
                <c:pt idx="193">
                  <c:v>1.0554337111721099</c:v>
                </c:pt>
                <c:pt idx="194">
                  <c:v>1.0549766357096899</c:v>
                </c:pt>
                <c:pt idx="195">
                  <c:v>1.0545087468410601</c:v>
                </c:pt>
                <c:pt idx="196">
                  <c:v>1.05402995558343</c:v>
                </c:pt>
                <c:pt idx="197">
                  <c:v>1.0535401697332101</c:v>
                </c:pt>
                <c:pt idx="198">
                  <c:v>1.05303929382023</c:v>
                </c:pt>
                <c:pt idx="199">
                  <c:v>1.05252722906058</c:v>
                </c:pt>
                <c:pt idx="200">
                  <c:v>1.05200387330816</c:v>
                </c:pt>
                <c:pt idx="201">
                  <c:v>1.05146912100476</c:v>
                </c:pt>
                <c:pt idx="202">
                  <c:v>1.0509228631288099</c:v>
                </c:pt>
                <c:pt idx="203">
                  <c:v>1.0503649871427201</c:v>
                </c:pt>
                <c:pt idx="204">
                  <c:v>1.0497953769387101</c:v>
                </c:pt>
                <c:pt idx="205">
                  <c:v>1.0492139127833</c:v>
                </c:pt>
                <c:pt idx="206">
                  <c:v>1.0486204712601801</c:v>
                </c:pt>
                <c:pt idx="207">
                  <c:v>1.0480149252117099</c:v>
                </c:pt>
                <c:pt idx="208">
                  <c:v>1.0473971436788001</c:v>
                </c:pt>
                <c:pt idx="209">
                  <c:v>1.0467669918393301</c:v>
                </c:pt>
                <c:pt idx="210">
                  <c:v>1.04612433094488</c:v>
                </c:pt>
                <c:pt idx="211">
                  <c:v>1.04546901825601</c:v>
                </c:pt>
                <c:pt idx="212">
                  <c:v>1.04480090697579</c:v>
                </c:pt>
                <c:pt idx="213">
                  <c:v>1.04411984618179</c:v>
                </c:pt>
                <c:pt idx="214">
                  <c:v>1.04342568075634</c:v>
                </c:pt>
                <c:pt idx="215">
                  <c:v>1.0427182513150399</c:v>
                </c:pt>
                <c:pt idx="216">
                  <c:v>1.04199739413371</c:v>
                </c:pt>
                <c:pt idx="217">
                  <c:v>1.04126294107343</c:v>
                </c:pt>
                <c:pt idx="218">
                  <c:v>1.04051471950384</c:v>
                </c:pt>
                <c:pt idx="219">
                  <c:v>1.03975255222467</c:v>
                </c:pt>
                <c:pt idx="220">
                  <c:v>1.03897625738538</c:v>
                </c:pt>
                <c:pt idx="221">
                  <c:v>1.0381856484029901</c:v>
                </c:pt>
                <c:pt idx="222">
                  <c:v>1.0373805338779001</c:v>
                </c:pt>
                <c:pt idx="223">
                  <c:v>1.0365607175078999</c:v>
                </c:pt>
                <c:pt idx="224">
                  <c:v>1.0357259980000999</c:v>
                </c:pt>
                <c:pt idx="225">
                  <c:v>1.03487616898096</c:v>
                </c:pt>
                <c:pt idx="226">
                  <c:v>1.0340110189042</c:v>
                </c:pt>
                <c:pt idx="227">
                  <c:v>1.0331303309566899</c:v>
                </c:pt>
                <c:pt idx="228">
                  <c:v>1.03223388296219</c:v>
                </c:pt>
                <c:pt idx="229">
                  <c:v>1.0313214472830301</c:v>
                </c:pt>
                <c:pt idx="230">
                  <c:v>1.0303927907194801</c:v>
                </c:pt>
                <c:pt idx="231">
                  <c:v>1.02944767440703</c:v>
                </c:pt>
                <c:pt idx="232">
                  <c:v>1.02848585371132</c:v>
                </c:pt>
                <c:pt idx="233">
                  <c:v>1.02750707812085</c:v>
                </c:pt>
                <c:pt idx="234">
                  <c:v>1.0265110911372499</c:v>
                </c:pt>
                <c:pt idx="235">
                  <c:v>1.0254976301632901</c:v>
                </c:pt>
                <c:pt idx="236">
                  <c:v>1.02446642638838</c:v>
                </c:pt>
                <c:pt idx="237">
                  <c:v>1.0234172046716199</c:v>
                </c:pt>
                <c:pt idx="238">
                  <c:v>1.02234968342237</c:v>
                </c:pt>
                <c:pt idx="239">
                  <c:v>1.0212635744782701</c:v>
                </c:pt>
                <c:pt idx="240">
                  <c:v>1.0201585829805899</c:v>
                </c:pt>
                <c:pt idx="241">
                  <c:v>1.0190344072469999</c:v>
                </c:pt>
                <c:pt idx="242">
                  <c:v>1.01789073864166</c:v>
                </c:pt>
                <c:pt idx="243">
                  <c:v>1.0167272614424701</c:v>
                </c:pt>
                <c:pt idx="244">
                  <c:v>1.0155436527056201</c:v>
                </c:pt>
                <c:pt idx="245">
                  <c:v>1.0143395821272601</c:v>
                </c:pt>
                <c:pt idx="246">
                  <c:v>1.0131147119022601</c:v>
                </c:pt>
                <c:pt idx="247">
                  <c:v>1.0118686965800401</c:v>
                </c:pt>
                <c:pt idx="248">
                  <c:v>1.01060118291737</c:v>
                </c:pt>
                <c:pt idx="249">
                  <c:v>1.0093118097281599</c:v>
                </c:pt>
                <c:pt idx="250">
                  <c:v>1.00800020773007</c:v>
                </c:pt>
                <c:pt idx="251">
                  <c:v>1.0066659993879901</c:v>
                </c:pt>
                <c:pt idx="252">
                  <c:v>1.0053087987542699</c:v>
                </c:pt>
                <c:pt idx="253">
                  <c:v>1.00392821130566</c:v>
                </c:pt>
                <c:pt idx="254">
                  <c:v>1.00252383377692</c:v>
                </c:pt>
                <c:pt idx="255">
                  <c:v>1.0010952539909601</c:v>
                </c:pt>
                <c:pt idx="256">
                  <c:v>0.99964205068557099</c:v>
                </c:pt>
                <c:pt idx="257">
                  <c:v>0.99816379333653105</c:v>
                </c:pt>
                <c:pt idx="258">
                  <c:v>0.99666004197719704</c:v>
                </c:pt>
                <c:pt idx="259">
                  <c:v>0.995130347014339</c:v>
                </c:pt>
                <c:pt idx="260">
                  <c:v>0.99357424904027103</c:v>
                </c:pt>
                <c:pt idx="261">
                  <c:v>0.99199127864113901</c:v>
                </c:pt>
                <c:pt idx="262">
                  <c:v>0.99038095620137701</c:v>
                </c:pt>
                <c:pt idx="263">
                  <c:v>0.98874279170410995</c:v>
                </c:pt>
                <c:pt idx="264">
                  <c:v>0.98707628452763196</c:v>
                </c:pt>
                <c:pt idx="265">
                  <c:v>0.985380923237682</c:v>
                </c:pt>
                <c:pt idx="266">
                  <c:v>0.98365618537558597</c:v>
                </c:pt>
                <c:pt idx="267">
                  <c:v>0.98190153724213103</c:v>
                </c:pt>
                <c:pt idx="268">
                  <c:v>0.98011643367704504</c:v>
                </c:pt>
                <c:pt idx="269">
                  <c:v>0.97830031783415095</c:v>
                </c:pt>
                <c:pt idx="270">
                  <c:v>0.97645262095187702</c:v>
                </c:pt>
                <c:pt idx="271">
                  <c:v>0.97457276211927701</c:v>
                </c:pt>
                <c:pt idx="272">
                  <c:v>0.97266014803732603</c:v>
                </c:pt>
                <c:pt idx="273">
                  <c:v>0.97071417277545702</c:v>
                </c:pt>
                <c:pt idx="274">
                  <c:v>0.96873421752321298</c:v>
                </c:pt>
                <c:pt idx="275">
                  <c:v>0.96671965033697904</c:v>
                </c:pt>
                <c:pt idx="276">
                  <c:v>0.96466982588163497</c:v>
                </c:pt>
                <c:pt idx="277">
                  <c:v>0.96258408516710603</c:v>
                </c:pt>
                <c:pt idx="278">
                  <c:v>0.96046175527964095</c:v>
                </c:pt>
                <c:pt idx="279">
                  <c:v>0.95830214910775702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32320"/>
        <c:axId val="252968424"/>
      </c:scatterChart>
      <c:valAx>
        <c:axId val="252932320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68424"/>
        <c:crosses val="autoZero"/>
        <c:crossBetween val="midCat"/>
      </c:valAx>
      <c:valAx>
        <c:axId val="252968424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Quantity of Milk (kg/day)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32320"/>
        <c:crosses val="autoZero"/>
        <c:crossBetween val="midCat"/>
        <c:majorUnit val="0.5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Annual Supplementation Quantity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'Model One'!$L$54</c:f>
              <c:strCache>
                <c:ptCount val="1"/>
                <c:pt idx="0">
                  <c:v>Total Supplement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One'!$K$55:$K$60</c:f>
              <c:numCache>
                <c:formatCode>General</c:formatCode>
                <c:ptCount val="6"/>
                <c:pt idx="0">
                  <c:v>0</c:v>
                </c:pt>
                <c:pt idx="1">
                  <c:v>6.6666666999999999E-2</c:v>
                </c:pt>
                <c:pt idx="2">
                  <c:v>7.7777778000000006E-2</c:v>
                </c:pt>
                <c:pt idx="3">
                  <c:v>8.8888888999999999E-2</c:v>
                </c:pt>
                <c:pt idx="4">
                  <c:v>0.1</c:v>
                </c:pt>
                <c:pt idx="5">
                  <c:v>0.2</c:v>
                </c:pt>
              </c:numCache>
            </c:numRef>
          </c:xVal>
          <c:yVal>
            <c:numRef>
              <c:f>'Model One'!$L$55:$L$60</c:f>
              <c:numCache>
                <c:formatCode>General</c:formatCode>
                <c:ptCount val="6"/>
                <c:pt idx="0">
                  <c:v>2223.1999999999998</c:v>
                </c:pt>
                <c:pt idx="1">
                  <c:v>2223.1999999999998</c:v>
                </c:pt>
                <c:pt idx="2">
                  <c:v>828.97</c:v>
                </c:pt>
                <c:pt idx="3">
                  <c:v>582.26</c:v>
                </c:pt>
                <c:pt idx="4">
                  <c:v>535.66</c:v>
                </c:pt>
                <c:pt idx="5">
                  <c:v>535.66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4936"/>
        <c:axId val="253783760"/>
      </c:scatterChart>
      <c:valAx>
        <c:axId val="253784936"/>
        <c:scaling>
          <c:orientation val="minMax"/>
          <c:max val="0.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Supplement to Milk Price Ratio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783760"/>
        <c:crosses val="autoZero"/>
        <c:crossBetween val="midCat"/>
      </c:valAx>
      <c:valAx>
        <c:axId val="2537837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Quantity (kg)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7849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Supplementation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'Model Two'!$D$1</c:f>
              <c:strCache>
                <c:ptCount val="1"/>
                <c:pt idx="0">
                  <c:v>DP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Two'!$D$2:$D$366</c:f>
              <c:numCache>
                <c:formatCode>General</c:formatCode>
                <c:ptCount val="36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7.75</c:v>
                </c:pt>
                <c:pt idx="113">
                  <c:v>7.75</c:v>
                </c:pt>
                <c:pt idx="114">
                  <c:v>7.75</c:v>
                </c:pt>
                <c:pt idx="115">
                  <c:v>7.75</c:v>
                </c:pt>
                <c:pt idx="116">
                  <c:v>7.75</c:v>
                </c:pt>
                <c:pt idx="117">
                  <c:v>7.75</c:v>
                </c:pt>
                <c:pt idx="118">
                  <c:v>7.75</c:v>
                </c:pt>
                <c:pt idx="119">
                  <c:v>7.2233000000000001</c:v>
                </c:pt>
                <c:pt idx="120">
                  <c:v>7.2233000000000001</c:v>
                </c:pt>
                <c:pt idx="121">
                  <c:v>7.2233000000000001</c:v>
                </c:pt>
                <c:pt idx="122">
                  <c:v>7.2233000000000001</c:v>
                </c:pt>
                <c:pt idx="123">
                  <c:v>7.2233000000000001</c:v>
                </c:pt>
                <c:pt idx="124">
                  <c:v>7.2233000000000001</c:v>
                </c:pt>
                <c:pt idx="125">
                  <c:v>7.2233000000000001</c:v>
                </c:pt>
                <c:pt idx="126">
                  <c:v>6.74</c:v>
                </c:pt>
                <c:pt idx="127">
                  <c:v>6.74</c:v>
                </c:pt>
                <c:pt idx="128">
                  <c:v>6.74</c:v>
                </c:pt>
                <c:pt idx="129">
                  <c:v>6.74</c:v>
                </c:pt>
                <c:pt idx="130">
                  <c:v>6.74</c:v>
                </c:pt>
                <c:pt idx="131">
                  <c:v>6.74</c:v>
                </c:pt>
                <c:pt idx="132">
                  <c:v>6.74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8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8</c:v>
                </c:pt>
                <c:pt idx="218">
                  <c:v>8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8</c:v>
                </c:pt>
                <c:pt idx="225">
                  <c:v>8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8</c:v>
                </c:pt>
                <c:pt idx="230">
                  <c:v>8</c:v>
                </c:pt>
                <c:pt idx="231">
                  <c:v>8</c:v>
                </c:pt>
                <c:pt idx="232">
                  <c:v>8</c:v>
                </c:pt>
                <c:pt idx="233">
                  <c:v>8</c:v>
                </c:pt>
                <c:pt idx="234">
                  <c:v>8</c:v>
                </c:pt>
                <c:pt idx="235">
                  <c:v>8</c:v>
                </c:pt>
                <c:pt idx="236">
                  <c:v>8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8</c:v>
                </c:pt>
                <c:pt idx="249">
                  <c:v>8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8</c:v>
                </c:pt>
                <c:pt idx="266">
                  <c:v>8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'Model Two'!$H$1</c:f>
              <c:strCache>
                <c:ptCount val="1"/>
                <c:pt idx="0">
                  <c:v>Simple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Two'!$H$2:$H$366</c:f>
              <c:numCache>
                <c:formatCode>General</c:formatCode>
                <c:ptCount val="365"/>
                <c:pt idx="0">
                  <c:v>7.1428571428571397</c:v>
                </c:pt>
                <c:pt idx="1">
                  <c:v>7.1428571428571397</c:v>
                </c:pt>
                <c:pt idx="2">
                  <c:v>7.1428571428571397</c:v>
                </c:pt>
                <c:pt idx="3">
                  <c:v>7.1428571428571397</c:v>
                </c:pt>
                <c:pt idx="4">
                  <c:v>7.1428571428571397</c:v>
                </c:pt>
                <c:pt idx="5">
                  <c:v>7.1428571428571397</c:v>
                </c:pt>
                <c:pt idx="6">
                  <c:v>7.1428571428571397</c:v>
                </c:pt>
                <c:pt idx="7">
                  <c:v>7.1428571428571397</c:v>
                </c:pt>
                <c:pt idx="8">
                  <c:v>7.1428571428571397</c:v>
                </c:pt>
                <c:pt idx="9">
                  <c:v>7.1428571428571397</c:v>
                </c:pt>
                <c:pt idx="10">
                  <c:v>7.1428571428571397</c:v>
                </c:pt>
                <c:pt idx="11">
                  <c:v>7.1428571428571397</c:v>
                </c:pt>
                <c:pt idx="12">
                  <c:v>7.1428571428571397</c:v>
                </c:pt>
                <c:pt idx="13">
                  <c:v>7.1428571428571397</c:v>
                </c:pt>
                <c:pt idx="14">
                  <c:v>7.1428571428571397</c:v>
                </c:pt>
                <c:pt idx="15">
                  <c:v>7.1428571428571397</c:v>
                </c:pt>
                <c:pt idx="16">
                  <c:v>7.1428571428571397</c:v>
                </c:pt>
                <c:pt idx="17">
                  <c:v>7.1428571428571397</c:v>
                </c:pt>
                <c:pt idx="18">
                  <c:v>7.1428571428571397</c:v>
                </c:pt>
                <c:pt idx="19">
                  <c:v>7.1428571428571397</c:v>
                </c:pt>
                <c:pt idx="20">
                  <c:v>7.1428571428571397</c:v>
                </c:pt>
                <c:pt idx="21">
                  <c:v>7.1428571428571397</c:v>
                </c:pt>
                <c:pt idx="22">
                  <c:v>7.1428571428571397</c:v>
                </c:pt>
                <c:pt idx="23">
                  <c:v>7.1428571428571397</c:v>
                </c:pt>
                <c:pt idx="24">
                  <c:v>7.1428571428571397</c:v>
                </c:pt>
                <c:pt idx="25">
                  <c:v>7.1428571428571397</c:v>
                </c:pt>
                <c:pt idx="26">
                  <c:v>7.1428571428571397</c:v>
                </c:pt>
                <c:pt idx="27">
                  <c:v>7.1428571428571397</c:v>
                </c:pt>
                <c:pt idx="28">
                  <c:v>7.1428571428571397</c:v>
                </c:pt>
                <c:pt idx="29">
                  <c:v>7.1428571428571397</c:v>
                </c:pt>
                <c:pt idx="30">
                  <c:v>7.1428571428571397</c:v>
                </c:pt>
                <c:pt idx="31">
                  <c:v>7.1428571428571397</c:v>
                </c:pt>
                <c:pt idx="32">
                  <c:v>7.1428571428571397</c:v>
                </c:pt>
                <c:pt idx="33">
                  <c:v>7.1428571428571397</c:v>
                </c:pt>
                <c:pt idx="34">
                  <c:v>7.1428571428571397</c:v>
                </c:pt>
                <c:pt idx="35">
                  <c:v>7.1428571428571397</c:v>
                </c:pt>
                <c:pt idx="36">
                  <c:v>7.1428571428571397</c:v>
                </c:pt>
                <c:pt idx="37">
                  <c:v>7.1428571428571397</c:v>
                </c:pt>
                <c:pt idx="38">
                  <c:v>7.1428571428571397</c:v>
                </c:pt>
                <c:pt idx="39">
                  <c:v>7.1428571428571397</c:v>
                </c:pt>
                <c:pt idx="40">
                  <c:v>7.1428571428571397</c:v>
                </c:pt>
                <c:pt idx="41">
                  <c:v>7.1428571428571397</c:v>
                </c:pt>
                <c:pt idx="42">
                  <c:v>7.1428571428571397</c:v>
                </c:pt>
                <c:pt idx="43">
                  <c:v>7.1428571428571397</c:v>
                </c:pt>
                <c:pt idx="44">
                  <c:v>7.1428571428571397</c:v>
                </c:pt>
                <c:pt idx="45">
                  <c:v>7.1428571428571397</c:v>
                </c:pt>
                <c:pt idx="46">
                  <c:v>7.1428571428571397</c:v>
                </c:pt>
                <c:pt idx="47">
                  <c:v>7.1428571428571397</c:v>
                </c:pt>
                <c:pt idx="48">
                  <c:v>7.1428571428571397</c:v>
                </c:pt>
                <c:pt idx="49">
                  <c:v>7.1428571428571397</c:v>
                </c:pt>
                <c:pt idx="50">
                  <c:v>7.1428571428571397</c:v>
                </c:pt>
                <c:pt idx="51">
                  <c:v>7.1428571428571397</c:v>
                </c:pt>
                <c:pt idx="52">
                  <c:v>7.1428571428571397</c:v>
                </c:pt>
                <c:pt idx="53">
                  <c:v>7.1428571428571397</c:v>
                </c:pt>
                <c:pt idx="54">
                  <c:v>7.1428571428571397</c:v>
                </c:pt>
                <c:pt idx="55">
                  <c:v>7.1428571428571397</c:v>
                </c:pt>
                <c:pt idx="56">
                  <c:v>7.1428571428571397</c:v>
                </c:pt>
                <c:pt idx="57">
                  <c:v>7.1428571428571397</c:v>
                </c:pt>
                <c:pt idx="58">
                  <c:v>7.1428571428571397</c:v>
                </c:pt>
                <c:pt idx="59">
                  <c:v>7.1428571428571397</c:v>
                </c:pt>
                <c:pt idx="60">
                  <c:v>7.1428571428571397</c:v>
                </c:pt>
                <c:pt idx="61">
                  <c:v>7.1428571428571397</c:v>
                </c:pt>
                <c:pt idx="62">
                  <c:v>7.1428571428571397</c:v>
                </c:pt>
                <c:pt idx="63">
                  <c:v>7.1428571428571397</c:v>
                </c:pt>
                <c:pt idx="64">
                  <c:v>7.1428571428571397</c:v>
                </c:pt>
                <c:pt idx="65">
                  <c:v>7.1428571428571397</c:v>
                </c:pt>
                <c:pt idx="66">
                  <c:v>7.1428571428571397</c:v>
                </c:pt>
                <c:pt idx="67">
                  <c:v>7.1428571428571397</c:v>
                </c:pt>
                <c:pt idx="68">
                  <c:v>7.1428571428571397</c:v>
                </c:pt>
                <c:pt idx="69">
                  <c:v>7.1428571428571397</c:v>
                </c:pt>
                <c:pt idx="70">
                  <c:v>7.1428571428571397</c:v>
                </c:pt>
                <c:pt idx="71">
                  <c:v>7.1428571428571397</c:v>
                </c:pt>
                <c:pt idx="72">
                  <c:v>7.1428571428571397</c:v>
                </c:pt>
                <c:pt idx="73">
                  <c:v>7.1428571428571397</c:v>
                </c:pt>
                <c:pt idx="74">
                  <c:v>7.1428571428571397</c:v>
                </c:pt>
                <c:pt idx="75">
                  <c:v>7.1428571428571397</c:v>
                </c:pt>
                <c:pt idx="76">
                  <c:v>7.1428571428571397</c:v>
                </c:pt>
                <c:pt idx="77">
                  <c:v>7.1428571428571397</c:v>
                </c:pt>
                <c:pt idx="78">
                  <c:v>7.1428571428571397</c:v>
                </c:pt>
                <c:pt idx="79">
                  <c:v>7.1428571428571397</c:v>
                </c:pt>
                <c:pt idx="80">
                  <c:v>7.1428571428571397</c:v>
                </c:pt>
                <c:pt idx="81">
                  <c:v>7.1428571428571397</c:v>
                </c:pt>
                <c:pt idx="82">
                  <c:v>7.1428571428571397</c:v>
                </c:pt>
                <c:pt idx="83">
                  <c:v>7.1428571428571397</c:v>
                </c:pt>
                <c:pt idx="84">
                  <c:v>7.1428571428571397</c:v>
                </c:pt>
                <c:pt idx="85">
                  <c:v>7.1428571428571397</c:v>
                </c:pt>
                <c:pt idx="86">
                  <c:v>7.1428571428571397</c:v>
                </c:pt>
                <c:pt idx="87">
                  <c:v>7.1428571428571397</c:v>
                </c:pt>
                <c:pt idx="88">
                  <c:v>7.1428571428571397</c:v>
                </c:pt>
                <c:pt idx="89">
                  <c:v>7.1428571428571397</c:v>
                </c:pt>
                <c:pt idx="90">
                  <c:v>7.1428571428571397</c:v>
                </c:pt>
                <c:pt idx="91">
                  <c:v>7.1428571428571397</c:v>
                </c:pt>
                <c:pt idx="92">
                  <c:v>7.1428571428571397</c:v>
                </c:pt>
                <c:pt idx="93">
                  <c:v>7.1428571428571397</c:v>
                </c:pt>
                <c:pt idx="94">
                  <c:v>7.1428571428571397</c:v>
                </c:pt>
                <c:pt idx="95">
                  <c:v>7.1428571428571397</c:v>
                </c:pt>
                <c:pt idx="96">
                  <c:v>7.1428571428571397</c:v>
                </c:pt>
                <c:pt idx="97">
                  <c:v>7.1428571428571397</c:v>
                </c:pt>
                <c:pt idx="98">
                  <c:v>7.1428571428571397</c:v>
                </c:pt>
                <c:pt idx="99">
                  <c:v>7.1428571428571397</c:v>
                </c:pt>
                <c:pt idx="100">
                  <c:v>7.1428571428571397</c:v>
                </c:pt>
                <c:pt idx="101">
                  <c:v>7.1428571428571397</c:v>
                </c:pt>
                <c:pt idx="102">
                  <c:v>7.1428571428571397</c:v>
                </c:pt>
                <c:pt idx="103">
                  <c:v>7.1428571428571397</c:v>
                </c:pt>
                <c:pt idx="104">
                  <c:v>7.1428571428571397</c:v>
                </c:pt>
                <c:pt idx="105">
                  <c:v>7.1428571428571397</c:v>
                </c:pt>
                <c:pt idx="106">
                  <c:v>7.1428571428571397</c:v>
                </c:pt>
                <c:pt idx="107">
                  <c:v>7.1428571428571397</c:v>
                </c:pt>
                <c:pt idx="108">
                  <c:v>7.1428571428571397</c:v>
                </c:pt>
                <c:pt idx="109">
                  <c:v>7.1428571428571397</c:v>
                </c:pt>
                <c:pt idx="110">
                  <c:v>7.1428571428571397</c:v>
                </c:pt>
                <c:pt idx="111">
                  <c:v>7.1428571428571397</c:v>
                </c:pt>
                <c:pt idx="112">
                  <c:v>7.1428571428571397</c:v>
                </c:pt>
                <c:pt idx="113">
                  <c:v>7.1428571428571397</c:v>
                </c:pt>
                <c:pt idx="114">
                  <c:v>7.1428571428571397</c:v>
                </c:pt>
                <c:pt idx="115">
                  <c:v>7.1428571428571397</c:v>
                </c:pt>
                <c:pt idx="116">
                  <c:v>7.1428571428571397</c:v>
                </c:pt>
                <c:pt idx="117">
                  <c:v>7.1428571428571397</c:v>
                </c:pt>
                <c:pt idx="118">
                  <c:v>7.1428571428571397</c:v>
                </c:pt>
                <c:pt idx="119">
                  <c:v>7.1428571428571397</c:v>
                </c:pt>
                <c:pt idx="120">
                  <c:v>7.1428571428571397</c:v>
                </c:pt>
                <c:pt idx="121">
                  <c:v>7.1428571428571397</c:v>
                </c:pt>
                <c:pt idx="122">
                  <c:v>7.1428571428571397</c:v>
                </c:pt>
                <c:pt idx="123">
                  <c:v>7.1428571428571397</c:v>
                </c:pt>
                <c:pt idx="124">
                  <c:v>7.1428571428571397</c:v>
                </c:pt>
                <c:pt idx="125">
                  <c:v>7.1428571428571397</c:v>
                </c:pt>
                <c:pt idx="126">
                  <c:v>7.1428571428571397</c:v>
                </c:pt>
                <c:pt idx="127">
                  <c:v>7.1428571428571397</c:v>
                </c:pt>
                <c:pt idx="128">
                  <c:v>7.1428571428571397</c:v>
                </c:pt>
                <c:pt idx="129">
                  <c:v>7.1428571428571397</c:v>
                </c:pt>
                <c:pt idx="130">
                  <c:v>7.1428571428571397</c:v>
                </c:pt>
                <c:pt idx="131">
                  <c:v>7.1428571428571397</c:v>
                </c:pt>
                <c:pt idx="132">
                  <c:v>7.1428571428571397</c:v>
                </c:pt>
                <c:pt idx="133">
                  <c:v>7.1428571428571397</c:v>
                </c:pt>
                <c:pt idx="134">
                  <c:v>7.1428571428571397</c:v>
                </c:pt>
                <c:pt idx="135">
                  <c:v>7.1428571428571397</c:v>
                </c:pt>
                <c:pt idx="136">
                  <c:v>7.1428571428571397</c:v>
                </c:pt>
                <c:pt idx="137">
                  <c:v>7.1428571428571397</c:v>
                </c:pt>
                <c:pt idx="138">
                  <c:v>7.1428571428571397</c:v>
                </c:pt>
                <c:pt idx="139">
                  <c:v>7.1428571428571397</c:v>
                </c:pt>
                <c:pt idx="140">
                  <c:v>7.1428571428571397</c:v>
                </c:pt>
                <c:pt idx="141">
                  <c:v>7.1428571428571397</c:v>
                </c:pt>
                <c:pt idx="142">
                  <c:v>7.1428571428571397</c:v>
                </c:pt>
                <c:pt idx="143">
                  <c:v>7.1428571428571397</c:v>
                </c:pt>
                <c:pt idx="144">
                  <c:v>7.1428571428571397</c:v>
                </c:pt>
                <c:pt idx="145">
                  <c:v>7.1428571428571397</c:v>
                </c:pt>
                <c:pt idx="146">
                  <c:v>7.1428571428571397</c:v>
                </c:pt>
                <c:pt idx="147">
                  <c:v>7.1428571428571397</c:v>
                </c:pt>
                <c:pt idx="148">
                  <c:v>7.1428571428571397</c:v>
                </c:pt>
                <c:pt idx="149">
                  <c:v>7.1428571428571397</c:v>
                </c:pt>
                <c:pt idx="150">
                  <c:v>7.1428571428571397</c:v>
                </c:pt>
                <c:pt idx="151">
                  <c:v>7.1428571428571397</c:v>
                </c:pt>
                <c:pt idx="152">
                  <c:v>7.1428571428571397</c:v>
                </c:pt>
                <c:pt idx="153">
                  <c:v>7.1428571428571397</c:v>
                </c:pt>
                <c:pt idx="154">
                  <c:v>7.1428571428571397</c:v>
                </c:pt>
                <c:pt idx="155">
                  <c:v>7.1428571428571397</c:v>
                </c:pt>
                <c:pt idx="156">
                  <c:v>7.1428571428571397</c:v>
                </c:pt>
                <c:pt idx="157">
                  <c:v>7.1428571428571397</c:v>
                </c:pt>
                <c:pt idx="158">
                  <c:v>7.1428571428571397</c:v>
                </c:pt>
                <c:pt idx="159">
                  <c:v>7.1428571428571397</c:v>
                </c:pt>
                <c:pt idx="160">
                  <c:v>7.1428571428571397</c:v>
                </c:pt>
                <c:pt idx="161">
                  <c:v>7.1428571428571397</c:v>
                </c:pt>
                <c:pt idx="162">
                  <c:v>7.1428571428571397</c:v>
                </c:pt>
                <c:pt idx="163">
                  <c:v>7.1428571428571397</c:v>
                </c:pt>
                <c:pt idx="164">
                  <c:v>7.1428571428571397</c:v>
                </c:pt>
                <c:pt idx="165">
                  <c:v>7.1428571428571397</c:v>
                </c:pt>
                <c:pt idx="166">
                  <c:v>7.1428571428571397</c:v>
                </c:pt>
                <c:pt idx="167">
                  <c:v>7.1428571428571397</c:v>
                </c:pt>
                <c:pt idx="168">
                  <c:v>7.1428571428571397</c:v>
                </c:pt>
                <c:pt idx="169">
                  <c:v>7.1428571428571397</c:v>
                </c:pt>
                <c:pt idx="170">
                  <c:v>7.1428571428571397</c:v>
                </c:pt>
                <c:pt idx="171">
                  <c:v>7.1428571428571397</c:v>
                </c:pt>
                <c:pt idx="172">
                  <c:v>7.1428571428571397</c:v>
                </c:pt>
                <c:pt idx="173">
                  <c:v>7.1428571428571397</c:v>
                </c:pt>
                <c:pt idx="174">
                  <c:v>7.1428571428571397</c:v>
                </c:pt>
                <c:pt idx="175">
                  <c:v>7.1428571428571397</c:v>
                </c:pt>
                <c:pt idx="176">
                  <c:v>7.1428571428571397</c:v>
                </c:pt>
                <c:pt idx="177">
                  <c:v>7.1428571428571397</c:v>
                </c:pt>
                <c:pt idx="178">
                  <c:v>7.1428571428571397</c:v>
                </c:pt>
                <c:pt idx="179">
                  <c:v>7.1428571428571397</c:v>
                </c:pt>
                <c:pt idx="180">
                  <c:v>7.1428571428571397</c:v>
                </c:pt>
                <c:pt idx="181">
                  <c:v>7.1428571428571397</c:v>
                </c:pt>
                <c:pt idx="182">
                  <c:v>7.1428571428571397</c:v>
                </c:pt>
                <c:pt idx="183">
                  <c:v>7.1428571428571397</c:v>
                </c:pt>
                <c:pt idx="184">
                  <c:v>7.1428571428571397</c:v>
                </c:pt>
                <c:pt idx="185">
                  <c:v>7.1428571428571397</c:v>
                </c:pt>
                <c:pt idx="186">
                  <c:v>7.1428571428571397</c:v>
                </c:pt>
                <c:pt idx="187">
                  <c:v>7.1428571428571397</c:v>
                </c:pt>
                <c:pt idx="188">
                  <c:v>7.1428571428571397</c:v>
                </c:pt>
                <c:pt idx="189">
                  <c:v>7.1428571428571397</c:v>
                </c:pt>
                <c:pt idx="190">
                  <c:v>7.1428571428571397</c:v>
                </c:pt>
                <c:pt idx="191">
                  <c:v>7.1428571428571397</c:v>
                </c:pt>
                <c:pt idx="192">
                  <c:v>7.1428571428571397</c:v>
                </c:pt>
                <c:pt idx="193">
                  <c:v>7.1428571428571397</c:v>
                </c:pt>
                <c:pt idx="194">
                  <c:v>7.1428571428571397</c:v>
                </c:pt>
                <c:pt idx="195">
                  <c:v>7.1428571428571397</c:v>
                </c:pt>
                <c:pt idx="196">
                  <c:v>7.1428571428571397</c:v>
                </c:pt>
                <c:pt idx="197">
                  <c:v>7.1428571428571397</c:v>
                </c:pt>
                <c:pt idx="198">
                  <c:v>7.1428571428571397</c:v>
                </c:pt>
                <c:pt idx="199">
                  <c:v>7.1428571428571397</c:v>
                </c:pt>
                <c:pt idx="200">
                  <c:v>7.1428571428571397</c:v>
                </c:pt>
                <c:pt idx="201">
                  <c:v>7.1428571428571397</c:v>
                </c:pt>
                <c:pt idx="202">
                  <c:v>7.1428571428571397</c:v>
                </c:pt>
                <c:pt idx="203">
                  <c:v>7.1428571428571397</c:v>
                </c:pt>
                <c:pt idx="204">
                  <c:v>7.1428571428571397</c:v>
                </c:pt>
                <c:pt idx="205">
                  <c:v>7.1428571428571397</c:v>
                </c:pt>
                <c:pt idx="206">
                  <c:v>7.1428571428571397</c:v>
                </c:pt>
                <c:pt idx="207">
                  <c:v>7.1428571428571397</c:v>
                </c:pt>
                <c:pt idx="208">
                  <c:v>7.1428571428571397</c:v>
                </c:pt>
                <c:pt idx="209">
                  <c:v>7.1428571428571397</c:v>
                </c:pt>
                <c:pt idx="210">
                  <c:v>7.1428571428571397</c:v>
                </c:pt>
                <c:pt idx="211">
                  <c:v>7.1428571428571397</c:v>
                </c:pt>
                <c:pt idx="212">
                  <c:v>7.1428571428571397</c:v>
                </c:pt>
                <c:pt idx="213">
                  <c:v>7.1428571428571397</c:v>
                </c:pt>
                <c:pt idx="214">
                  <c:v>7.1428571428571397</c:v>
                </c:pt>
                <c:pt idx="215">
                  <c:v>7.1428571428571397</c:v>
                </c:pt>
                <c:pt idx="216">
                  <c:v>7.1428571428571397</c:v>
                </c:pt>
                <c:pt idx="217">
                  <c:v>7.1428571428571397</c:v>
                </c:pt>
                <c:pt idx="218">
                  <c:v>7.1428571428571397</c:v>
                </c:pt>
                <c:pt idx="219">
                  <c:v>7.1428571428571397</c:v>
                </c:pt>
                <c:pt idx="220">
                  <c:v>7.1428571428571397</c:v>
                </c:pt>
                <c:pt idx="221">
                  <c:v>7.1428571428571397</c:v>
                </c:pt>
                <c:pt idx="222">
                  <c:v>7.1428571428571397</c:v>
                </c:pt>
                <c:pt idx="223">
                  <c:v>7.1428571428571397</c:v>
                </c:pt>
                <c:pt idx="224">
                  <c:v>7.1428571428571397</c:v>
                </c:pt>
                <c:pt idx="225">
                  <c:v>7.1428571428571397</c:v>
                </c:pt>
                <c:pt idx="226">
                  <c:v>7.1428571428571397</c:v>
                </c:pt>
                <c:pt idx="227">
                  <c:v>7.1428571428571397</c:v>
                </c:pt>
                <c:pt idx="228">
                  <c:v>7.1428571428571397</c:v>
                </c:pt>
                <c:pt idx="229">
                  <c:v>7.1428571428571397</c:v>
                </c:pt>
                <c:pt idx="230">
                  <c:v>7.1428571428571397</c:v>
                </c:pt>
                <c:pt idx="231">
                  <c:v>7.1428571428571397</c:v>
                </c:pt>
                <c:pt idx="232">
                  <c:v>7.1428571428571397</c:v>
                </c:pt>
                <c:pt idx="233">
                  <c:v>7.1428571428571397</c:v>
                </c:pt>
                <c:pt idx="234">
                  <c:v>7.1428571428571397</c:v>
                </c:pt>
                <c:pt idx="235">
                  <c:v>7.1428571428571397</c:v>
                </c:pt>
                <c:pt idx="236">
                  <c:v>7.1428571428571397</c:v>
                </c:pt>
                <c:pt idx="237">
                  <c:v>7.1428571428571397</c:v>
                </c:pt>
                <c:pt idx="238">
                  <c:v>7.1428571428571397</c:v>
                </c:pt>
                <c:pt idx="239">
                  <c:v>7.1428571428571397</c:v>
                </c:pt>
                <c:pt idx="240">
                  <c:v>7.1428571428571397</c:v>
                </c:pt>
                <c:pt idx="241">
                  <c:v>7.1428571428571397</c:v>
                </c:pt>
                <c:pt idx="242">
                  <c:v>7.1428571428571397</c:v>
                </c:pt>
                <c:pt idx="243">
                  <c:v>7.1428571428571397</c:v>
                </c:pt>
                <c:pt idx="244">
                  <c:v>7.1428571428571397</c:v>
                </c:pt>
                <c:pt idx="245">
                  <c:v>7.1428571428571397</c:v>
                </c:pt>
                <c:pt idx="246">
                  <c:v>7.1428571428571397</c:v>
                </c:pt>
                <c:pt idx="247">
                  <c:v>7.1428571428571397</c:v>
                </c:pt>
                <c:pt idx="248">
                  <c:v>7.1428571428571397</c:v>
                </c:pt>
                <c:pt idx="249">
                  <c:v>7.1428571428571397</c:v>
                </c:pt>
                <c:pt idx="250">
                  <c:v>7.1428571428571397</c:v>
                </c:pt>
                <c:pt idx="251">
                  <c:v>7.1428571428571397</c:v>
                </c:pt>
                <c:pt idx="252">
                  <c:v>7.1428571428571397</c:v>
                </c:pt>
                <c:pt idx="253">
                  <c:v>7.1428571428571397</c:v>
                </c:pt>
                <c:pt idx="254">
                  <c:v>7.1428571428571397</c:v>
                </c:pt>
                <c:pt idx="255">
                  <c:v>7.1428571428571397</c:v>
                </c:pt>
                <c:pt idx="256">
                  <c:v>7.1428571428571397</c:v>
                </c:pt>
                <c:pt idx="257">
                  <c:v>7.1428571428571397</c:v>
                </c:pt>
                <c:pt idx="258">
                  <c:v>7.1428571428571397</c:v>
                </c:pt>
                <c:pt idx="259">
                  <c:v>7.1428571428571397</c:v>
                </c:pt>
                <c:pt idx="260">
                  <c:v>7.1428571428571397</c:v>
                </c:pt>
                <c:pt idx="261">
                  <c:v>7.1428571428571397</c:v>
                </c:pt>
                <c:pt idx="262">
                  <c:v>7.1428571428571397</c:v>
                </c:pt>
                <c:pt idx="263">
                  <c:v>7.1428571428571397</c:v>
                </c:pt>
                <c:pt idx="264">
                  <c:v>7.1428571428571397</c:v>
                </c:pt>
                <c:pt idx="265">
                  <c:v>7.1428571428571397</c:v>
                </c:pt>
                <c:pt idx="266">
                  <c:v>7.1428571428571397</c:v>
                </c:pt>
                <c:pt idx="267">
                  <c:v>7.1428571428571397</c:v>
                </c:pt>
                <c:pt idx="268">
                  <c:v>7.1428571428571397</c:v>
                </c:pt>
                <c:pt idx="269">
                  <c:v>7.1428571428571397</c:v>
                </c:pt>
                <c:pt idx="270">
                  <c:v>7.1428571428571397</c:v>
                </c:pt>
                <c:pt idx="271">
                  <c:v>7.1428571428571397</c:v>
                </c:pt>
                <c:pt idx="272">
                  <c:v>7.1428571428571397</c:v>
                </c:pt>
                <c:pt idx="273">
                  <c:v>7.1428571428571397</c:v>
                </c:pt>
                <c:pt idx="274">
                  <c:v>7.1428571428571397</c:v>
                </c:pt>
                <c:pt idx="275">
                  <c:v>7.1428571428571397</c:v>
                </c:pt>
                <c:pt idx="276">
                  <c:v>7.1428571428571397</c:v>
                </c:pt>
                <c:pt idx="277">
                  <c:v>7.1428571428571397</c:v>
                </c:pt>
                <c:pt idx="278">
                  <c:v>7.1428571428571397</c:v>
                </c:pt>
                <c:pt idx="279">
                  <c:v>7.1428571428571397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2976"/>
        <c:axId val="253785328"/>
      </c:scatterChart>
      <c:valAx>
        <c:axId val="253782976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785328"/>
        <c:crosses val="autoZero"/>
        <c:crossBetween val="midCat"/>
      </c:valAx>
      <c:valAx>
        <c:axId val="253785328"/>
        <c:scaling>
          <c:orientation val="minMax"/>
          <c:max val="8.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NZ" dirty="0" smtClean="0"/>
                  <a:t>Quantity (kg/day)</a:t>
                </a:r>
                <a:endParaRPr lang="en-NZ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782976"/>
        <c:crosses val="autoZero"/>
        <c:crossBetween val="midCat"/>
        <c:majorUnit val="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Body Condition Score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'Model Two'!$B$1</c:f>
              <c:strCache>
                <c:ptCount val="1"/>
                <c:pt idx="0">
                  <c:v>DP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Two'!$B$2:$B$366</c:f>
              <c:numCache>
                <c:formatCode>General</c:formatCode>
                <c:ptCount val="365"/>
                <c:pt idx="0">
                  <c:v>3.2018485101804601</c:v>
                </c:pt>
                <c:pt idx="1">
                  <c:v>3.1932870543002099</c:v>
                </c:pt>
                <c:pt idx="2">
                  <c:v>3.1834409195570501</c:v>
                </c:pt>
                <c:pt idx="3">
                  <c:v>3.1734579217903698</c:v>
                </c:pt>
                <c:pt idx="4">
                  <c:v>3.16338208140106</c:v>
                </c:pt>
                <c:pt idx="5">
                  <c:v>3.1532421480758401</c:v>
                </c:pt>
                <c:pt idx="6">
                  <c:v>3.1430632667278098</c:v>
                </c:pt>
                <c:pt idx="7">
                  <c:v>3.1328666549515898</c:v>
                </c:pt>
                <c:pt idx="8">
                  <c:v>3.12267029202508</c:v>
                </c:pt>
                <c:pt idx="9">
                  <c:v>3.1124894368530902</c:v>
                </c:pt>
                <c:pt idx="10">
                  <c:v>3.10233707071496</c:v>
                </c:pt>
                <c:pt idx="11">
                  <c:v>3.0922242642187201</c:v>
                </c:pt>
                <c:pt idx="12">
                  <c:v>3.0821604805793998</c:v>
                </c:pt>
                <c:pt idx="13">
                  <c:v>3.0721538261816002</c:v>
                </c:pt>
                <c:pt idx="14">
                  <c:v>3.0622112580522298</c:v>
                </c:pt>
                <c:pt idx="15">
                  <c:v>3.0523387562466699</c:v>
                </c:pt>
                <c:pt idx="16">
                  <c:v>3.0425414676639799</c:v>
                </c:pt>
                <c:pt idx="17">
                  <c:v>3.0328238265415601</c:v>
                </c:pt>
                <c:pt idx="18">
                  <c:v>3.0231896558453299</c:v>
                </c:pt>
                <c:pt idx="19">
                  <c:v>3.0136422529409099</c:v>
                </c:pt>
                <c:pt idx="20">
                  <c:v>3.0041844622702398</c:v>
                </c:pt>
                <c:pt idx="21">
                  <c:v>2.9948187372339898</c:v>
                </c:pt>
                <c:pt idx="22">
                  <c:v>2.9855471930642099</c:v>
                </c:pt>
                <c:pt idx="23">
                  <c:v>2.9763716521415802</c:v>
                </c:pt>
                <c:pt idx="24">
                  <c:v>2.96729368294818</c:v>
                </c:pt>
                <c:pt idx="25">
                  <c:v>2.9583146336361898</c:v>
                </c:pt>
                <c:pt idx="26">
                  <c:v>2.9494356610235899</c:v>
                </c:pt>
                <c:pt idx="27">
                  <c:v>2.9406577556912801</c:v>
                </c:pt>
                <c:pt idx="28">
                  <c:v>2.9319817637449299</c:v>
                </c:pt>
                <c:pt idx="29">
                  <c:v>2.9234084057146101</c:v>
                </c:pt>
                <c:pt idx="30">
                  <c:v>2.9149382929907799</c:v>
                </c:pt>
                <c:pt idx="31">
                  <c:v>2.90657194213422</c:v>
                </c:pt>
                <c:pt idx="32">
                  <c:v>2.8983097873469501</c:v>
                </c:pt>
                <c:pt idx="33">
                  <c:v>2.89015219134874</c:v>
                </c:pt>
                <c:pt idx="34">
                  <c:v>2.8820994548689902</c:v>
                </c:pt>
                <c:pt idx="35">
                  <c:v>2.8741518249337501</c:v>
                </c:pt>
                <c:pt idx="36">
                  <c:v>2.8663095021031202</c:v>
                </c:pt>
                <c:pt idx="37">
                  <c:v>2.8585726467927701</c:v>
                </c:pt>
                <c:pt idx="38">
                  <c:v>2.8509413847956</c:v>
                </c:pt>
                <c:pt idx="39">
                  <c:v>2.8434158121040598</c:v>
                </c:pt>
                <c:pt idx="40">
                  <c:v>2.8359959991206001</c:v>
                </c:pt>
                <c:pt idx="41">
                  <c:v>2.8286819943324502</c:v>
                </c:pt>
                <c:pt idx="42">
                  <c:v>2.8214738275170701</c:v>
                </c:pt>
                <c:pt idx="43">
                  <c:v>2.8143715125363999</c:v>
                </c:pt>
                <c:pt idx="44">
                  <c:v>2.8073750497706298</c:v>
                </c:pt>
                <c:pt idx="45">
                  <c:v>2.8004844282359</c:v>
                </c:pt>
                <c:pt idx="46">
                  <c:v>2.7936996274249202</c:v>
                </c:pt>
                <c:pt idx="47">
                  <c:v>2.78702061890464</c:v>
                </c:pt>
                <c:pt idx="48">
                  <c:v>2.7804473677008699</c:v>
                </c:pt>
                <c:pt idx="49">
                  <c:v>2.7739798334963299</c:v>
                </c:pt>
                <c:pt idx="50">
                  <c:v>2.7676179716650702</c:v>
                </c:pt>
                <c:pt idx="51">
                  <c:v>2.76136173416366</c:v>
                </c:pt>
                <c:pt idx="52">
                  <c:v>2.7552110702970301</c:v>
                </c:pt>
                <c:pt idx="53">
                  <c:v>2.7491659273745102</c:v>
                </c:pt>
                <c:pt idx="54">
                  <c:v>2.74322625127007</c:v>
                </c:pt>
                <c:pt idx="55">
                  <c:v>2.7373919868986598</c:v>
                </c:pt>
                <c:pt idx="56">
                  <c:v>2.7316630786195701</c:v>
                </c:pt>
                <c:pt idx="57">
                  <c:v>2.7260394705758801</c:v>
                </c:pt>
                <c:pt idx="58">
                  <c:v>2.7205211069784898</c:v>
                </c:pt>
                <c:pt idx="59">
                  <c:v>2.7151079323418199</c:v>
                </c:pt>
                <c:pt idx="60">
                  <c:v>2.7097998916775601</c:v>
                </c:pt>
                <c:pt idx="61">
                  <c:v>2.7045969306520798</c:v>
                </c:pt>
                <c:pt idx="62">
                  <c:v>2.6994989957123399</c:v>
                </c:pt>
                <c:pt idx="63">
                  <c:v>2.6945060341846498</c:v>
                </c:pt>
                <c:pt idx="64">
                  <c:v>2.6896179943499301</c:v>
                </c:pt>
                <c:pt idx="65">
                  <c:v>2.68483482549895</c:v>
                </c:pt>
                <c:pt idx="66">
                  <c:v>2.6801564779702498</c:v>
                </c:pt>
                <c:pt idx="67">
                  <c:v>2.6755829031733098</c:v>
                </c:pt>
                <c:pt idx="68">
                  <c:v>2.6711140535992799</c:v>
                </c:pt>
                <c:pt idx="69">
                  <c:v>2.6667498828210801</c:v>
                </c:pt>
                <c:pt idx="70">
                  <c:v>2.6624903454845099</c:v>
                </c:pt>
                <c:pt idx="71">
                  <c:v>2.6583353972920301</c:v>
                </c:pt>
                <c:pt idx="72">
                  <c:v>2.6542849949802299</c:v>
                </c:pt>
                <c:pt idx="73">
                  <c:v>2.6503390962922801</c:v>
                </c:pt>
                <c:pt idx="74">
                  <c:v>2.64649765994624</c:v>
                </c:pt>
                <c:pt idx="75">
                  <c:v>2.6427606456001098</c:v>
                </c:pt>
                <c:pt idx="76">
                  <c:v>2.6391280138141999</c:v>
                </c:pt>
                <c:pt idx="77">
                  <c:v>2.6355997260116601</c:v>
                </c:pt>
                <c:pt idx="78">
                  <c:v>2.63217574443749</c:v>
                </c:pt>
                <c:pt idx="79">
                  <c:v>2.6288560321165999</c:v>
                </c:pt>
                <c:pt idx="80">
                  <c:v>2.62564055281134</c:v>
                </c:pt>
                <c:pt idx="81">
                  <c:v>2.62252927097868</c:v>
                </c:pt>
                <c:pt idx="82">
                  <c:v>2.61952215172751</c:v>
                </c:pt>
                <c:pt idx="83">
                  <c:v>2.61661916077612</c:v>
                </c:pt>
                <c:pt idx="84">
                  <c:v>2.6130799009853898</c:v>
                </c:pt>
                <c:pt idx="85">
                  <c:v>2.6097411537530499</c:v>
                </c:pt>
                <c:pt idx="86">
                  <c:v>2.6065237897435201</c:v>
                </c:pt>
                <c:pt idx="87">
                  <c:v>2.6034353106632699</c:v>
                </c:pt>
                <c:pt idx="88">
                  <c:v>2.6004750322832</c:v>
                </c:pt>
                <c:pt idx="89">
                  <c:v>2.5976430457292801</c:v>
                </c:pt>
                <c:pt idx="90">
                  <c:v>2.5949371719359999</c:v>
                </c:pt>
                <c:pt idx="91">
                  <c:v>2.59235991697591</c:v>
                </c:pt>
                <c:pt idx="92">
                  <c:v>2.5899110807338399</c:v>
                </c:pt>
                <c:pt idx="93">
                  <c:v>2.58759071960267</c:v>
                </c:pt>
                <c:pt idx="94">
                  <c:v>2.5853988679272901</c:v>
                </c:pt>
                <c:pt idx="95">
                  <c:v>2.5833355641000799</c:v>
                </c:pt>
                <c:pt idx="96">
                  <c:v>2.5814008480714099</c:v>
                </c:pt>
                <c:pt idx="97">
                  <c:v>2.5795947615399801</c:v>
                </c:pt>
                <c:pt idx="98">
                  <c:v>2.5779173478953799</c:v>
                </c:pt>
                <c:pt idx="99">
                  <c:v>2.5763686521861602</c:v>
                </c:pt>
                <c:pt idx="100">
                  <c:v>2.5749487210879698</c:v>
                </c:pt>
                <c:pt idx="101">
                  <c:v>2.5736576028740501</c:v>
                </c:pt>
                <c:pt idx="102">
                  <c:v>2.5724953473877599</c:v>
                </c:pt>
                <c:pt idx="103">
                  <c:v>2.57146200601716</c:v>
                </c:pt>
                <c:pt idx="104">
                  <c:v>2.5705576316715302</c:v>
                </c:pt>
                <c:pt idx="105">
                  <c:v>2.5697822787598001</c:v>
                </c:pt>
                <c:pt idx="106">
                  <c:v>2.5691360031708301</c:v>
                </c:pt>
                <c:pt idx="107">
                  <c:v>2.5686188622555401</c:v>
                </c:pt>
                <c:pt idx="108">
                  <c:v>2.5682309148107398</c:v>
                </c:pt>
                <c:pt idx="109">
                  <c:v>2.56797222106472</c:v>
                </c:pt>
                <c:pt idx="110">
                  <c:v>2.5678428426644402</c:v>
                </c:pt>
                <c:pt idx="111">
                  <c:v>2.5678428426644402</c:v>
                </c:pt>
                <c:pt idx="112">
                  <c:v>2.5681080073380498</c:v>
                </c:pt>
                <c:pt idx="113">
                  <c:v>2.5683749917162699</c:v>
                </c:pt>
                <c:pt idx="114">
                  <c:v>2.5686544261061601</c:v>
                </c:pt>
                <c:pt idx="115">
                  <c:v>2.56894522853282</c:v>
                </c:pt>
                <c:pt idx="116">
                  <c:v>2.5692475355412201</c:v>
                </c:pt>
                <c:pt idx="117">
                  <c:v>2.5695613570098299</c:v>
                </c:pt>
                <c:pt idx="118">
                  <c:v>2.5698867158361201</c:v>
                </c:pt>
                <c:pt idx="119">
                  <c:v>2.5702150206836798</c:v>
                </c:pt>
                <c:pt idx="120">
                  <c:v>2.5705554964294599</c:v>
                </c:pt>
                <c:pt idx="121">
                  <c:v>2.5709072149367298</c:v>
                </c:pt>
                <c:pt idx="122">
                  <c:v>2.57127029453149</c:v>
                </c:pt>
                <c:pt idx="123">
                  <c:v>2.5716447456887499</c:v>
                </c:pt>
                <c:pt idx="124">
                  <c:v>2.57203058986113</c:v>
                </c:pt>
                <c:pt idx="125">
                  <c:v>2.5724278472616802</c:v>
                </c:pt>
                <c:pt idx="126">
                  <c:v>2.57282671917512</c:v>
                </c:pt>
                <c:pt idx="127">
                  <c:v>2.5732377722103399</c:v>
                </c:pt>
                <c:pt idx="128">
                  <c:v>2.5736599464990699</c:v>
                </c:pt>
                <c:pt idx="129">
                  <c:v>2.5740933716735399</c:v>
                </c:pt>
                <c:pt idx="130">
                  <c:v>2.57453805564794</c:v>
                </c:pt>
                <c:pt idx="131">
                  <c:v>2.57499401865579</c:v>
                </c:pt>
                <c:pt idx="132">
                  <c:v>2.5754612795601401</c:v>
                </c:pt>
                <c:pt idx="133">
                  <c:v>2.5759705344554198</c:v>
                </c:pt>
                <c:pt idx="134">
                  <c:v>2.5764887378974199</c:v>
                </c:pt>
                <c:pt idx="135">
                  <c:v>2.5770192756436399</c:v>
                </c:pt>
                <c:pt idx="136">
                  <c:v>2.5775618257381701</c:v>
                </c:pt>
                <c:pt idx="137">
                  <c:v>2.5781164432171599</c:v>
                </c:pt>
                <c:pt idx="138">
                  <c:v>2.5786831447047298</c:v>
                </c:pt>
                <c:pt idx="139">
                  <c:v>2.5792619506316101</c:v>
                </c:pt>
                <c:pt idx="140">
                  <c:v>2.57985288094677</c:v>
                </c:pt>
                <c:pt idx="141">
                  <c:v>2.58045595555246</c:v>
                </c:pt>
                <c:pt idx="142">
                  <c:v>2.5810711942597502</c:v>
                </c:pt>
                <c:pt idx="143">
                  <c:v>2.5816986167926501</c:v>
                </c:pt>
                <c:pt idx="144">
                  <c:v>2.5823382427871602</c:v>
                </c:pt>
                <c:pt idx="145">
                  <c:v>2.5829900917908502</c:v>
                </c:pt>
                <c:pt idx="146">
                  <c:v>2.58365418326221</c:v>
                </c:pt>
                <c:pt idx="147">
                  <c:v>2.58433053657006</c:v>
                </c:pt>
                <c:pt idx="148">
                  <c:v>2.5850191709928101</c:v>
                </c:pt>
                <c:pt idx="149">
                  <c:v>2.5857201057176198</c:v>
                </c:pt>
                <c:pt idx="150">
                  <c:v>2.5864333598395999</c:v>
                </c:pt>
                <c:pt idx="151">
                  <c:v>2.58715895236084</c:v>
                </c:pt>
                <c:pt idx="152">
                  <c:v>2.5878969021894198</c:v>
                </c:pt>
                <c:pt idx="153">
                  <c:v>2.5886472281383202</c:v>
                </c:pt>
                <c:pt idx="154">
                  <c:v>2.5894099489242701</c:v>
                </c:pt>
                <c:pt idx="155">
                  <c:v>2.5901850831665598</c:v>
                </c:pt>
                <c:pt idx="156">
                  <c:v>2.5909726493856899</c:v>
                </c:pt>
                <c:pt idx="157">
                  <c:v>2.5917726660020399</c:v>
                </c:pt>
                <c:pt idx="158">
                  <c:v>2.5925851513343998</c:v>
                </c:pt>
                <c:pt idx="159">
                  <c:v>2.5934101235984599</c:v>
                </c:pt>
                <c:pt idx="160">
                  <c:v>2.5942476009051698</c:v>
                </c:pt>
                <c:pt idx="161">
                  <c:v>2.5950976012591198</c:v>
                </c:pt>
                <c:pt idx="162">
                  <c:v>2.5959601425567298</c:v>
                </c:pt>
                <c:pt idx="163">
                  <c:v>2.5968352425843899</c:v>
                </c:pt>
                <c:pt idx="164">
                  <c:v>2.5977229190165998</c:v>
                </c:pt>
                <c:pt idx="165">
                  <c:v>2.5986231894138898</c:v>
                </c:pt>
                <c:pt idx="166">
                  <c:v>2.59953607122076</c:v>
                </c:pt>
                <c:pt idx="167">
                  <c:v>2.60046158176347</c:v>
                </c:pt>
                <c:pt idx="168">
                  <c:v>2.6013997382478098</c:v>
                </c:pt>
                <c:pt idx="169">
                  <c:v>2.6023505577566599</c:v>
                </c:pt>
                <c:pt idx="170">
                  <c:v>2.6033140572476299</c:v>
                </c:pt>
                <c:pt idx="171">
                  <c:v>2.6042902535504302</c:v>
                </c:pt>
                <c:pt idx="172">
                  <c:v>2.6052791633642598</c:v>
                </c:pt>
                <c:pt idx="173">
                  <c:v>2.6062808032550602</c:v>
                </c:pt>
                <c:pt idx="174">
                  <c:v>2.6072951896526999</c:v>
                </c:pt>
                <c:pt idx="175">
                  <c:v>2.6083223388479602</c:v>
                </c:pt>
                <c:pt idx="176">
                  <c:v>2.60936226698957</c:v>
                </c:pt>
                <c:pt idx="177">
                  <c:v>2.6104149900809999</c:v>
                </c:pt>
                <c:pt idx="178">
                  <c:v>2.6114805239772201</c:v>
                </c:pt>
                <c:pt idx="179">
                  <c:v>2.6125588843813401</c:v>
                </c:pt>
                <c:pt idx="180">
                  <c:v>2.6136500868410999</c:v>
                </c:pt>
                <c:pt idx="181">
                  <c:v>2.6147541467453101</c:v>
                </c:pt>
                <c:pt idx="182">
                  <c:v>2.6158710793201099</c:v>
                </c:pt>
                <c:pt idx="183">
                  <c:v>2.6170008996251299</c:v>
                </c:pt>
                <c:pt idx="184">
                  <c:v>2.61814362254957</c:v>
                </c:pt>
                <c:pt idx="185">
                  <c:v>2.61929926280808</c:v>
                </c:pt>
                <c:pt idx="186">
                  <c:v>2.62046783493656</c:v>
                </c:pt>
                <c:pt idx="187">
                  <c:v>2.6216493532878502</c:v>
                </c:pt>
                <c:pt idx="188">
                  <c:v>2.6228438320272098</c:v>
                </c:pt>
                <c:pt idx="189">
                  <c:v>2.62405128512775</c:v>
                </c:pt>
                <c:pt idx="190">
                  <c:v>2.6252717263656602</c:v>
                </c:pt>
                <c:pt idx="191">
                  <c:v>2.6265051693153101</c:v>
                </c:pt>
                <c:pt idx="192">
                  <c:v>2.6277516273442201</c:v>
                </c:pt>
                <c:pt idx="193">
                  <c:v>2.62901111360789</c:v>
                </c:pt>
                <c:pt idx="194">
                  <c:v>2.6302836410444002</c:v>
                </c:pt>
                <c:pt idx="195">
                  <c:v>2.6315692223689799</c:v>
                </c:pt>
                <c:pt idx="196">
                  <c:v>2.6328678700683001</c:v>
                </c:pt>
                <c:pt idx="197">
                  <c:v>2.6341795963946701</c:v>
                </c:pt>
                <c:pt idx="198">
                  <c:v>2.6355044133600298</c:v>
                </c:pt>
                <c:pt idx="199">
                  <c:v>2.6368423327297998</c:v>
                </c:pt>
                <c:pt idx="200">
                  <c:v>2.6381933660165302</c:v>
                </c:pt>
                <c:pt idx="201">
                  <c:v>2.63955752447337</c:v>
                </c:pt>
                <c:pt idx="202">
                  <c:v>2.64093481908739</c:v>
                </c:pt>
                <c:pt idx="203">
                  <c:v>2.6423252605726599</c:v>
                </c:pt>
                <c:pt idx="204">
                  <c:v>2.6437288593631698</c:v>
                </c:pt>
                <c:pt idx="205">
                  <c:v>2.6451456256055201</c:v>
                </c:pt>
                <c:pt idx="206">
                  <c:v>2.6465755691514801</c:v>
                </c:pt>
                <c:pt idx="207">
                  <c:v>2.6480186995502502</c:v>
                </c:pt>
                <c:pt idx="208">
                  <c:v>2.6494750260405602</c:v>
                </c:pt>
                <c:pt idx="209">
                  <c:v>2.6509445575425099</c:v>
                </c:pt>
                <c:pt idx="210">
                  <c:v>2.6524273026493002</c:v>
                </c:pt>
                <c:pt idx="211">
                  <c:v>2.65392326961855</c:v>
                </c:pt>
                <c:pt idx="212">
                  <c:v>2.65543246636354</c:v>
                </c:pt>
                <c:pt idx="213">
                  <c:v>2.6569549004441502</c:v>
                </c:pt>
                <c:pt idx="214">
                  <c:v>2.6584905790575601</c:v>
                </c:pt>
                <c:pt idx="215">
                  <c:v>2.6600395090286701</c:v>
                </c:pt>
                <c:pt idx="216">
                  <c:v>2.66160169680031</c:v>
                </c:pt>
                <c:pt idx="217">
                  <c:v>2.6631771484231699</c:v>
                </c:pt>
                <c:pt idx="218">
                  <c:v>2.6647658695454601</c:v>
                </c:pt>
                <c:pt idx="219">
                  <c:v>2.66636786540227</c:v>
                </c:pt>
                <c:pt idx="220">
                  <c:v>2.6679831408046701</c:v>
                </c:pt>
                <c:pt idx="221">
                  <c:v>2.6696117001285198</c:v>
                </c:pt>
                <c:pt idx="222">
                  <c:v>2.6712535473029999</c:v>
                </c:pt>
                <c:pt idx="223">
                  <c:v>2.6729086857987698</c:v>
                </c:pt>
                <c:pt idx="224">
                  <c:v>2.67457711861588</c:v>
                </c:pt>
                <c:pt idx="225">
                  <c:v>2.6762588482713601</c:v>
                </c:pt>
                <c:pt idx="226">
                  <c:v>2.6779538767864501</c:v>
                </c:pt>
                <c:pt idx="227">
                  <c:v>2.6796622056735102</c:v>
                </c:pt>
                <c:pt idx="228">
                  <c:v>2.6813838359225999</c:v>
                </c:pt>
                <c:pt idx="229">
                  <c:v>2.68311876798766</c:v>
                </c:pt>
                <c:pt idx="230">
                  <c:v>2.6848670017724299</c:v>
                </c:pt>
                <c:pt idx="231">
                  <c:v>2.68662853661586</c:v>
                </c:pt>
                <c:pt idx="232">
                  <c:v>2.6884033712773099</c:v>
                </c:pt>
                <c:pt idx="233">
                  <c:v>2.6901915039211799</c:v>
                </c:pt>
                <c:pt idx="234">
                  <c:v>2.6919929321013298</c:v>
                </c:pt>
                <c:pt idx="235">
                  <c:v>2.69380765274492</c:v>
                </c:pt>
                <c:pt idx="236">
                  <c:v>2.69563566213598</c:v>
                </c:pt>
                <c:pt idx="237">
                  <c:v>2.6974769558984701</c:v>
                </c:pt>
                <c:pt idx="238">
                  <c:v>2.6993315289789401</c:v>
                </c:pt>
                <c:pt idx="239">
                  <c:v>2.7011993756287001</c:v>
                </c:pt>
                <c:pt idx="240">
                  <c:v>2.70308048938562</c:v>
                </c:pt>
                <c:pt idx="241">
                  <c:v>2.7049748630553601</c:v>
                </c:pt>
                <c:pt idx="242">
                  <c:v>2.7068824886921998</c:v>
                </c:pt>
                <c:pt idx="243">
                  <c:v>2.70880335757936</c:v>
                </c:pt>
                <c:pt idx="244">
                  <c:v>2.7107374602087702</c:v>
                </c:pt>
                <c:pt idx="245">
                  <c:v>2.71268478626043</c:v>
                </c:pt>
                <c:pt idx="246">
                  <c:v>2.71464532458109</c:v>
                </c:pt>
                <c:pt idx="247">
                  <c:v>2.7166190631626002</c:v>
                </c:pt>
                <c:pt idx="248">
                  <c:v>2.7186059891194798</c:v>
                </c:pt>
                <c:pt idx="249">
                  <c:v>2.7206060886661101</c:v>
                </c:pt>
                <c:pt idx="250">
                  <c:v>2.72261934709325</c:v>
                </c:pt>
                <c:pt idx="251">
                  <c:v>2.7246457487439799</c:v>
                </c:pt>
                <c:pt idx="252">
                  <c:v>2.7266852769890502</c:v>
                </c:pt>
                <c:pt idx="253">
                  <c:v>2.7287379142015902</c:v>
                </c:pt>
                <c:pt idx="254">
                  <c:v>2.7308036417312498</c:v>
                </c:pt>
                <c:pt idx="255">
                  <c:v>2.73288243987757</c:v>
                </c:pt>
                <c:pt idx="256">
                  <c:v>2.7349742878627898</c:v>
                </c:pt>
                <c:pt idx="257">
                  <c:v>2.73707916380397</c:v>
                </c:pt>
                <c:pt idx="258">
                  <c:v>2.7391970446843099</c:v>
                </c:pt>
                <c:pt idx="259">
                  <c:v>2.74132790632394</c:v>
                </c:pt>
                <c:pt idx="260">
                  <c:v>2.7434717233497699</c:v>
                </c:pt>
                <c:pt idx="261">
                  <c:v>2.7456284691647799</c:v>
                </c:pt>
                <c:pt idx="262">
                  <c:v>2.7477981159164102</c:v>
                </c:pt>
                <c:pt idx="263">
                  <c:v>2.7499806344642401</c:v>
                </c:pt>
                <c:pt idx="264">
                  <c:v>2.75217599434685</c:v>
                </c:pt>
                <c:pt idx="265">
                  <c:v>2.7543841637478499</c:v>
                </c:pt>
                <c:pt idx="266">
                  <c:v>2.7566051094610899</c:v>
                </c:pt>
                <c:pt idx="267">
                  <c:v>2.7588387968550001</c:v>
                </c:pt>
                <c:pt idx="268">
                  <c:v>2.76108518983601</c:v>
                </c:pt>
                <c:pt idx="269">
                  <c:v>2.7633442508111998</c:v>
                </c:pt>
                <c:pt idx="270">
                  <c:v>2.7656159406498602</c:v>
                </c:pt>
                <c:pt idx="271">
                  <c:v>2.7679002186442099</c:v>
                </c:pt>
                <c:pt idx="272">
                  <c:v>2.77019704246915</c:v>
                </c:pt>
                <c:pt idx="273">
                  <c:v>2.7725063681410198</c:v>
                </c:pt>
                <c:pt idx="274">
                  <c:v>2.7748281499752898</c:v>
                </c:pt>
                <c:pt idx="275">
                  <c:v>2.7771623405432999</c:v>
                </c:pt>
                <c:pt idx="276">
                  <c:v>2.7795088906279202</c:v>
                </c:pt>
                <c:pt idx="277">
                  <c:v>2.7818677491780699</c:v>
                </c:pt>
                <c:pt idx="278">
                  <c:v>2.7842388632622401</c:v>
                </c:pt>
                <c:pt idx="279">
                  <c:v>2.7866221780207501</c:v>
                </c:pt>
                <c:pt idx="280">
                  <c:v>2.7944596445651402</c:v>
                </c:pt>
                <c:pt idx="281">
                  <c:v>2.8043019834957299</c:v>
                </c:pt>
                <c:pt idx="282">
                  <c:v>2.81409645193165</c:v>
                </c:pt>
                <c:pt idx="283">
                  <c:v>2.8238424827730202</c:v>
                </c:pt>
                <c:pt idx="284">
                  <c:v>2.83353949429676</c:v>
                </c:pt>
                <c:pt idx="285">
                  <c:v>2.8431868898390702</c:v>
                </c:pt>
                <c:pt idx="286">
                  <c:v>2.85278405746983</c:v>
                </c:pt>
                <c:pt idx="287">
                  <c:v>2.8623303696586402</c:v>
                </c:pt>
                <c:pt idx="288">
                  <c:v>2.8718251829323602</c:v>
                </c:pt>
                <c:pt idx="289">
                  <c:v>2.8812678375237599</c:v>
                </c:pt>
                <c:pt idx="290">
                  <c:v>2.8906576570113098</c:v>
                </c:pt>
                <c:pt idx="291">
                  <c:v>2.89999394794954</c:v>
                </c:pt>
                <c:pt idx="292">
                  <c:v>2.9092759994900499</c:v>
                </c:pt>
                <c:pt idx="293">
                  <c:v>2.9185030829926402</c:v>
                </c:pt>
                <c:pt idx="294">
                  <c:v>2.9276744516264901</c:v>
                </c:pt>
                <c:pt idx="295">
                  <c:v>2.9367893399610301</c:v>
                </c:pt>
                <c:pt idx="296">
                  <c:v>2.9458469635461699</c:v>
                </c:pt>
                <c:pt idx="297">
                  <c:v>2.95484651848178</c:v>
                </c:pt>
                <c:pt idx="298">
                  <c:v>2.9637871809759302</c:v>
                </c:pt>
                <c:pt idx="299">
                  <c:v>2.9726681068916698</c:v>
                </c:pt>
                <c:pt idx="300">
                  <c:v>2.9814884312820502</c:v>
                </c:pt>
                <c:pt idx="301">
                  <c:v>2.9902472679130501</c:v>
                </c:pt>
                <c:pt idx="302">
                  <c:v>2.9989437087740098</c:v>
                </c:pt>
                <c:pt idx="303">
                  <c:v>3.0075768235753499</c:v>
                </c:pt>
                <c:pt idx="304">
                  <c:v>3.0161456592331199</c:v>
                </c:pt>
                <c:pt idx="305">
                  <c:v>3.02464923933998</c:v>
                </c:pt>
                <c:pt idx="306">
                  <c:v>3.03308656362243</c:v>
                </c:pt>
                <c:pt idx="307">
                  <c:v>3.0414566073836302</c:v>
                </c:pt>
                <c:pt idx="308">
                  <c:v>3.0497583209316201</c:v>
                </c:pt>
                <c:pt idx="309">
                  <c:v>3.0579906289924201</c:v>
                </c:pt>
                <c:pt idx="310">
                  <c:v>3.0661524301076302</c:v>
                </c:pt>
                <c:pt idx="311">
                  <c:v>3.07424259601604</c:v>
                </c:pt>
                <c:pt idx="312">
                  <c:v>3.0822599710188201</c:v>
                </c:pt>
                <c:pt idx="313">
                  <c:v>3.0902033713278501</c:v>
                </c:pt>
                <c:pt idx="314">
                  <c:v>3.0980715843966098</c:v>
                </c:pt>
                <c:pt idx="315">
                  <c:v>3.1058633682332699</c:v>
                </c:pt>
                <c:pt idx="316">
                  <c:v>3.11357745069532</c:v>
                </c:pt>
                <c:pt idx="317">
                  <c:v>3.1212125287652399</c:v>
                </c:pt>
                <c:pt idx="318">
                  <c:v>3.1287672678067699</c:v>
                </c:pt>
                <c:pt idx="319">
                  <c:v>3.1362403008010098</c:v>
                </c:pt>
                <c:pt idx="320">
                  <c:v>3.1436302275619199</c:v>
                </c:pt>
                <c:pt idx="321">
                  <c:v>3.1509356139305398</c:v>
                </c:pt>
                <c:pt idx="322">
                  <c:v>3.1581549909472701</c:v>
                </c:pt>
                <c:pt idx="323">
                  <c:v>3.1652868540016099</c:v>
                </c:pt>
                <c:pt idx="324">
                  <c:v>3.1723296619586798</c:v>
                </c:pt>
                <c:pt idx="325">
                  <c:v>3.1792818362617399</c:v>
                </c:pt>
                <c:pt idx="326">
                  <c:v>3.1861417600100701</c:v>
                </c:pt>
                <c:pt idx="327">
                  <c:v>3.1929077770114098</c:v>
                </c:pt>
                <c:pt idx="328">
                  <c:v>3.1995781908081899</c:v>
                </c:pt>
                <c:pt idx="329">
                  <c:v>3.20615126367675</c:v>
                </c:pt>
                <c:pt idx="330">
                  <c:v>3.2126252155986901</c:v>
                </c:pt>
                <c:pt idx="331">
                  <c:v>3.2189982232034899</c:v>
                </c:pt>
                <c:pt idx="332">
                  <c:v>3.2252684186815301</c:v>
                </c:pt>
                <c:pt idx="333">
                  <c:v>3.23143388866648</c:v>
                </c:pt>
                <c:pt idx="334">
                  <c:v>3.2374926730862401</c:v>
                </c:pt>
                <c:pt idx="335">
                  <c:v>3.2434427639812702</c:v>
                </c:pt>
                <c:pt idx="336">
                  <c:v>3.24928210428935</c:v>
                </c:pt>
                <c:pt idx="337">
                  <c:v>3.2550085865957001</c:v>
                </c:pt>
                <c:pt idx="338">
                  <c:v>3.2606200518472201</c:v>
                </c:pt>
                <c:pt idx="339">
                  <c:v>3.2661142880298502</c:v>
                </c:pt>
                <c:pt idx="340">
                  <c:v>3.2714890288076401</c:v>
                </c:pt>
                <c:pt idx="341">
                  <c:v>3.2767419521224399</c:v>
                </c:pt>
                <c:pt idx="342">
                  <c:v>3.2818706787527598</c:v>
                </c:pt>
                <c:pt idx="343">
                  <c:v>3.2868727708304699</c:v>
                </c:pt>
                <c:pt idx="344">
                  <c:v>3.2917457303139801</c:v>
                </c:pt>
                <c:pt idx="345">
                  <c:v>3.2964869974162898</c:v>
                </c:pt>
                <c:pt idx="346">
                  <c:v>3.3010939489864501</c:v>
                </c:pt>
                <c:pt idx="347">
                  <c:v>3.3055638968427599</c:v>
                </c:pt>
                <c:pt idx="348">
                  <c:v>3.3098940860561599</c:v>
                </c:pt>
                <c:pt idx="349">
                  <c:v>3.31408169318179</c:v>
                </c:pt>
                <c:pt idx="350">
                  <c:v>3.3181238244372002</c:v>
                </c:pt>
                <c:pt idx="351">
                  <c:v>3.3220175138250698</c:v>
                </c:pt>
                <c:pt idx="352">
                  <c:v>3.3257597211985801</c:v>
                </c:pt>
                <c:pt idx="353">
                  <c:v>3.3293473302672401</c:v>
                </c:pt>
                <c:pt idx="354">
                  <c:v>3.3327771465411198</c:v>
                </c:pt>
                <c:pt idx="355">
                  <c:v>3.3360458952111598</c:v>
                </c:pt>
                <c:pt idx="356">
                  <c:v>3.33915021896307</c:v>
                </c:pt>
                <c:pt idx="357">
                  <c:v>3.3420866757225798</c:v>
                </c:pt>
                <c:pt idx="358">
                  <c:v>3.3448517363291601</c:v>
                </c:pt>
                <c:pt idx="359">
                  <c:v>3.3474417821357401</c:v>
                </c:pt>
                <c:pt idx="360">
                  <c:v>3.3498531025313398</c:v>
                </c:pt>
                <c:pt idx="361">
                  <c:v>3.35208189238385</c:v>
                </c:pt>
                <c:pt idx="362">
                  <c:v>3.35412424939961</c:v>
                </c:pt>
                <c:pt idx="363">
                  <c:v>3.35597617139666</c:v>
                </c:pt>
                <c:pt idx="364">
                  <c:v>3.3576335534881898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'Model Two'!$F$1</c:f>
              <c:strCache>
                <c:ptCount val="1"/>
                <c:pt idx="0">
                  <c:v>Simple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Two'!$F$2:$F$366</c:f>
              <c:numCache>
                <c:formatCode>General</c:formatCode>
                <c:ptCount val="365"/>
                <c:pt idx="0">
                  <c:v>3.1969425505791902</c:v>
                </c:pt>
                <c:pt idx="1">
                  <c:v>3.1867912453277598</c:v>
                </c:pt>
                <c:pt idx="2">
                  <c:v>3.1765096230141698</c:v>
                </c:pt>
                <c:pt idx="3">
                  <c:v>3.1661222339427799</c:v>
                </c:pt>
                <c:pt idx="4">
                  <c:v>3.1556607691048</c:v>
                </c:pt>
                <c:pt idx="5">
                  <c:v>3.1451518333573301</c:v>
                </c:pt>
                <c:pt idx="6">
                  <c:v>3.1346182426330902</c:v>
                </c:pt>
                <c:pt idx="7">
                  <c:v>3.1240794121084301</c:v>
                </c:pt>
                <c:pt idx="8">
                  <c:v>3.1135518551210999</c:v>
                </c:pt>
                <c:pt idx="9">
                  <c:v>3.10304962819776</c:v>
                </c:pt>
                <c:pt idx="10">
                  <c:v>3.0925847156375799</c:v>
                </c:pt>
                <c:pt idx="11">
                  <c:v>3.0821673539781802</c:v>
                </c:pt>
                <c:pt idx="12">
                  <c:v>3.0718063032149101</c:v>
                </c:pt>
                <c:pt idx="13">
                  <c:v>3.0615090728038998</c:v>
                </c:pt>
                <c:pt idx="14">
                  <c:v>3.0512821100391201</c:v>
                </c:pt>
                <c:pt idx="15">
                  <c:v>3.0411309573982099</c:v>
                </c:pt>
                <c:pt idx="16">
                  <c:v>3.03106038437428</c:v>
                </c:pt>
                <c:pt idx="17">
                  <c:v>3.0210744983239102</c:v>
                </c:pt>
                <c:pt idx="18">
                  <c:v>3.0111768380197002</c:v>
                </c:pt>
                <c:pt idx="19">
                  <c:v>3.0013704529001402</c:v>
                </c:pt>
                <c:pt idx="20">
                  <c:v>2.99165797044546</c:v>
                </c:pt>
                <c:pt idx="21">
                  <c:v>2.9820416536541998</c:v>
                </c:pt>
                <c:pt idx="22">
                  <c:v>2.9725234502311499</c:v>
                </c:pt>
                <c:pt idx="23">
                  <c:v>2.9631050348053098</c:v>
                </c:pt>
                <c:pt idx="24">
                  <c:v>2.95378784526245</c:v>
                </c:pt>
                <c:pt idx="25">
                  <c:v>2.9445731140881701</c:v>
                </c:pt>
                <c:pt idx="26">
                  <c:v>2.93546189546502</c:v>
                </c:pt>
                <c:pt idx="27">
                  <c:v>2.9264550887435798</c:v>
                </c:pt>
                <c:pt idx="28">
                  <c:v>2.9175534588068102</c:v>
                </c:pt>
                <c:pt idx="29">
                  <c:v>2.9087576537645301</c:v>
                </c:pt>
                <c:pt idx="30">
                  <c:v>2.9000682203470798</c:v>
                </c:pt>
                <c:pt idx="31">
                  <c:v>2.89148561731123</c:v>
                </c:pt>
                <c:pt idx="32">
                  <c:v>2.8830102271249598</c:v>
                </c:pt>
                <c:pt idx="33">
                  <c:v>2.8746423661588798</c:v>
                </c:pt>
                <c:pt idx="34">
                  <c:v>2.8663822935795098</c:v>
                </c:pt>
                <c:pt idx="35">
                  <c:v>2.8582302191125799</c:v>
                </c:pt>
                <c:pt idx="36">
                  <c:v>2.8501863098210101</c:v>
                </c:pt>
                <c:pt idx="37">
                  <c:v>2.8422506960229001</c:v>
                </c:pt>
                <c:pt idx="38">
                  <c:v>2.8344234764580798</c:v>
                </c:pt>
                <c:pt idx="39">
                  <c:v>2.8267047227975302</c:v>
                </c:pt>
                <c:pt idx="40">
                  <c:v>2.81909448357758</c:v>
                </c:pt>
                <c:pt idx="41">
                  <c:v>2.8115927876305902</c:v>
                </c:pt>
                <c:pt idx="42">
                  <c:v>2.8041996470742698</c:v>
                </c:pt>
                <c:pt idx="43">
                  <c:v>2.79691505991453</c:v>
                </c:pt>
                <c:pt idx="44">
                  <c:v>2.7897390123092198</c:v>
                </c:pt>
                <c:pt idx="45">
                  <c:v>2.78267148053494</c:v>
                </c:pt>
                <c:pt idx="46">
                  <c:v>2.7757124326933602</c:v>
                </c:pt>
                <c:pt idx="47">
                  <c:v>2.7688618301892598</c:v>
                </c:pt>
                <c:pt idx="48">
                  <c:v>2.7621196290085699</c:v>
                </c:pt>
                <c:pt idx="49">
                  <c:v>2.7554857808211999</c:v>
                </c:pt>
                <c:pt idx="50">
                  <c:v>2.7489602339304402</c:v>
                </c:pt>
                <c:pt idx="51">
                  <c:v>2.7425429340879699</c:v>
                </c:pt>
                <c:pt idx="52">
                  <c:v>2.7362338251915799</c:v>
                </c:pt>
                <c:pt idx="53">
                  <c:v>2.7300328498800299</c:v>
                </c:pt>
                <c:pt idx="54">
                  <c:v>2.7239399500383898</c:v>
                </c:pt>
                <c:pt idx="55">
                  <c:v>2.7179550672250801</c:v>
                </c:pt>
                <c:pt idx="56">
                  <c:v>2.7120781430307099</c:v>
                </c:pt>
                <c:pt idx="57">
                  <c:v>2.7063091193775501</c:v>
                </c:pt>
                <c:pt idx="58">
                  <c:v>2.7006479387674598</c:v>
                </c:pt>
                <c:pt idx="59">
                  <c:v>2.6950945444848999</c:v>
                </c:pt>
                <c:pt idx="60">
                  <c:v>2.6896488807612</c:v>
                </c:pt>
                <c:pt idx="61">
                  <c:v>2.6843108929052102</c:v>
                </c:pt>
                <c:pt idx="62">
                  <c:v>2.6790805274049898</c:v>
                </c:pt>
                <c:pt idx="63">
                  <c:v>2.6739577320044998</c:v>
                </c:pt>
                <c:pt idx="64">
                  <c:v>2.6689424557588701</c:v>
                </c:pt>
                <c:pt idx="65">
                  <c:v>2.66403464907141</c:v>
                </c:pt>
                <c:pt idx="66">
                  <c:v>2.6592342637148598</c:v>
                </c:pt>
                <c:pt idx="67">
                  <c:v>2.6545412528394401</c:v>
                </c:pt>
                <c:pt idx="68">
                  <c:v>2.64995557096967</c:v>
                </c:pt>
                <c:pt idx="69">
                  <c:v>2.64547717399173</c:v>
                </c:pt>
                <c:pt idx="70">
                  <c:v>2.6411060191330198</c:v>
                </c:pt>
                <c:pt idx="71">
                  <c:v>2.6368420649351498</c:v>
                </c:pt>
                <c:pt idx="72">
                  <c:v>2.6326852712216402</c:v>
                </c:pt>
                <c:pt idx="73">
                  <c:v>2.6286355990613401</c:v>
                </c:pt>
                <c:pt idx="74">
                  <c:v>2.6246930107283699</c:v>
                </c:pt>
                <c:pt idx="75">
                  <c:v>2.6208574696595002</c:v>
                </c:pt>
                <c:pt idx="76">
                  <c:v>2.6171289404094402</c:v>
                </c:pt>
                <c:pt idx="77">
                  <c:v>2.6135073886047699</c:v>
                </c:pt>
                <c:pt idx="78">
                  <c:v>2.6099927808969299</c:v>
                </c:pt>
                <c:pt idx="79">
                  <c:v>2.6065850849146202</c:v>
                </c:pt>
                <c:pt idx="80">
                  <c:v>2.6032842692160698</c:v>
                </c:pt>
                <c:pt idx="81">
                  <c:v>2.60009030324145</c:v>
                </c:pt>
                <c:pt idx="82">
                  <c:v>2.5970031572656</c:v>
                </c:pt>
                <c:pt idx="83">
                  <c:v>2.5940228023513598</c:v>
                </c:pt>
                <c:pt idx="84">
                  <c:v>2.5911492103037199</c:v>
                </c:pt>
                <c:pt idx="85">
                  <c:v>2.5883823536247701</c:v>
                </c:pt>
                <c:pt idx="86">
                  <c:v>2.5857222054697302</c:v>
                </c:pt>
                <c:pt idx="87">
                  <c:v>2.5831687396041101</c:v>
                </c:pt>
                <c:pt idx="88">
                  <c:v>2.5807219303620399</c:v>
                </c:pt>
                <c:pt idx="89">
                  <c:v>2.5783817526058299</c:v>
                </c:pt>
                <c:pt idx="90">
                  <c:v>2.5761459824003401</c:v>
                </c:pt>
                <c:pt idx="91">
                  <c:v>2.57401708220514</c:v>
                </c:pt>
                <c:pt idx="92">
                  <c:v>2.5719947963468801</c:v>
                </c:pt>
                <c:pt idx="93">
                  <c:v>2.5700791251799102</c:v>
                </c:pt>
                <c:pt idx="94">
                  <c:v>2.56827004546673</c:v>
                </c:pt>
                <c:pt idx="95">
                  <c:v>2.5665675365878702</c:v>
                </c:pt>
                <c:pt idx="96">
                  <c:v>2.56497157805495</c:v>
                </c:pt>
                <c:pt idx="97">
                  <c:v>2.56348214971301</c:v>
                </c:pt>
                <c:pt idx="98">
                  <c:v>2.5620992316931002</c:v>
                </c:pt>
                <c:pt idx="99">
                  <c:v>2.56082280438961</c:v>
                </c:pt>
                <c:pt idx="100">
                  <c:v>2.5596528484368299</c:v>
                </c:pt>
                <c:pt idx="101">
                  <c:v>2.55858934468701</c:v>
                </c:pt>
                <c:pt idx="102">
                  <c:v>2.5576322741897801</c:v>
                </c:pt>
                <c:pt idx="103">
                  <c:v>2.55678161817282</c:v>
                </c:pt>
                <c:pt idx="104">
                  <c:v>2.5560373580237998</c:v>
                </c:pt>
                <c:pt idx="105">
                  <c:v>2.5553994752736102</c:v>
                </c:pt>
                <c:pt idx="106">
                  <c:v>2.5548679515807899</c:v>
                </c:pt>
                <c:pt idx="107">
                  <c:v>2.55444276871718</c:v>
                </c:pt>
                <c:pt idx="108">
                  <c:v>2.55412390855472</c:v>
                </c:pt>
                <c:pt idx="109">
                  <c:v>2.5539113530534099</c:v>
                </c:pt>
                <c:pt idx="110">
                  <c:v>2.55380508425046</c:v>
                </c:pt>
                <c:pt idx="111">
                  <c:v>2.55380508425046</c:v>
                </c:pt>
                <c:pt idx="112">
                  <c:v>2.55405441312922</c:v>
                </c:pt>
                <c:pt idx="113">
                  <c:v>2.55431492945146</c:v>
                </c:pt>
                <c:pt idx="114">
                  <c:v>2.5545865729308002</c:v>
                </c:pt>
                <c:pt idx="115">
                  <c:v>2.5548693733658898</c:v>
                </c:pt>
                <c:pt idx="116">
                  <c:v>2.5551633510557501</c:v>
                </c:pt>
                <c:pt idx="117">
                  <c:v>2.5554685271615201</c:v>
                </c:pt>
                <c:pt idx="118">
                  <c:v>2.5557849226323301</c:v>
                </c:pt>
                <c:pt idx="119">
                  <c:v>2.5561125583183402</c:v>
                </c:pt>
                <c:pt idx="120">
                  <c:v>2.5564514549605999</c:v>
                </c:pt>
                <c:pt idx="121">
                  <c:v>2.5568016331936199</c:v>
                </c:pt>
                <c:pt idx="122">
                  <c:v>2.55716311354651</c:v>
                </c:pt>
                <c:pt idx="123">
                  <c:v>2.5575359164441398</c:v>
                </c:pt>
                <c:pt idx="124">
                  <c:v>2.5579200622082299</c:v>
                </c:pt>
                <c:pt idx="125">
                  <c:v>2.55831557105836</c:v>
                </c:pt>
                <c:pt idx="126">
                  <c:v>2.55872246311288</c:v>
                </c:pt>
                <c:pt idx="127">
                  <c:v>2.5591407583897499</c:v>
                </c:pt>
                <c:pt idx="128">
                  <c:v>2.55957047680731</c:v>
                </c:pt>
                <c:pt idx="129">
                  <c:v>2.5600116381849398</c:v>
                </c:pt>
                <c:pt idx="130">
                  <c:v>2.5604642622437002</c:v>
                </c:pt>
                <c:pt idx="131">
                  <c:v>2.5609283686067901</c:v>
                </c:pt>
                <c:pt idx="132">
                  <c:v>2.56140397680009</c:v>
                </c:pt>
                <c:pt idx="133">
                  <c:v>2.5618911062524701</c:v>
                </c:pt>
                <c:pt idx="134">
                  <c:v>2.5623897762961301</c:v>
                </c:pt>
                <c:pt idx="135">
                  <c:v>2.5629000061667999</c:v>
                </c:pt>
                <c:pt idx="136">
                  <c:v>2.5634218150039598</c:v>
                </c:pt>
                <c:pt idx="137">
                  <c:v>2.5639552218508399</c:v>
                </c:pt>
                <c:pt idx="138">
                  <c:v>2.5645002456545098</c:v>
                </c:pt>
                <c:pt idx="139">
                  <c:v>2.5650569052657901</c:v>
                </c:pt>
                <c:pt idx="140">
                  <c:v>2.56562521943912</c:v>
                </c:pt>
                <c:pt idx="141">
                  <c:v>2.5662052068324099</c:v>
                </c:pt>
                <c:pt idx="142">
                  <c:v>2.5667968860066801</c:v>
                </c:pt>
                <c:pt idx="143">
                  <c:v>2.5674002754258298</c:v>
                </c:pt>
                <c:pt idx="144">
                  <c:v>2.5680153934561498</c:v>
                </c:pt>
                <c:pt idx="145">
                  <c:v>2.5686422583658599</c:v>
                </c:pt>
                <c:pt idx="146">
                  <c:v>2.5692808883246099</c:v>
                </c:pt>
                <c:pt idx="147">
                  <c:v>2.5699313014027698</c:v>
                </c:pt>
                <c:pt idx="148">
                  <c:v>2.5705935155708199</c:v>
                </c:pt>
                <c:pt idx="149">
                  <c:v>2.5712675486985299</c:v>
                </c:pt>
                <c:pt idx="150">
                  <c:v>2.5719534185541599</c:v>
                </c:pt>
                <c:pt idx="151">
                  <c:v>2.5726511428035201</c:v>
                </c:pt>
                <c:pt idx="152">
                  <c:v>2.5733607390090198</c:v>
                </c:pt>
                <c:pt idx="153">
                  <c:v>2.5740822246285799</c:v>
                </c:pt>
                <c:pt idx="154">
                  <c:v>2.57481561701452</c:v>
                </c:pt>
                <c:pt idx="155">
                  <c:v>2.5755609334123601</c:v>
                </c:pt>
                <c:pt idx="156">
                  <c:v>2.5763181909595301</c:v>
                </c:pt>
                <c:pt idx="157">
                  <c:v>2.5770874066839902</c:v>
                </c:pt>
                <c:pt idx="158">
                  <c:v>2.5778685975028499</c:v>
                </c:pt>
                <c:pt idx="159">
                  <c:v>2.5786617802207901</c:v>
                </c:pt>
                <c:pt idx="160">
                  <c:v>2.5794669715285199</c:v>
                </c:pt>
                <c:pt idx="161">
                  <c:v>2.5802841880010701</c:v>
                </c:pt>
                <c:pt idx="162">
                  <c:v>2.5811134460960501</c:v>
                </c:pt>
                <c:pt idx="163">
                  <c:v>2.5819547621518</c:v>
                </c:pt>
                <c:pt idx="164">
                  <c:v>2.5828081523854798</c:v>
                </c:pt>
                <c:pt idx="165">
                  <c:v>2.5836736328910401</c:v>
                </c:pt>
                <c:pt idx="166">
                  <c:v>2.5845512196371501</c:v>
                </c:pt>
                <c:pt idx="167">
                  <c:v>2.5854409284649802</c:v>
                </c:pt>
                <c:pt idx="168">
                  <c:v>2.5863427750859702</c:v>
                </c:pt>
                <c:pt idx="169">
                  <c:v>2.58725677507941</c:v>
                </c:pt>
                <c:pt idx="170">
                  <c:v>2.5881829438900099</c:v>
                </c:pt>
                <c:pt idx="171">
                  <c:v>2.5891212968253501</c:v>
                </c:pt>
                <c:pt idx="172">
                  <c:v>2.59007184905321</c:v>
                </c:pt>
                <c:pt idx="173">
                  <c:v>2.5910346155988302</c:v>
                </c:pt>
                <c:pt idx="174">
                  <c:v>2.5920096113420401</c:v>
                </c:pt>
                <c:pt idx="175">
                  <c:v>2.59299685101435</c:v>
                </c:pt>
                <c:pt idx="176">
                  <c:v>2.5939963491958302</c:v>
                </c:pt>
                <c:pt idx="177">
                  <c:v>2.5950081203119901</c:v>
                </c:pt>
                <c:pt idx="178">
                  <c:v>2.5960321786304998</c:v>
                </c:pt>
                <c:pt idx="179">
                  <c:v>2.59706853825779</c:v>
                </c:pt>
                <c:pt idx="180">
                  <c:v>2.5981172131355499</c:v>
                </c:pt>
                <c:pt idx="181">
                  <c:v>2.59917821703714</c:v>
                </c:pt>
                <c:pt idx="182">
                  <c:v>2.6002515635638299</c:v>
                </c:pt>
                <c:pt idx="183">
                  <c:v>2.6013372661409599</c:v>
                </c:pt>
                <c:pt idx="184">
                  <c:v>2.60243533801397</c:v>
                </c:pt>
                <c:pt idx="185">
                  <c:v>2.60354579224428</c:v>
                </c:pt>
                <c:pt idx="186">
                  <c:v>2.6046686417050702</c:v>
                </c:pt>
                <c:pt idx="187">
                  <c:v>2.6058038990769101</c:v>
                </c:pt>
                <c:pt idx="188">
                  <c:v>2.6069515768432598</c:v>
                </c:pt>
                <c:pt idx="189">
                  <c:v>2.6081116872858501</c:v>
                </c:pt>
                <c:pt idx="190">
                  <c:v>2.6092842424798901</c:v>
                </c:pt>
                <c:pt idx="191">
                  <c:v>2.6104692542891299</c:v>
                </c:pt>
                <c:pt idx="192">
                  <c:v>2.61166673436083</c:v>
                </c:pt>
                <c:pt idx="193">
                  <c:v>2.6128766941205201</c:v>
                </c:pt>
                <c:pt idx="194">
                  <c:v>2.61409914476662</c:v>
                </c:pt>
                <c:pt idx="195">
                  <c:v>2.6153340972649199</c:v>
                </c:pt>
                <c:pt idx="196">
                  <c:v>2.6165815623428998</c:v>
                </c:pt>
                <c:pt idx="197">
                  <c:v>2.6178415504838299</c:v>
                </c:pt>
                <c:pt idx="198">
                  <c:v>2.6191140719207802</c:v>
                </c:pt>
                <c:pt idx="199">
                  <c:v>2.62039913663041</c:v>
                </c:pt>
                <c:pt idx="200">
                  <c:v>2.6216967543266101</c:v>
                </c:pt>
                <c:pt idx="201">
                  <c:v>2.62300693445389</c:v>
                </c:pt>
                <c:pt idx="202">
                  <c:v>2.6243296861806802</c:v>
                </c:pt>
                <c:pt idx="203">
                  <c:v>2.62566501839241</c:v>
                </c:pt>
                <c:pt idx="204">
                  <c:v>2.6270129396843198</c:v>
                </c:pt>
                <c:pt idx="205">
                  <c:v>2.62837345835419</c:v>
                </c:pt>
                <c:pt idx="206">
                  <c:v>2.6297465823947999</c:v>
                </c:pt>
                <c:pt idx="207">
                  <c:v>2.6311323194861398</c:v>
                </c:pt>
                <c:pt idx="208">
                  <c:v>2.6325306769875398</c:v>
                </c:pt>
                <c:pt idx="209">
                  <c:v>2.63394166192941</c:v>
                </c:pt>
                <c:pt idx="210">
                  <c:v>2.63536528100492</c:v>
                </c:pt>
                <c:pt idx="211">
                  <c:v>2.6368015405613101</c:v>
                </c:pt>
                <c:pt idx="212">
                  <c:v>2.6382504465910799</c:v>
                </c:pt>
                <c:pt idx="213">
                  <c:v>2.6397120047228602</c:v>
                </c:pt>
                <c:pt idx="214">
                  <c:v>2.6411862202120799</c:v>
                </c:pt>
                <c:pt idx="215">
                  <c:v>2.64267309793133</c:v>
                </c:pt>
                <c:pt idx="216">
                  <c:v>2.64417264236058</c:v>
                </c:pt>
                <c:pt idx="217">
                  <c:v>2.64568485757697</c:v>
                </c:pt>
                <c:pt idx="218">
                  <c:v>2.6472097472444802</c:v>
                </c:pt>
                <c:pt idx="219">
                  <c:v>2.6487473146032299</c:v>
                </c:pt>
                <c:pt idx="220">
                  <c:v>2.6502975624585399</c:v>
                </c:pt>
                <c:pt idx="221">
                  <c:v>2.6518604931696599</c:v>
                </c:pt>
                <c:pt idx="222">
                  <c:v>2.6534361086382701</c:v>
                </c:pt>
                <c:pt idx="223">
                  <c:v>2.6550244102965799</c:v>
                </c:pt>
                <c:pt idx="224">
                  <c:v>2.65662539909522</c:v>
                </c:pt>
                <c:pt idx="225">
                  <c:v>2.6582390754907399</c:v>
                </c:pt>
                <c:pt idx="226">
                  <c:v>2.6598654394327599</c:v>
                </c:pt>
                <c:pt idx="227">
                  <c:v>2.66150449035091</c:v>
                </c:pt>
                <c:pt idx="228">
                  <c:v>2.6631562271412799</c:v>
                </c:pt>
                <c:pt idx="229">
                  <c:v>2.66482064815261</c:v>
                </c:pt>
                <c:pt idx="230">
                  <c:v>2.6664977511720598</c:v>
                </c:pt>
                <c:pt idx="231">
                  <c:v>2.6681875334107001</c:v>
                </c:pt>
                <c:pt idx="232">
                  <c:v>2.6698899914885001</c:v>
                </c:pt>
                <c:pt idx="233">
                  <c:v>2.6716051214190402</c:v>
                </c:pt>
                <c:pt idx="234">
                  <c:v>2.67333291859378</c:v>
                </c:pt>
                <c:pt idx="235">
                  <c:v>2.6750733777659201</c:v>
                </c:pt>
                <c:pt idx="236">
                  <c:v>2.6768264930338201</c:v>
                </c:pt>
                <c:pt idx="237">
                  <c:v>2.6785922578240902</c:v>
                </c:pt>
                <c:pt idx="238">
                  <c:v>2.6803706648741201</c:v>
                </c:pt>
                <c:pt idx="239">
                  <c:v>2.6821617062142802</c:v>
                </c:pt>
                <c:pt idx="240">
                  <c:v>2.6839653731495399</c:v>
                </c:pt>
                <c:pt idx="241">
                  <c:v>2.6857816562407799</c:v>
                </c:pt>
                <c:pt idx="242">
                  <c:v>2.6876105452854402</c:v>
                </c:pt>
                <c:pt idx="243">
                  <c:v>2.6894520292978301</c:v>
                </c:pt>
                <c:pt idx="244">
                  <c:v>2.6913060964888902</c:v>
                </c:pt>
                <c:pt idx="245">
                  <c:v>2.69317273424537</c:v>
                </c:pt>
                <c:pt idx="246">
                  <c:v>2.6950519291086001</c:v>
                </c:pt>
                <c:pt idx="247">
                  <c:v>2.6969436667526199</c:v>
                </c:pt>
                <c:pt idx="248">
                  <c:v>2.6988479319618399</c:v>
                </c:pt>
                <c:pt idx="249">
                  <c:v>2.7007647086080602</c:v>
                </c:pt>
                <c:pt idx="250">
                  <c:v>2.7026939796269902</c:v>
                </c:pt>
                <c:pt idx="251">
                  <c:v>2.7046357269940802</c:v>
                </c:pt>
                <c:pt idx="252">
                  <c:v>2.7065899316998898</c:v>
                </c:pt>
                <c:pt idx="253">
                  <c:v>2.7085565737246502</c:v>
                </c:pt>
                <c:pt idx="254">
                  <c:v>2.7105356320123799</c:v>
                </c:pt>
                <c:pt idx="255">
                  <c:v>2.71252708444421</c:v>
                </c:pt>
                <c:pt idx="256">
                  <c:v>2.7145309078111302</c:v>
                </c:pt>
                <c:pt idx="257">
                  <c:v>2.7165470777859899</c:v>
                </c:pt>
                <c:pt idx="258">
                  <c:v>2.7185755688948698</c:v>
                </c:pt>
                <c:pt idx="259">
                  <c:v>2.7206163544876798</c:v>
                </c:pt>
                <c:pt idx="260">
                  <c:v>2.7226694067080701</c:v>
                </c:pt>
                <c:pt idx="261">
                  <c:v>2.7247346964625798</c:v>
                </c:pt>
                <c:pt idx="262">
                  <c:v>2.7268121933889899</c:v>
                </c:pt>
                <c:pt idx="263">
                  <c:v>2.7289018658239801</c:v>
                </c:pt>
                <c:pt idx="264">
                  <c:v>2.7310036807698501</c:v>
                </c:pt>
                <c:pt idx="265">
                  <c:v>2.7331176038605798</c:v>
                </c:pt>
                <c:pt idx="266">
                  <c:v>2.73524359932691</c:v>
                </c:pt>
                <c:pt idx="267">
                  <c:v>2.7373816299606699</c:v>
                </c:pt>
                <c:pt idx="268">
                  <c:v>2.7395316570781199</c:v>
                </c:pt>
                <c:pt idx="269">
                  <c:v>2.7416936404825201</c:v>
                </c:pt>
                <c:pt idx="270">
                  <c:v>2.7438675384256799</c:v>
                </c:pt>
                <c:pt idx="271">
                  <c:v>2.74605330756861</c:v>
                </c:pt>
                <c:pt idx="272">
                  <c:v>2.7482509029411801</c:v>
                </c:pt>
                <c:pt idx="273">
                  <c:v>2.7504602779008498</c:v>
                </c:pt>
                <c:pt idx="274">
                  <c:v>2.7526813840902999</c:v>
                </c:pt>
                <c:pt idx="275">
                  <c:v>2.7549141713941201</c:v>
                </c:pt>
                <c:pt idx="276">
                  <c:v>2.75715858789441</c:v>
                </c:pt>
                <c:pt idx="277">
                  <c:v>2.7594145798252598</c:v>
                </c:pt>
                <c:pt idx="278">
                  <c:v>2.7616820915261502</c:v>
                </c:pt>
                <c:pt idx="279">
                  <c:v>2.7639610653942701</c:v>
                </c:pt>
                <c:pt idx="280">
                  <c:v>2.7719356197995899</c:v>
                </c:pt>
                <c:pt idx="281">
                  <c:v>2.7818237800105199</c:v>
                </c:pt>
                <c:pt idx="282">
                  <c:v>2.7916638268958298</c:v>
                </c:pt>
                <c:pt idx="283">
                  <c:v>2.8014551939633301</c:v>
                </c:pt>
                <c:pt idx="284">
                  <c:v>2.8111973000612802</c:v>
                </c:pt>
                <c:pt idx="285">
                  <c:v>2.8208895490604902</c:v>
                </c:pt>
                <c:pt idx="286">
                  <c:v>2.8305313295282901</c:v>
                </c:pt>
                <c:pt idx="287">
                  <c:v>2.8401220143942001</c:v>
                </c:pt>
                <c:pt idx="288">
                  <c:v>2.8496609606068799</c:v>
                </c:pt>
                <c:pt idx="289">
                  <c:v>2.85914750878249</c:v>
                </c:pt>
                <c:pt idx="290">
                  <c:v>2.8685809828437798</c:v>
                </c:pt>
                <c:pt idx="291">
                  <c:v>2.87796068965012</c:v>
                </c:pt>
                <c:pt idx="292">
                  <c:v>2.8872859186178101</c:v>
                </c:pt>
                <c:pt idx="293">
                  <c:v>2.8965559413307802</c:v>
                </c:pt>
                <c:pt idx="294">
                  <c:v>2.9057700111411102</c:v>
                </c:pt>
                <c:pt idx="295">
                  <c:v>2.91492736275928</c:v>
                </c:pt>
                <c:pt idx="296">
                  <c:v>2.92402721183384</c:v>
                </c:pt>
                <c:pt idx="297">
                  <c:v>2.9330687545201699</c:v>
                </c:pt>
                <c:pt idx="298">
                  <c:v>2.94205116703804</c:v>
                </c:pt>
                <c:pt idx="299">
                  <c:v>2.95097360521771</c:v>
                </c:pt>
                <c:pt idx="300">
                  <c:v>2.95983520403419</c:v>
                </c:pt>
                <c:pt idx="301">
                  <c:v>2.9686350771294201</c:v>
                </c:pt>
                <c:pt idx="302">
                  <c:v>2.9773723163219099</c:v>
                </c:pt>
                <c:pt idx="303">
                  <c:v>2.9860459911035999</c:v>
                </c:pt>
                <c:pt idx="304">
                  <c:v>2.9946551481235799</c:v>
                </c:pt>
                <c:pt idx="305">
                  <c:v>3.0031988106582301</c:v>
                </c:pt>
                <c:pt idx="306">
                  <c:v>3.0116759780674598</c:v>
                </c:pt>
                <c:pt idx="307">
                  <c:v>3.0200856252366099</c:v>
                </c:pt>
                <c:pt idx="308">
                  <c:v>3.0284267020037099</c:v>
                </c:pt>
                <c:pt idx="309">
                  <c:v>3.0366981325715301</c:v>
                </c:pt>
                <c:pt idx="310">
                  <c:v>3.0448988149041298</c:v>
                </c:pt>
                <c:pt idx="311">
                  <c:v>3.0530276201073701</c:v>
                </c:pt>
                <c:pt idx="312">
                  <c:v>3.06108339179301</c:v>
                </c:pt>
                <c:pt idx="313">
                  <c:v>3.0690649454258101</c:v>
                </c:pt>
                <c:pt idx="314">
                  <c:v>3.0769710676532598</c:v>
                </c:pt>
                <c:pt idx="315">
                  <c:v>3.0848005156173599</c:v>
                </c:pt>
                <c:pt idx="316">
                  <c:v>3.09255201624799</c:v>
                </c:pt>
                <c:pt idx="317">
                  <c:v>3.1002242655372299</c:v>
                </c:pt>
                <c:pt idx="318">
                  <c:v>3.1078159277942401</c:v>
                </c:pt>
                <c:pt idx="319">
                  <c:v>3.1153256348798699</c:v>
                </c:pt>
                <c:pt idx="320">
                  <c:v>3.1227519854207499</c:v>
                </c:pt>
                <c:pt idx="321">
                  <c:v>3.1300935440018902</c:v>
                </c:pt>
                <c:pt idx="322">
                  <c:v>3.1373488403373999</c:v>
                </c:pt>
                <c:pt idx="323">
                  <c:v>3.1445163684185902</c:v>
                </c:pt>
                <c:pt idx="324">
                  <c:v>3.15159458563872</c:v>
                </c:pt>
                <c:pt idx="325">
                  <c:v>3.1585819118937999</c:v>
                </c:pt>
                <c:pt idx="326">
                  <c:v>3.1654767286586099</c:v>
                </c:pt>
                <c:pt idx="327">
                  <c:v>3.1722773780372302</c:v>
                </c:pt>
                <c:pt idx="328">
                  <c:v>3.1789821617873302</c:v>
                </c:pt>
                <c:pt idx="329">
                  <c:v>3.1855893403173101</c:v>
                </c:pt>
                <c:pt idx="330">
                  <c:v>3.1920971316555802</c:v>
                </c:pt>
                <c:pt idx="331">
                  <c:v>3.1985037103909599</c:v>
                </c:pt>
                <c:pt idx="332">
                  <c:v>3.2048072065834399</c:v>
                </c:pt>
                <c:pt idx="333">
                  <c:v>3.2110057046442302</c:v>
                </c:pt>
                <c:pt idx="334">
                  <c:v>3.2170972421842499</c:v>
                </c:pt>
                <c:pt idx="335">
                  <c:v>3.2230798088299601</c:v>
                </c:pt>
                <c:pt idx="336">
                  <c:v>3.2289513450054801</c:v>
                </c:pt>
                <c:pt idx="337">
                  <c:v>3.2347097406799898</c:v>
                </c:pt>
                <c:pt idx="338">
                  <c:v>3.2403528340792098</c:v>
                </c:pt>
                <c:pt idx="339">
                  <c:v>3.2458784103597802</c:v>
                </c:pt>
                <c:pt idx="340">
                  <c:v>3.2512842002453399</c:v>
                </c:pt>
                <c:pt idx="341">
                  <c:v>3.2565678786230601</c:v>
                </c:pt>
                <c:pt idx="342">
                  <c:v>3.2617270630992499</c:v>
                </c:pt>
                <c:pt idx="343">
                  <c:v>3.2667593125126899</c:v>
                </c:pt>
                <c:pt idx="344">
                  <c:v>3.2716621254042799</c:v>
                </c:pt>
                <c:pt idx="345">
                  <c:v>3.2764329384414301</c:v>
                </c:pt>
                <c:pt idx="346">
                  <c:v>3.2810691247957302</c:v>
                </c:pt>
                <c:pt idx="347">
                  <c:v>3.28556799247229</c:v>
                </c:pt>
                <c:pt idx="348">
                  <c:v>3.2899267825888798</c:v>
                </c:pt>
                <c:pt idx="349">
                  <c:v>3.2941426676034</c:v>
                </c:pt>
                <c:pt idx="350">
                  <c:v>3.29821274948754</c:v>
                </c:pt>
                <c:pt idx="351">
                  <c:v>3.3021340578449698</c:v>
                </c:pt>
                <c:pt idx="352">
                  <c:v>3.3059035479718801</c:v>
                </c:pt>
                <c:pt idx="353">
                  <c:v>3.3095180988578599</c:v>
                </c:pt>
                <c:pt idx="354">
                  <c:v>3.3129745111249198</c:v>
                </c:pt>
                <c:pt idx="355">
                  <c:v>3.3162695049023401</c:v>
                </c:pt>
                <c:pt idx="356">
                  <c:v>3.3193997176350498</c:v>
                </c:pt>
                <c:pt idx="357">
                  <c:v>3.3223617018229201</c:v>
                </c:pt>
                <c:pt idx="358">
                  <c:v>3.3251519226884101</c:v>
                </c:pt>
                <c:pt idx="359">
                  <c:v>3.3277667557698698</c:v>
                </c:pt>
                <c:pt idx="360">
                  <c:v>3.3302024844375802</c:v>
                </c:pt>
                <c:pt idx="361">
                  <c:v>3.3324552973294801</c:v>
                </c:pt>
                <c:pt idx="362">
                  <c:v>3.3345212857036</c:v>
                </c:pt>
                <c:pt idx="363">
                  <c:v>3.3363964407037101</c:v>
                </c:pt>
                <c:pt idx="364">
                  <c:v>3.3380766505348101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5720"/>
        <c:axId val="253786112"/>
      </c:scatterChart>
      <c:valAx>
        <c:axId val="253785720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786112"/>
        <c:crosses val="autoZero"/>
        <c:crossBetween val="midCat"/>
      </c:valAx>
      <c:valAx>
        <c:axId val="253786112"/>
        <c:scaling>
          <c:orientation val="minMax"/>
          <c:max val="4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NZ" dirty="0" smtClean="0"/>
                  <a:t>Body</a:t>
                </a:r>
                <a:r>
                  <a:rPr lang="en-NZ" baseline="0" dirty="0" smtClean="0"/>
                  <a:t> Condition Score</a:t>
                </a:r>
                <a:endParaRPr lang="en-NZ" dirty="0"/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253785720"/>
        <c:crosses val="autoZero"/>
        <c:crossBetween val="midCat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Milk Production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'Model Two'!$C$1</c:f>
              <c:strCache>
                <c:ptCount val="1"/>
                <c:pt idx="0">
                  <c:v>DP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Two'!$C$2:$C$366</c:f>
              <c:numCache>
                <c:formatCode>General</c:formatCode>
                <c:ptCount val="365"/>
                <c:pt idx="0">
                  <c:v>1.55134819859357</c:v>
                </c:pt>
                <c:pt idx="1">
                  <c:v>1.62576797455164</c:v>
                </c:pt>
                <c:pt idx="2">
                  <c:v>1.66410573780571</c:v>
                </c:pt>
                <c:pt idx="3">
                  <c:v>1.67915226855113</c:v>
                </c:pt>
                <c:pt idx="4">
                  <c:v>1.6922779862582</c:v>
                </c:pt>
                <c:pt idx="5">
                  <c:v>1.70253780199132</c:v>
                </c:pt>
                <c:pt idx="6">
                  <c:v>1.7106954995305701</c:v>
                </c:pt>
                <c:pt idx="7">
                  <c:v>1.7171723801238801</c:v>
                </c:pt>
                <c:pt idx="8">
                  <c:v>1.72229625674499</c:v>
                </c:pt>
                <c:pt idx="9">
                  <c:v>1.7263174170583799</c:v>
                </c:pt>
                <c:pt idx="10">
                  <c:v>1.7294317701387001</c:v>
                </c:pt>
                <c:pt idx="11">
                  <c:v>1.7317950736371801</c:v>
                </c:pt>
                <c:pt idx="12">
                  <c:v>1.7335328544767601</c:v>
                </c:pt>
                <c:pt idx="13">
                  <c:v>1.7347474269932599</c:v>
                </c:pt>
                <c:pt idx="14">
                  <c:v>1.7355229851774401</c:v>
                </c:pt>
                <c:pt idx="15">
                  <c:v>1.73592937328482</c:v>
                </c:pt>
                <c:pt idx="16">
                  <c:v>1.7360249286668701</c:v>
                </c:pt>
                <c:pt idx="17">
                  <c:v>1.7358586595794601</c:v>
                </c:pt>
                <c:pt idx="18">
                  <c:v>1.7354719374618901</c:v>
                </c:pt>
                <c:pt idx="19">
                  <c:v>1.7348998288427899</c:v>
                </c:pt>
                <c:pt idx="20">
                  <c:v>1.7341721557602401</c:v>
                </c:pt>
                <c:pt idx="21">
                  <c:v>1.73331434887753</c:v>
                </c:pt>
                <c:pt idx="22">
                  <c:v>1.73234814033673</c:v>
                </c:pt>
                <c:pt idx="23">
                  <c:v>1.73129213130447</c:v>
                </c:pt>
                <c:pt idx="24">
                  <c:v>1.7301622605107101</c:v>
                </c:pt>
                <c:pt idx="25">
                  <c:v>1.7289721938003699</c:v>
                </c:pt>
                <c:pt idx="26">
                  <c:v>1.72773365010197</c:v>
                </c:pt>
                <c:pt idx="27">
                  <c:v>1.7264566757845401</c:v>
                </c:pt>
                <c:pt idx="28">
                  <c:v>1.7251498767948901</c:v>
                </c:pt>
                <c:pt idx="29">
                  <c:v>1.72382061600812</c:v>
                </c:pt>
                <c:pt idx="30">
                  <c:v>1.7224751817237201</c:v>
                </c:pt>
                <c:pt idx="31">
                  <c:v>1.72111893207858</c:v>
                </c:pt>
                <c:pt idx="32">
                  <c:v>1.71975641924353</c:v>
                </c:pt>
                <c:pt idx="33">
                  <c:v>1.71839149655856</c:v>
                </c:pt>
                <c:pt idx="34">
                  <c:v>1.7170274111989201</c:v>
                </c:pt>
                <c:pt idx="35">
                  <c:v>1.71566688451456</c:v>
                </c:pt>
                <c:pt idx="36">
                  <c:v>1.71431218182504</c:v>
                </c:pt>
                <c:pt idx="37">
                  <c:v>1.7129651731599</c:v>
                </c:pt>
                <c:pt idx="38">
                  <c:v>1.7116273861972899</c:v>
                </c:pt>
                <c:pt idx="39">
                  <c:v>1.7103000524590899</c:v>
                </c:pt>
                <c:pt idx="40">
                  <c:v>1.7089841476610499</c:v>
                </c:pt>
                <c:pt idx="41">
                  <c:v>1.7076804269835499</c:v>
                </c:pt>
                <c:pt idx="42">
                  <c:v>1.7063894559185799</c:v>
                </c:pt>
                <c:pt idx="43">
                  <c:v>1.7051116372558801</c:v>
                </c:pt>
                <c:pt idx="44">
                  <c:v>1.7038472346937501</c:v>
                </c:pt>
                <c:pt idx="45">
                  <c:v>1.7025963934944099</c:v>
                </c:pt>
                <c:pt idx="46">
                  <c:v>1.70135915854787</c:v>
                </c:pt>
                <c:pt idx="47">
                  <c:v>1.700135490161</c:v>
                </c:pt>
                <c:pt idx="48">
                  <c:v>1.6989252778480699</c:v>
                </c:pt>
                <c:pt idx="49">
                  <c:v>1.69772835236355</c:v>
                </c:pt>
                <c:pt idx="50">
                  <c:v>1.69654449618869</c:v>
                </c:pt>
                <c:pt idx="51">
                  <c:v>1.69537345265682</c:v>
                </c:pt>
                <c:pt idx="52">
                  <c:v>1.6942149338799699</c:v>
                </c:pt>
                <c:pt idx="53">
                  <c:v>1.6930686276201099</c:v>
                </c:pt>
                <c:pt idx="54">
                  <c:v>1.6919342032307401</c:v>
                </c:pt>
                <c:pt idx="55">
                  <c:v>1.6908113167799901</c:v>
                </c:pt>
                <c:pt idx="56">
                  <c:v>1.6896996154533099</c:v>
                </c:pt>
                <c:pt idx="57">
                  <c:v>1.6885987413222201</c:v>
                </c:pt>
                <c:pt idx="58">
                  <c:v>1.6875083345556401</c:v>
                </c:pt>
                <c:pt idx="59">
                  <c:v>1.6864280361414501</c:v>
                </c:pt>
                <c:pt idx="60">
                  <c:v>1.6853574901781101</c:v>
                </c:pt>
                <c:pt idx="61">
                  <c:v>1.68429634578915</c:v>
                </c:pt>
                <c:pt idx="62">
                  <c:v>1.68324425870758</c:v>
                </c:pt>
                <c:pt idx="63">
                  <c:v>1.68220089257144</c:v>
                </c:pt>
                <c:pt idx="64">
                  <c:v>1.6811659199673299</c:v>
                </c:pt>
                <c:pt idx="65">
                  <c:v>1.6801390232543001</c:v>
                </c:pt>
                <c:pt idx="66">
                  <c:v>1.6791198951968</c:v>
                </c:pt>
                <c:pt idx="67">
                  <c:v>1.6781082394321201</c:v>
                </c:pt>
                <c:pt idx="68">
                  <c:v>1.6771037707946901</c:v>
                </c:pt>
                <c:pt idx="69">
                  <c:v>1.67610621551718</c:v>
                </c:pt>
                <c:pt idx="70">
                  <c:v>1.67511531132571</c:v>
                </c:pt>
                <c:pt idx="71">
                  <c:v>1.67413080744478</c:v>
                </c:pt>
                <c:pt idx="72">
                  <c:v>1.6731524645253999</c:v>
                </c:pt>
                <c:pt idx="73">
                  <c:v>1.67218005450847</c:v>
                </c:pt>
                <c:pt idx="74">
                  <c:v>1.6712133604338799</c:v>
                </c:pt>
                <c:pt idx="75">
                  <c:v>1.6702521762045399</c:v>
                </c:pt>
                <c:pt idx="76">
                  <c:v>1.6692963063136099</c:v>
                </c:pt>
                <c:pt idx="77">
                  <c:v>1.6683455655417501</c:v>
                </c:pt>
                <c:pt idx="78">
                  <c:v>1.6673997786308501</c:v>
                </c:pt>
                <c:pt idx="79">
                  <c:v>1.6664587799394199</c:v>
                </c:pt>
                <c:pt idx="80">
                  <c:v>1.6655224130845001</c:v>
                </c:pt>
                <c:pt idx="81">
                  <c:v>1.6645905305740001</c:v>
                </c:pt>
                <c:pt idx="82">
                  <c:v>1.66366299343312</c:v>
                </c:pt>
                <c:pt idx="83">
                  <c:v>1.66273967082777</c:v>
                </c:pt>
                <c:pt idx="84">
                  <c:v>1.0472524135475501</c:v>
                </c:pt>
                <c:pt idx="85">
                  <c:v>1.1062627616073799</c:v>
                </c:pt>
                <c:pt idx="86">
                  <c:v>1.09913547754465</c:v>
                </c:pt>
                <c:pt idx="87">
                  <c:v>1.09848720575845</c:v>
                </c:pt>
                <c:pt idx="88">
                  <c:v>1.0971930684339399</c:v>
                </c:pt>
                <c:pt idx="89">
                  <c:v>1.09595278755155</c:v>
                </c:pt>
                <c:pt idx="90">
                  <c:v>1.0923611578011401</c:v>
                </c:pt>
                <c:pt idx="91">
                  <c:v>1.0912930147226301</c:v>
                </c:pt>
                <c:pt idx="92">
                  <c:v>1.0899664126253401</c:v>
                </c:pt>
                <c:pt idx="93">
                  <c:v>1.0886554105067201</c:v>
                </c:pt>
                <c:pt idx="94">
                  <c:v>1.08733308814927</c:v>
                </c:pt>
                <c:pt idx="95">
                  <c:v>1.0860021849174</c:v>
                </c:pt>
                <c:pt idx="96">
                  <c:v>1.0846625102065099</c:v>
                </c:pt>
                <c:pt idx="97">
                  <c:v>1.08331415808345</c:v>
                </c:pt>
                <c:pt idx="98">
                  <c:v>1.08195719001108</c:v>
                </c:pt>
                <c:pt idx="99">
                  <c:v>1.0805916662319199</c:v>
                </c:pt>
                <c:pt idx="100">
                  <c:v>1.0792176427022799</c:v>
                </c:pt>
                <c:pt idx="101">
                  <c:v>1.07783517142793</c:v>
                </c:pt>
                <c:pt idx="102">
                  <c:v>1.0764443004595201</c:v>
                </c:pt>
                <c:pt idx="103">
                  <c:v>1.0750450739184101</c:v>
                </c:pt>
                <c:pt idx="104">
                  <c:v>1.07363753201667</c:v>
                </c:pt>
                <c:pt idx="105">
                  <c:v>1.0722217110752199</c:v>
                </c:pt>
                <c:pt idx="106">
                  <c:v>1.07079764353998</c:v>
                </c:pt>
                <c:pt idx="107">
                  <c:v>1.06936535799641</c:v>
                </c:pt>
                <c:pt idx="108">
                  <c:v>1.06792487918253</c:v>
                </c:pt>
                <c:pt idx="109">
                  <c:v>1.0664762280006901</c:v>
                </c:pt>
                <c:pt idx="110">
                  <c:v>1.06501942152827</c:v>
                </c:pt>
                <c:pt idx="111">
                  <c:v>1.0635544730272899</c:v>
                </c:pt>
                <c:pt idx="112">
                  <c:v>1.6677358651868801</c:v>
                </c:pt>
                <c:pt idx="113">
                  <c:v>1.6080651892575599</c:v>
                </c:pt>
                <c:pt idx="114">
                  <c:v>1.61457661453496</c:v>
                </c:pt>
                <c:pt idx="115">
                  <c:v>1.6144827617989099</c:v>
                </c:pt>
                <c:pt idx="116">
                  <c:v>1.6150398301800599</c:v>
                </c:pt>
                <c:pt idx="117">
                  <c:v>1.6155245808555501</c:v>
                </c:pt>
                <c:pt idx="118">
                  <c:v>1.6160091214368899</c:v>
                </c:pt>
                <c:pt idx="119">
                  <c:v>1.5751633411230901</c:v>
                </c:pt>
                <c:pt idx="120">
                  <c:v>1.5797357591724199</c:v>
                </c:pt>
                <c:pt idx="121">
                  <c:v>1.5797765570075399</c:v>
                </c:pt>
                <c:pt idx="122">
                  <c:v>1.5802609938430301</c:v>
                </c:pt>
                <c:pt idx="123">
                  <c:v>1.5806936159215701</c:v>
                </c:pt>
                <c:pt idx="124">
                  <c:v>1.58112379073445</c:v>
                </c:pt>
                <c:pt idx="125">
                  <c:v>1.5815466348348699</c:v>
                </c:pt>
                <c:pt idx="126">
                  <c:v>1.5439554440846399</c:v>
                </c:pt>
                <c:pt idx="127">
                  <c:v>1.54813132008782</c:v>
                </c:pt>
                <c:pt idx="128">
                  <c:v>1.5481433816332599</c:v>
                </c:pt>
                <c:pt idx="129">
                  <c:v>1.54856194229235</c:v>
                </c:pt>
                <c:pt idx="130">
                  <c:v>1.5489323381282201</c:v>
                </c:pt>
                <c:pt idx="131">
                  <c:v>1.54929982692277</c:v>
                </c:pt>
                <c:pt idx="132">
                  <c:v>1.54965993661519</c:v>
                </c:pt>
                <c:pt idx="133">
                  <c:v>1.64937019450511</c:v>
                </c:pt>
                <c:pt idx="134">
                  <c:v>1.63988539119531</c:v>
                </c:pt>
                <c:pt idx="135">
                  <c:v>1.6412479586502899</c:v>
                </c:pt>
                <c:pt idx="136">
                  <c:v>1.64152560213552</c:v>
                </c:pt>
                <c:pt idx="137">
                  <c:v>1.64190423955592</c:v>
                </c:pt>
                <c:pt idx="138">
                  <c:v>1.64226603843144</c:v>
                </c:pt>
                <c:pt idx="139">
                  <c:v>1.6426227186922999</c:v>
                </c:pt>
                <c:pt idx="140">
                  <c:v>1.64297312742881</c:v>
                </c:pt>
                <c:pt idx="141">
                  <c:v>1.6433173893350299</c:v>
                </c:pt>
                <c:pt idx="142">
                  <c:v>1.6436555009854299</c:v>
                </c:pt>
                <c:pt idx="143">
                  <c:v>1.6439874704238</c:v>
                </c:pt>
                <c:pt idx="144">
                  <c:v>1.6443133032684301</c:v>
                </c:pt>
                <c:pt idx="145">
                  <c:v>1.64463300406038</c:v>
                </c:pt>
                <c:pt idx="146">
                  <c:v>1.64494657609885</c:v>
                </c:pt>
                <c:pt idx="147">
                  <c:v>1.64525402142744</c:v>
                </c:pt>
                <c:pt idx="148">
                  <c:v>1.6455553408060499</c:v>
                </c:pt>
                <c:pt idx="149">
                  <c:v>1.6458505336846401</c:v>
                </c:pt>
                <c:pt idx="150">
                  <c:v>1.6461395981773199</c:v>
                </c:pt>
                <c:pt idx="151">
                  <c:v>1.64642253103675</c:v>
                </c:pt>
                <c:pt idx="152">
                  <c:v>1.64669932762883</c:v>
                </c:pt>
                <c:pt idx="153">
                  <c:v>1.64696998190757</c:v>
                </c:pt>
                <c:pt idx="154">
                  <c:v>1.6472344863902</c:v>
                </c:pt>
                <c:pt idx="155">
                  <c:v>1.6474928321323701</c:v>
                </c:pt>
                <c:pt idx="156">
                  <c:v>1.64774500870337</c:v>
                </c:pt>
                <c:pt idx="157">
                  <c:v>1.6479910041614401</c:v>
                </c:pt>
                <c:pt idx="158">
                  <c:v>1.64823080502901</c:v>
                </c:pt>
                <c:pt idx="159">
                  <c:v>1.64846439626792</c:v>
                </c:pt>
                <c:pt idx="160">
                  <c:v>1.64869176125445</c:v>
                </c:pt>
                <c:pt idx="161">
                  <c:v>1.6489128817543</c:v>
                </c:pt>
                <c:pt idx="162">
                  <c:v>1.64912773789725</c:v>
                </c:pt>
                <c:pt idx="163">
                  <c:v>1.64933630815175</c:v>
                </c:pt>
                <c:pt idx="164">
                  <c:v>1.64953856929909</c:v>
                </c:pt>
                <c:pt idx="165">
                  <c:v>1.6497344964073699</c:v>
                </c:pt>
                <c:pt idx="166">
                  <c:v>1.6499240628051</c:v>
                </c:pt>
                <c:pt idx="167">
                  <c:v>1.6501072400544201</c:v>
                </c:pt>
                <c:pt idx="168">
                  <c:v>1.6502839979238999</c:v>
                </c:pt>
                <c:pt idx="169">
                  <c:v>1.650454304361</c:v>
                </c:pt>
                <c:pt idx="170">
                  <c:v>1.6506181254639201</c:v>
                </c:pt>
                <c:pt idx="171">
                  <c:v>1.65077542545311</c:v>
                </c:pt>
                <c:pt idx="172">
                  <c:v>1.6509261666421</c:v>
                </c:pt>
                <c:pt idx="173">
                  <c:v>1.65107030940791</c:v>
                </c:pt>
                <c:pt idx="174">
                  <c:v>1.65120781216079</c:v>
                </c:pt>
                <c:pt idx="175">
                  <c:v>1.65133863131341</c:v>
                </c:pt>
                <c:pt idx="176">
                  <c:v>1.65146272124938</c:v>
                </c:pt>
                <c:pt idx="177">
                  <c:v>1.65158003429109</c:v>
                </c:pt>
                <c:pt idx="178">
                  <c:v>1.6516905206669199</c:v>
                </c:pt>
                <c:pt idx="179">
                  <c:v>1.6517941284777</c:v>
                </c:pt>
                <c:pt idx="180">
                  <c:v>1.65189080366241</c:v>
                </c:pt>
                <c:pt idx="181">
                  <c:v>1.65198048996319</c:v>
                </c:pt>
                <c:pt idx="182">
                  <c:v>1.6520631288894501</c:v>
                </c:pt>
                <c:pt idx="183">
                  <c:v>1.6521386596812699</c:v>
                </c:pt>
                <c:pt idx="184">
                  <c:v>1.6522070192718901</c:v>
                </c:pt>
                <c:pt idx="185">
                  <c:v>1.6522681422494001</c:v>
                </c:pt>
                <c:pt idx="186">
                  <c:v>1.6523219608174999</c:v>
                </c:pt>
                <c:pt idx="187">
                  <c:v>1.65236840475534</c:v>
                </c:pt>
                <c:pt idx="188">
                  <c:v>1.65240740137648</c:v>
                </c:pt>
                <c:pt idx="189">
                  <c:v>1.65243887548682</c:v>
                </c:pt>
                <c:pt idx="190">
                  <c:v>1.65246274934162</c:v>
                </c:pt>
                <c:pt idx="191">
                  <c:v>1.6524789426014801</c:v>
                </c:pt>
                <c:pt idx="192">
                  <c:v>1.6524873722872799</c:v>
                </c:pt>
                <c:pt idx="193">
                  <c:v>1.6524879527340599</c:v>
                </c:pt>
                <c:pt idx="194">
                  <c:v>1.6524805955438899</c:v>
                </c:pt>
                <c:pt idx="195">
                  <c:v>1.6524652095375401</c:v>
                </c:pt>
                <c:pt idx="196">
                  <c:v>1.65244170070511</c:v>
                </c:pt>
                <c:pt idx="197">
                  <c:v>1.6524099721554399</c:v>
                </c:pt>
                <c:pt idx="198">
                  <c:v>1.6523699240644001</c:v>
                </c:pt>
                <c:pt idx="199">
                  <c:v>1.6523214536219399</c:v>
                </c:pt>
                <c:pt idx="200">
                  <c:v>1.6522644549779399</c:v>
                </c:pt>
                <c:pt idx="201">
                  <c:v>1.65219881918682</c:v>
                </c:pt>
                <c:pt idx="202">
                  <c:v>1.6521244341507899</c:v>
                </c:pt>
                <c:pt idx="203">
                  <c:v>1.65204118456194</c:v>
                </c:pt>
                <c:pt idx="204">
                  <c:v>1.6519489518428601</c:v>
                </c:pt>
                <c:pt idx="205">
                  <c:v>1.6518476140860101</c:v>
                </c:pt>
                <c:pt idx="206">
                  <c:v>1.6517370459916501</c:v>
                </c:pt>
                <c:pt idx="207">
                  <c:v>1.65161711880435</c:v>
                </c:pt>
                <c:pt idx="208">
                  <c:v>1.6514877002481401</c:v>
                </c:pt>
                <c:pt idx="209">
                  <c:v>1.6513486544601099</c:v>
                </c:pt>
                <c:pt idx="210">
                  <c:v>1.65119984192255</c:v>
                </c:pt>
                <c:pt idx="211">
                  <c:v>1.6510411193936101</c:v>
                </c:pt>
                <c:pt idx="212">
                  <c:v>1.6508723398363001</c:v>
                </c:pt>
                <c:pt idx="213">
                  <c:v>1.6506933523460501</c:v>
                </c:pt>
                <c:pt idx="214">
                  <c:v>1.65050400207654</c:v>
                </c:pt>
                <c:pt idx="215">
                  <c:v>1.6503041301639401</c:v>
                </c:pt>
                <c:pt idx="216">
                  <c:v>1.6500935736494899</c:v>
                </c:pt>
                <c:pt idx="217">
                  <c:v>1.6498721654003501</c:v>
                </c:pt>
                <c:pt idx="218">
                  <c:v>1.6496397340287099</c:v>
                </c:pt>
                <c:pt idx="219">
                  <c:v>1.64939610380916</c:v>
                </c:pt>
                <c:pt idx="220">
                  <c:v>1.64914109459422</c:v>
                </c:pt>
                <c:pt idx="221">
                  <c:v>1.64887452172807</c:v>
                </c:pt>
                <c:pt idx="222">
                  <c:v>1.6485961959583799</c:v>
                </c:pt>
                <c:pt idx="223">
                  <c:v>1.64830592334624</c:v>
                </c:pt>
                <c:pt idx="224">
                  <c:v>1.6480035051741699</c:v>
                </c:pt>
                <c:pt idx="225">
                  <c:v>1.6476887378521401</c:v>
                </c:pt>
                <c:pt idx="226">
                  <c:v>1.6473614128215399</c:v>
                </c:pt>
                <c:pt idx="227">
                  <c:v>1.6470213164571601</c:v>
                </c:pt>
                <c:pt idx="228">
                  <c:v>1.6466682299670301</c:v>
                </c:pt>
                <c:pt idx="229">
                  <c:v>1.6463019292901599</c:v>
                </c:pt>
                <c:pt idx="230">
                  <c:v>1.6459221849921</c:v>
                </c:pt>
                <c:pt idx="231">
                  <c:v>1.6455287621582799</c:v>
                </c:pt>
                <c:pt idx="232">
                  <c:v>1.6451214202850999</c:v>
                </c:pt>
                <c:pt idx="233">
                  <c:v>1.6446999131687601</c:v>
                </c:pt>
                <c:pt idx="234">
                  <c:v>1.6442639887917201</c:v>
                </c:pt>
                <c:pt idx="235">
                  <c:v>1.6438133892068001</c:v>
                </c:pt>
                <c:pt idx="236">
                  <c:v>1.6433478504188299</c:v>
                </c:pt>
                <c:pt idx="237">
                  <c:v>1.6428671022638699</c:v>
                </c:pt>
                <c:pt idx="238">
                  <c:v>1.64237086828588</c:v>
                </c:pt>
                <c:pt idx="239">
                  <c:v>1.6418588656108599</c:v>
                </c:pt>
                <c:pt idx="240">
                  <c:v>1.6413308048183799</c:v>
                </c:pt>
                <c:pt idx="241">
                  <c:v>1.64078638981042</c:v>
                </c:pt>
                <c:pt idx="242">
                  <c:v>1.6402253176775501</c:v>
                </c:pt>
                <c:pt idx="243">
                  <c:v>1.63964727856229</c:v>
                </c:pt>
                <c:pt idx="244">
                  <c:v>1.63905195551976</c:v>
                </c:pt>
                <c:pt idx="245">
                  <c:v>1.6384390243753599</c:v>
                </c:pt>
                <c:pt idx="246">
                  <c:v>1.63780815357964</c:v>
                </c:pt>
                <c:pt idx="247">
                  <c:v>1.63715900406013</c:v>
                </c:pt>
                <c:pt idx="248">
                  <c:v>1.6364912290701501</c:v>
                </c:pt>
                <c:pt idx="249">
                  <c:v>1.63580447403462</c:v>
                </c:pt>
                <c:pt idx="250">
                  <c:v>1.6350983763926401</c:v>
                </c:pt>
                <c:pt idx="251">
                  <c:v>1.6343725654369301</c:v>
                </c:pt>
                <c:pt idx="252">
                  <c:v>1.63362666214999</c:v>
                </c:pt>
                <c:pt idx="253">
                  <c:v>1.6328602790369899</c:v>
                </c:pt>
                <c:pt idx="254">
                  <c:v>1.63207301995525</c:v>
                </c:pt>
                <c:pt idx="255">
                  <c:v>1.63126447994025</c:v>
                </c:pt>
                <c:pt idx="256">
                  <c:v>1.6304342450282401</c:v>
                </c:pt>
                <c:pt idx="257">
                  <c:v>1.6295818920751699</c:v>
                </c:pt>
                <c:pt idx="258">
                  <c:v>1.62870698857208</c:v>
                </c:pt>
                <c:pt idx="259">
                  <c:v>1.6278090924567099</c:v>
                </c:pt>
                <c:pt idx="260">
                  <c:v>1.62688775192144</c:v>
                </c:pt>
                <c:pt idx="261">
                  <c:v>1.62594250521725</c:v>
                </c:pt>
                <c:pt idx="262">
                  <c:v>1.6249728804539301</c:v>
                </c:pt>
                <c:pt idx="263">
                  <c:v>1.6239783953961899</c:v>
                </c:pt>
                <c:pt idx="264">
                  <c:v>1.6229585572557499</c:v>
                </c:pt>
                <c:pt idx="265">
                  <c:v>1.62191286247933</c:v>
                </c:pt>
                <c:pt idx="266">
                  <c:v>1.6208407965323599</c:v>
                </c:pt>
                <c:pt idx="267">
                  <c:v>1.6197418336785001</c:v>
                </c:pt>
                <c:pt idx="268">
                  <c:v>1.6186154367546399</c:v>
                </c:pt>
                <c:pt idx="269">
                  <c:v>1.6174610569416901</c:v>
                </c:pt>
                <c:pt idx="270">
                  <c:v>1.61627813353057</c:v>
                </c:pt>
                <c:pt idx="271">
                  <c:v>1.61506609368377</c:v>
                </c:pt>
                <c:pt idx="272">
                  <c:v>1.61382435219215</c:v>
                </c:pt>
                <c:pt idx="273">
                  <c:v>1.61255231122694</c:v>
                </c:pt>
                <c:pt idx="274">
                  <c:v>1.61124936008688</c:v>
                </c:pt>
                <c:pt idx="275">
                  <c:v>1.6099148749404</c:v>
                </c:pt>
                <c:pt idx="276">
                  <c:v>1.6085482185627</c:v>
                </c:pt>
                <c:pt idx="277">
                  <c:v>1.60714874006771</c:v>
                </c:pt>
                <c:pt idx="278">
                  <c:v>1.6057157746347901</c:v>
                </c:pt>
                <c:pt idx="279">
                  <c:v>1.60424864323009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'Model Two'!$G$1</c:f>
              <c:strCache>
                <c:ptCount val="1"/>
                <c:pt idx="0">
                  <c:v>Simple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'Model Two'!$A$2:$A$366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xVal>
          <c:yVal>
            <c:numRef>
              <c:f>'Model Two'!$G$2:$G$366</c:f>
              <c:numCache>
                <c:formatCode>General</c:formatCode>
                <c:ptCount val="365"/>
                <c:pt idx="0">
                  <c:v>1.55134819859357</c:v>
                </c:pt>
                <c:pt idx="1">
                  <c:v>1.5639679832173099</c:v>
                </c:pt>
                <c:pt idx="2">
                  <c:v>1.5881031659583</c:v>
                </c:pt>
                <c:pt idx="3">
                  <c:v>1.60550822706847</c:v>
                </c:pt>
                <c:pt idx="4">
                  <c:v>1.61936232056487</c:v>
                </c:pt>
                <c:pt idx="5">
                  <c:v>1.63039208530671</c:v>
                </c:pt>
                <c:pt idx="6">
                  <c:v>1.63923315854772</c:v>
                </c:pt>
                <c:pt idx="7">
                  <c:v>1.64633414580473</c:v>
                </c:pt>
                <c:pt idx="8">
                  <c:v>1.6520315772926</c:v>
                </c:pt>
                <c:pt idx="9">
                  <c:v>1.6565832345054501</c:v>
                </c:pt>
                <c:pt idx="10">
                  <c:v>1.6601906609092201</c:v>
                </c:pt>
                <c:pt idx="11">
                  <c:v>1.6630140412279499</c:v>
                </c:pt>
                <c:pt idx="12">
                  <c:v>1.66518244995264</c:v>
                </c:pt>
                <c:pt idx="13">
                  <c:v>1.6668011002810199</c:v>
                </c:pt>
                <c:pt idx="14">
                  <c:v>1.6679565956226701</c:v>
                </c:pt>
                <c:pt idx="15">
                  <c:v>1.66872081341524</c:v>
                </c:pt>
                <c:pt idx="16">
                  <c:v>1.6691538300351301</c:v>
                </c:pt>
                <c:pt idx="17">
                  <c:v>1.6693061592248899</c:v>
                </c:pt>
                <c:pt idx="18">
                  <c:v>1.66922048988062</c:v>
                </c:pt>
                <c:pt idx="19">
                  <c:v>1.66893305262956</c:v>
                </c:pt>
                <c:pt idx="20">
                  <c:v>1.6684747070206101</c:v>
                </c:pt>
                <c:pt idx="21">
                  <c:v>1.6678718155627299</c:v>
                </c:pt>
                <c:pt idx="22">
                  <c:v>1.66714695311457</c:v>
                </c:pt>
                <c:pt idx="23">
                  <c:v>1.6663194876351</c:v>
                </c:pt>
                <c:pt idx="24">
                  <c:v>1.6654060593693001</c:v>
                </c:pt>
                <c:pt idx="25">
                  <c:v>1.6644209790625599</c:v>
                </c:pt>
                <c:pt idx="26">
                  <c:v>1.6633765610383</c:v>
                </c:pt>
                <c:pt idx="27">
                  <c:v>1.6622834034370799</c:v>
                </c:pt>
                <c:pt idx="28">
                  <c:v>1.6611506252592101</c:v>
                </c:pt>
                <c:pt idx="29">
                  <c:v>1.6599860678376399</c:v>
                </c:pt>
                <c:pt idx="30">
                  <c:v>1.6587964668239199</c:v>
                </c:pt>
                <c:pt idx="31">
                  <c:v>1.6575875995771401</c:v>
                </c:pt>
                <c:pt idx="32">
                  <c:v>1.6563644119161101</c:v>
                </c:pt>
                <c:pt idx="33">
                  <c:v>1.65513112746441</c:v>
                </c:pt>
                <c:pt idx="34">
                  <c:v>1.65389134224013</c:v>
                </c:pt>
                <c:pt idx="35">
                  <c:v>1.6526481066809799</c:v>
                </c:pt>
                <c:pt idx="36">
                  <c:v>1.6514039969255101</c:v>
                </c:pt>
                <c:pt idx="37">
                  <c:v>1.6501611768722499</c:v>
                </c:pt>
                <c:pt idx="38">
                  <c:v>1.6489214522951701</c:v>
                </c:pt>
                <c:pt idx="39">
                  <c:v>1.64768631809509</c:v>
                </c:pt>
                <c:pt idx="40">
                  <c:v>1.64645699960284</c:v>
                </c:pt>
                <c:pt idx="41">
                  <c:v>1.6452344887141801</c:v>
                </c:pt>
                <c:pt idx="42">
                  <c:v>1.64401957552422</c:v>
                </c:pt>
                <c:pt idx="43">
                  <c:v>1.6428128760341001</c:v>
                </c:pt>
                <c:pt idx="44">
                  <c:v>1.6416148564239199</c:v>
                </c:pt>
                <c:pt idx="45">
                  <c:v>1.6404258543186501</c:v>
                </c:pt>
                <c:pt idx="46">
                  <c:v>1.6392460974171501</c:v>
                </c:pt>
                <c:pt idx="47">
                  <c:v>1.63807571980583</c:v>
                </c:pt>
                <c:pt idx="48">
                  <c:v>1.63691477623749</c:v>
                </c:pt>
                <c:pt idx="49">
                  <c:v>1.6357632546199701</c:v>
                </c:pt>
                <c:pt idx="50">
                  <c:v>1.6346210869289901</c:v>
                </c:pt>
                <c:pt idx="51">
                  <c:v>1.6334881587330401</c:v>
                </c:pt>
                <c:pt idx="52">
                  <c:v>1.63236431749528</c:v>
                </c:pt>
                <c:pt idx="53">
                  <c:v>1.63124937979758</c:v>
                </c:pt>
                <c:pt idx="54">
                  <c:v>1.63014313761445</c:v>
                </c:pt>
                <c:pt idx="55">
                  <c:v>1.6290453637495199</c:v>
                </c:pt>
                <c:pt idx="56">
                  <c:v>1.627955816534</c:v>
                </c:pt>
                <c:pt idx="57">
                  <c:v>1.62687424387493</c:v>
                </c:pt>
                <c:pt idx="58">
                  <c:v>1.62580038673078</c:v>
                </c:pt>
                <c:pt idx="59">
                  <c:v>1.6247339820831199</c:v>
                </c:pt>
                <c:pt idx="60">
                  <c:v>1.6236747654649499</c:v>
                </c:pt>
                <c:pt idx="61">
                  <c:v>1.6226224730996199</c:v>
                </c:pt>
                <c:pt idx="62">
                  <c:v>1.6215768436978</c:v>
                </c:pt>
                <c:pt idx="63">
                  <c:v>1.62053761995463</c:v>
                </c:pt>
                <c:pt idx="64">
                  <c:v>1.61950454978444</c:v>
                </c:pt>
                <c:pt idx="65">
                  <c:v>1.61847738732608</c:v>
                </c:pt>
                <c:pt idx="66">
                  <c:v>1.6174558937479899</c:v>
                </c:pt>
                <c:pt idx="67">
                  <c:v>1.6164398378790401</c:v>
                </c:pt>
                <c:pt idx="68">
                  <c:v>1.61542899668798</c:v>
                </c:pt>
                <c:pt idx="69">
                  <c:v>1.6144231556317701</c:v>
                </c:pt>
                <c:pt idx="70">
                  <c:v>1.6134221088906899</c:v>
                </c:pt>
                <c:pt idx="71">
                  <c:v>1.61242565950609</c:v>
                </c:pt>
                <c:pt idx="72">
                  <c:v>1.6114336194346399</c:v>
                </c:pt>
                <c:pt idx="73">
                  <c:v>1.6104458095315499</c:v>
                </c:pt>
                <c:pt idx="74">
                  <c:v>1.6094620594734901</c:v>
                </c:pt>
                <c:pt idx="75">
                  <c:v>1.6084822076307701</c:v>
                </c:pt>
                <c:pt idx="76">
                  <c:v>1.60750610089724</c:v>
                </c:pt>
                <c:pt idx="77">
                  <c:v>1.60653359448518</c:v>
                </c:pt>
                <c:pt idx="78">
                  <c:v>1.6055645516916801</c:v>
                </c:pt>
                <c:pt idx="79">
                  <c:v>1.6045988436422201</c:v>
                </c:pt>
                <c:pt idx="80">
                  <c:v>1.60363634901617</c:v>
                </c:pt>
                <c:pt idx="81">
                  <c:v>1.60267695375873</c:v>
                </c:pt>
                <c:pt idx="82">
                  <c:v>1.60172055078289</c:v>
                </c:pt>
                <c:pt idx="83">
                  <c:v>1.6007670396646401</c:v>
                </c:pt>
                <c:pt idx="84">
                  <c:v>1.59981632633423</c:v>
                </c:pt>
                <c:pt idx="85">
                  <c:v>1.5988683227659199</c:v>
                </c:pt>
                <c:pt idx="86">
                  <c:v>1.59792294666811</c:v>
                </c:pt>
                <c:pt idx="87">
                  <c:v>1.5969801211757599</c:v>
                </c:pt>
                <c:pt idx="88">
                  <c:v>1.5960397745463899</c:v>
                </c:pt>
                <c:pt idx="89">
                  <c:v>1.5951018398610699</c:v>
                </c:pt>
                <c:pt idx="90">
                  <c:v>1.5918295906139199</c:v>
                </c:pt>
                <c:pt idx="91">
                  <c:v>1.5911016306436301</c:v>
                </c:pt>
                <c:pt idx="92">
                  <c:v>1.5901251093514299</c:v>
                </c:pt>
                <c:pt idx="93">
                  <c:v>1.5891749986108601</c:v>
                </c:pt>
                <c:pt idx="94">
                  <c:v>1.5882241337855401</c:v>
                </c:pt>
                <c:pt idx="95">
                  <c:v>1.5872751318159</c:v>
                </c:pt>
                <c:pt idx="96">
                  <c:v>1.5863276751044599</c:v>
                </c:pt>
                <c:pt idx="97">
                  <c:v>1.5853817383264199</c:v>
                </c:pt>
                <c:pt idx="98">
                  <c:v>1.5844372696450999</c:v>
                </c:pt>
                <c:pt idx="99">
                  <c:v>1.58349422195289</c:v>
                </c:pt>
                <c:pt idx="100">
                  <c:v>1.58255254954234</c:v>
                </c:pt>
                <c:pt idx="101">
                  <c:v>1.5816122082045401</c:v>
                </c:pt>
                <c:pt idx="102">
                  <c:v>1.5806731549979101</c:v>
                </c:pt>
                <c:pt idx="103">
                  <c:v>1.57973534805892</c:v>
                </c:pt>
                <c:pt idx="104">
                  <c:v>1.57879874641772</c:v>
                </c:pt>
                <c:pt idx="105">
                  <c:v>1.5778633098221899</c:v>
                </c:pt>
                <c:pt idx="106">
                  <c:v>1.5769289985697601</c:v>
                </c:pt>
                <c:pt idx="107">
                  <c:v>1.57599577334682</c:v>
                </c:pt>
                <c:pt idx="108">
                  <c:v>1.5750635950755201</c:v>
                </c:pt>
                <c:pt idx="109">
                  <c:v>1.5741324247676101</c:v>
                </c:pt>
                <c:pt idx="110">
                  <c:v>1.5732022233851799</c:v>
                </c:pt>
                <c:pt idx="111">
                  <c:v>1.5722729517079499</c:v>
                </c:pt>
                <c:pt idx="112">
                  <c:v>1.5681376696049001</c:v>
                </c:pt>
                <c:pt idx="113">
                  <c:v>1.5691076452516399</c:v>
                </c:pt>
                <c:pt idx="114">
                  <c:v>1.5695606020975399</c:v>
                </c:pt>
                <c:pt idx="115">
                  <c:v>1.5700571440009099</c:v>
                </c:pt>
                <c:pt idx="116">
                  <c:v>1.57054142017683</c:v>
                </c:pt>
                <c:pt idx="117">
                  <c:v>1.5710190336557299</c:v>
                </c:pt>
                <c:pt idx="118">
                  <c:v>1.57148946182691</c:v>
                </c:pt>
                <c:pt idx="119">
                  <c:v>1.5719527922685701</c:v>
                </c:pt>
                <c:pt idx="120">
                  <c:v>1.5724090513828799</c:v>
                </c:pt>
                <c:pt idx="121">
                  <c:v>1.57285827122406</c:v>
                </c:pt>
                <c:pt idx="122">
                  <c:v>1.5733004827730901</c:v>
                </c:pt>
                <c:pt idx="123">
                  <c:v>1.57373571654371</c:v>
                </c:pt>
                <c:pt idx="124">
                  <c:v>1.57416400246123</c:v>
                </c:pt>
                <c:pt idx="125">
                  <c:v>1.5745853698165599</c:v>
                </c:pt>
                <c:pt idx="126">
                  <c:v>1.5749998472155</c:v>
                </c:pt>
                <c:pt idx="127">
                  <c:v>1.5754074625310499</c:v>
                </c:pt>
                <c:pt idx="128">
                  <c:v>1.5758082428578899</c:v>
                </c:pt>
                <c:pt idx="129">
                  <c:v>1.5762022144688499</c:v>
                </c:pt>
                <c:pt idx="130">
                  <c:v>1.57658940277341</c:v>
                </c:pt>
                <c:pt idx="131">
                  <c:v>1.57696983227794</c:v>
                </c:pt>
                <c:pt idx="132">
                  <c:v>1.57734352654774</c:v>
                </c:pt>
                <c:pt idx="133">
                  <c:v>1.57771050817056</c:v>
                </c:pt>
                <c:pt idx="134">
                  <c:v>1.57807079872173</c:v>
                </c:pt>
                <c:pt idx="135">
                  <c:v>1.57842441873063</c:v>
                </c:pt>
                <c:pt idx="136">
                  <c:v>1.57877138764837</c:v>
                </c:pt>
                <c:pt idx="137">
                  <c:v>1.5791117238168599</c:v>
                </c:pt>
                <c:pt idx="138">
                  <c:v>1.57944544443876</c:v>
                </c:pt>
                <c:pt idx="139">
                  <c:v>1.5797725655486199</c:v>
                </c:pt>
                <c:pt idx="140">
                  <c:v>1.5800931019848501</c:v>
                </c:pt>
                <c:pt idx="141">
                  <c:v>1.5804070673625801</c:v>
                </c:pt>
                <c:pt idx="142">
                  <c:v>1.58071447404733</c:v>
                </c:pt>
                <c:pt idx="143">
                  <c:v>1.58101533312928</c:v>
                </c:pt>
                <c:pt idx="144">
                  <c:v>1.5813096543982601</c:v>
                </c:pt>
                <c:pt idx="145">
                  <c:v>1.5815974463192699</c:v>
                </c:pt>
                <c:pt idx="146">
                  <c:v>1.5818787160084899</c:v>
                </c:pt>
                <c:pt idx="147">
                  <c:v>1.5821534692096999</c:v>
                </c:pt>
                <c:pt idx="148">
                  <c:v>1.5824217102711</c:v>
                </c:pt>
                <c:pt idx="149">
                  <c:v>1.5826834421224401</c:v>
                </c:pt>
                <c:pt idx="150">
                  <c:v>1.5829386662524001</c:v>
                </c:pt>
                <c:pt idx="151">
                  <c:v>1.58318738268612</c:v>
                </c:pt>
                <c:pt idx="152">
                  <c:v>1.58342958996299</c:v>
                </c:pt>
                <c:pt idx="153">
                  <c:v>1.5836652851144299</c:v>
                </c:pt>
                <c:pt idx="154">
                  <c:v>1.58389446364177</c:v>
                </c:pt>
                <c:pt idx="155">
                  <c:v>1.5841171194941699</c:v>
                </c:pt>
                <c:pt idx="156">
                  <c:v>1.58433324504641</c:v>
                </c:pt>
                <c:pt idx="157">
                  <c:v>1.58454283107669</c:v>
                </c:pt>
                <c:pt idx="158">
                  <c:v>1.58474586674429</c:v>
                </c:pt>
                <c:pt idx="159">
                  <c:v>1.5849423395669799</c:v>
                </c:pt>
                <c:pt idx="160">
                  <c:v>1.5851322353983801</c:v>
                </c:pt>
                <c:pt idx="161">
                  <c:v>1.58531553840497</c:v>
                </c:pt>
                <c:pt idx="162">
                  <c:v>1.5854922310428501</c:v>
                </c:pt>
                <c:pt idx="163">
                  <c:v>1.58566229403421</c:v>
                </c:pt>
                <c:pt idx="164">
                  <c:v>1.5858257063435</c:v>
                </c:pt>
                <c:pt idx="165">
                  <c:v>1.5859824451530999</c:v>
                </c:pt>
                <c:pt idx="166">
                  <c:v>1.58613248583877</c:v>
                </c:pt>
                <c:pt idx="167">
                  <c:v>1.5862758019444601</c:v>
                </c:pt>
                <c:pt idx="168">
                  <c:v>1.58641236515684</c:v>
                </c:pt>
                <c:pt idx="169">
                  <c:v>1.5865421452792301</c:v>
                </c:pt>
                <c:pt idx="170">
                  <c:v>1.58666511020503</c:v>
                </c:pt>
                <c:pt idx="171">
                  <c:v>1.58678122589059</c:v>
                </c:pt>
                <c:pt idx="172">
                  <c:v>1.5868904563275801</c:v>
                </c:pt>
                <c:pt idx="173">
                  <c:v>1.5869927635146299</c:v>
                </c:pt>
                <c:pt idx="174">
                  <c:v>1.58708810742845</c:v>
                </c:pt>
                <c:pt idx="175">
                  <c:v>1.5871764459942399</c:v>
                </c:pt>
                <c:pt idx="176">
                  <c:v>1.58725773505545</c:v>
                </c:pt>
                <c:pt idx="177">
                  <c:v>1.58733192834282</c:v>
                </c:pt>
                <c:pt idx="178">
                  <c:v>1.58739897744268</c:v>
                </c:pt>
                <c:pt idx="179">
                  <c:v>1.5874588317645599</c:v>
                </c:pt>
                <c:pt idx="180">
                  <c:v>1.5875114385079201</c:v>
                </c:pt>
                <c:pt idx="181">
                  <c:v>1.58755674262818</c:v>
                </c:pt>
                <c:pt idx="182">
                  <c:v>1.5875946868019</c:v>
                </c:pt>
                <c:pt idx="183">
                  <c:v>1.5876252113910601</c:v>
                </c:pt>
                <c:pt idx="184">
                  <c:v>1.58764825440656</c:v>
                </c:pt>
                <c:pt idx="185">
                  <c:v>1.5876637514707801</c:v>
                </c:pt>
                <c:pt idx="186">
                  <c:v>1.58767163577919</c:v>
                </c:pt>
                <c:pt idx="187">
                  <c:v>1.5876718380611301</c:v>
                </c:pt>
                <c:pt idx="188">
                  <c:v>1.5876642865395301</c:v>
                </c:pt>
                <c:pt idx="189">
                  <c:v>1.58764890688969</c:v>
                </c:pt>
                <c:pt idx="190">
                  <c:v>1.58762562219703</c:v>
                </c:pt>
                <c:pt idx="191">
                  <c:v>1.5875943529138901</c:v>
                </c:pt>
                <c:pt idx="192">
                  <c:v>1.58755501681518</c:v>
                </c:pt>
                <c:pt idx="193">
                  <c:v>1.5875075289530001</c:v>
                </c:pt>
                <c:pt idx="194">
                  <c:v>1.58745180161018</c:v>
                </c:pt>
                <c:pt idx="195">
                  <c:v>1.58738774425266</c:v>
                </c:pt>
                <c:pt idx="196">
                  <c:v>1.5873152634807901</c:v>
                </c:pt>
                <c:pt idx="197">
                  <c:v>1.5872342629793701</c:v>
                </c:pt>
                <c:pt idx="198">
                  <c:v>1.5871446434666101</c:v>
                </c:pt>
                <c:pt idx="199">
                  <c:v>1.5870463026417601</c:v>
                </c:pt>
                <c:pt idx="200">
                  <c:v>1.5869391351316</c:v>
                </c:pt>
                <c:pt idx="201">
                  <c:v>1.5868230324355901</c:v>
                </c:pt>
                <c:pt idx="202">
                  <c:v>1.58669788286978</c:v>
                </c:pt>
                <c:pt idx="203">
                  <c:v>1.5865635715094</c:v>
                </c:pt>
                <c:pt idx="204">
                  <c:v>1.58641998013008</c:v>
                </c:pt>
                <c:pt idx="205">
                  <c:v>1.58626698714773</c:v>
                </c:pt>
                <c:pt idx="206">
                  <c:v>1.58610446755701</c:v>
                </c:pt>
                <c:pt idx="207">
                  <c:v>1.5859322928684001</c:v>
                </c:pt>
                <c:pt idx="208">
                  <c:v>1.5857503310438399</c:v>
                </c:pt>
                <c:pt idx="209">
                  <c:v>1.5855584464308099</c:v>
                </c:pt>
                <c:pt idx="210">
                  <c:v>1.58535649969503</c:v>
                </c:pt>
                <c:pt idx="211">
                  <c:v>1.5851443477515399</c:v>
                </c:pt>
                <c:pt idx="212">
                  <c:v>1.58492184369426</c:v>
                </c:pt>
                <c:pt idx="213">
                  <c:v>1.58468883672395</c:v>
                </c:pt>
                <c:pt idx="214">
                  <c:v>1.58444517207455</c:v>
                </c:pt>
                <c:pt idx="215">
                  <c:v>1.5841906909379</c:v>
                </c:pt>
                <c:pt idx="216">
                  <c:v>1.5839252303867299</c:v>
                </c:pt>
                <c:pt idx="217">
                  <c:v>1.5836486232959901</c:v>
                </c:pt>
                <c:pt idx="218">
                  <c:v>1.58336069826241</c:v>
                </c:pt>
                <c:pt idx="219">
                  <c:v>1.58306127952231</c:v>
                </c:pt>
                <c:pt idx="220">
                  <c:v>1.58275018686756</c:v>
                </c:pt>
                <c:pt idx="221">
                  <c:v>1.58242723555972</c:v>
                </c:pt>
                <c:pt idx="222">
                  <c:v>1.5820922362423699</c:v>
                </c:pt>
                <c:pt idx="223">
                  <c:v>1.5817449948514</c:v>
                </c:pt>
                <c:pt idx="224">
                  <c:v>1.58138531252347</c:v>
                </c:pt>
                <c:pt idx="225">
                  <c:v>1.58101298550244</c:v>
                </c:pt>
                <c:pt idx="226">
                  <c:v>1.5806278050437801</c:v>
                </c:pt>
                <c:pt idx="227">
                  <c:v>1.58022955731693</c:v>
                </c:pt>
                <c:pt idx="228">
                  <c:v>1.5798180233056001</c:v>
                </c:pt>
                <c:pt idx="229">
                  <c:v>1.57939297870587</c:v>
                </c:pt>
                <c:pt idx="230">
                  <c:v>1.5789541938222</c:v>
                </c:pt>
                <c:pt idx="231">
                  <c:v>1.57850143346116</c:v>
                </c:pt>
                <c:pt idx="232">
                  <c:v>1.5780344568229201</c:v>
                </c:pt>
                <c:pt idx="233">
                  <c:v>1.5775530173905301</c:v>
                </c:pt>
                <c:pt idx="234">
                  <c:v>1.5770568628167101</c:v>
                </c:pt>
                <c:pt idx="235">
                  <c:v>1.57654573480842</c:v>
                </c:pt>
                <c:pt idx="236">
                  <c:v>1.5760193690088899</c:v>
                </c:pt>
                <c:pt idx="237">
                  <c:v>1.5754774948772301</c:v>
                </c:pt>
                <c:pt idx="238">
                  <c:v>1.57491983556555</c:v>
                </c:pt>
                <c:pt idx="239">
                  <c:v>1.57434610779345</c:v>
                </c:pt>
                <c:pt idx="240">
                  <c:v>1.57375602171997</c:v>
                </c:pt>
                <c:pt idx="241">
                  <c:v>1.57314928081287</c:v>
                </c:pt>
                <c:pt idx="242">
                  <c:v>1.57252558171514</c:v>
                </c:pt>
                <c:pt idx="243">
                  <c:v>1.57188461410887</c:v>
                </c:pt>
                <c:pt idx="244">
                  <c:v>1.5712260605761801</c:v>
                </c:pt>
                <c:pt idx="245">
                  <c:v>1.5705495964574501</c:v>
                </c:pt>
                <c:pt idx="246">
                  <c:v>1.5698548897064499</c:v>
                </c:pt>
                <c:pt idx="247">
                  <c:v>1.5691416007426799</c:v>
                </c:pt>
                <c:pt idx="248">
                  <c:v>1.56840938230056</c:v>
                </c:pt>
                <c:pt idx="249">
                  <c:v>1.5676578792756399</c:v>
                </c:pt>
                <c:pt idx="250">
                  <c:v>1.56688672856761</c:v>
                </c:pt>
                <c:pt idx="251">
                  <c:v>1.56609555892013</c:v>
                </c:pt>
                <c:pt idx="252">
                  <c:v>1.5652839907574501</c:v>
                </c:pt>
                <c:pt idx="253">
                  <c:v>1.5644516360176299</c:v>
                </c:pt>
                <c:pt idx="254">
                  <c:v>1.5635980979825099</c:v>
                </c:pt>
                <c:pt idx="255">
                  <c:v>1.5627229711041499</c:v>
                </c:pt>
                <c:pt idx="256">
                  <c:v>1.5618258408277801</c:v>
                </c:pt>
                <c:pt idx="257">
                  <c:v>1.5609062834112299</c:v>
                </c:pt>
                <c:pt idx="258">
                  <c:v>1.55996386574069</c:v>
                </c:pt>
                <c:pt idx="259">
                  <c:v>1.5589981451427799</c:v>
                </c:pt>
                <c:pt idx="260">
                  <c:v>1.5580086691928601</c:v>
                </c:pt>
                <c:pt idx="261">
                  <c:v>1.55699497551951</c:v>
                </c:pt>
                <c:pt idx="262">
                  <c:v>1.5559565916050799</c:v>
                </c:pt>
                <c:pt idx="263">
                  <c:v>1.55489303458225</c:v>
                </c:pt>
                <c:pt idx="264">
                  <c:v>1.5538038110265999</c:v>
                </c:pt>
                <c:pt idx="265">
                  <c:v>1.55268841674495</c:v>
                </c:pt>
                <c:pt idx="266">
                  <c:v>1.5515463365595801</c:v>
                </c:pt>
                <c:pt idx="267">
                  <c:v>1.5503770440881199</c:v>
                </c:pt>
                <c:pt idx="268">
                  <c:v>1.54918000151905</c:v>
                </c:pt>
                <c:pt idx="269">
                  <c:v>1.5479546593828399</c:v>
                </c:pt>
                <c:pt idx="270">
                  <c:v>1.5467004563184801</c:v>
                </c:pt>
                <c:pt idx="271">
                  <c:v>1.5454168188353801</c:v>
                </c:pt>
                <c:pt idx="272">
                  <c:v>1.5441031610706599</c:v>
                </c:pt>
                <c:pt idx="273">
                  <c:v>1.5427588845416</c:v>
                </c:pt>
                <c:pt idx="274">
                  <c:v>1.54138337789318</c:v>
                </c:pt>
                <c:pt idx="275">
                  <c:v>1.5399760166406999</c:v>
                </c:pt>
                <c:pt idx="276">
                  <c:v>1.53853616290734</c:v>
                </c:pt>
                <c:pt idx="277">
                  <c:v>1.5370631651565101</c:v>
                </c:pt>
                <c:pt idx="278">
                  <c:v>1.5355563579190401</c:v>
                </c:pt>
                <c:pt idx="279">
                  <c:v>1.5340150615149299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18552"/>
        <c:axId val="254220904"/>
      </c:scatterChart>
      <c:valAx>
        <c:axId val="254218552"/>
        <c:scaling>
          <c:orientation val="minMax"/>
          <c:max val="36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Since Calving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220904"/>
        <c:crosses val="autoZero"/>
        <c:crossBetween val="midCat"/>
      </c:valAx>
      <c:valAx>
        <c:axId val="254220904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Quantity of Milk (kg/day)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218552"/>
        <c:crosses val="autoZero"/>
        <c:crossBetween val="midCat"/>
        <c:majorUnit val="0.5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Lactation</a:t>
            </a:r>
            <a:r>
              <a:rPr lang="en-US" baseline="0" dirty="0" smtClean="0"/>
              <a:t> L</a:t>
            </a:r>
            <a:r>
              <a:rPr lang="en-US" dirty="0" smtClean="0"/>
              <a:t>ength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Sheet4!$F$2</c:f>
              <c:strCache>
                <c:ptCount val="1"/>
                <c:pt idx="0">
                  <c:v>season length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Sheet4!$E$3:$E$8</c:f>
              <c:numCache>
                <c:formatCode>General</c:formatCode>
                <c:ptCount val="6"/>
                <c:pt idx="0">
                  <c:v>0</c:v>
                </c:pt>
                <c:pt idx="1">
                  <c:v>199.87</c:v>
                </c:pt>
                <c:pt idx="2">
                  <c:v>496.34</c:v>
                </c:pt>
                <c:pt idx="3">
                  <c:v>979.5</c:v>
                </c:pt>
                <c:pt idx="4">
                  <c:v>2027.04</c:v>
                </c:pt>
                <c:pt idx="5">
                  <c:v>3000</c:v>
                </c:pt>
              </c:numCache>
            </c:numRef>
          </c:xVal>
          <c:yVal>
            <c:numRef>
              <c:f>Sheet4!$F$3:$F$8</c:f>
              <c:numCache>
                <c:formatCode>General</c:formatCode>
                <c:ptCount val="6"/>
                <c:pt idx="0">
                  <c:v>9</c:v>
                </c:pt>
                <c:pt idx="1">
                  <c:v>11</c:v>
                </c:pt>
                <c:pt idx="2">
                  <c:v>41</c:v>
                </c:pt>
                <c:pt idx="3">
                  <c:v>49</c:v>
                </c:pt>
                <c:pt idx="4">
                  <c:v>50</c:v>
                </c:pt>
                <c:pt idx="5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19728"/>
        <c:axId val="254218160"/>
      </c:scatterChart>
      <c:valAx>
        <c:axId val="254219728"/>
        <c:scaling>
          <c:orientation val="minMax"/>
          <c:max val="3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Quantity of Supplement Available (kg)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218160"/>
        <c:crosses val="autoZero"/>
        <c:crossBetween val="midCat"/>
      </c:valAx>
      <c:valAx>
        <c:axId val="254218160"/>
        <c:scaling>
          <c:orientation val="minMax"/>
          <c:max val="5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Lactation Length </a:t>
                </a:r>
                <a:r>
                  <a:rPr lang="en-US" dirty="0"/>
                  <a:t>(Weeks)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542197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88CB2-5402-438C-BCB0-A8F226D6FBA1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486CD-D29A-4391-99B3-86E0A6F8EC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568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787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67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18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84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2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03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7876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03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9041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904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6250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0059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21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9041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96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962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44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9437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122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96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372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372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372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372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7119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68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36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804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55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15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202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86CD-D29A-4391-99B3-86E0A6F8EC60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6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23/11/2015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568" y="581399"/>
            <a:ext cx="5832141" cy="2376264"/>
          </a:xfrm>
        </p:spPr>
        <p:txBody>
          <a:bodyPr>
            <a:noAutofit/>
          </a:bodyPr>
          <a:lstStyle/>
          <a:p>
            <a:pPr algn="ctr"/>
            <a:r>
              <a:rPr lang="en-NZ" sz="9600" b="1" dirty="0" smtClean="0"/>
              <a:t>MOO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NZ" b="1" dirty="0" smtClean="0"/>
              <a:t>M</a:t>
            </a:r>
            <a:r>
              <a:rPr lang="en-NZ" dirty="0" smtClean="0"/>
              <a:t>ilk </a:t>
            </a:r>
            <a:br>
              <a:rPr lang="en-NZ" dirty="0" smtClean="0"/>
            </a:br>
            <a:r>
              <a:rPr lang="en-NZ" b="1" dirty="0" smtClean="0"/>
              <a:t>O</a:t>
            </a:r>
            <a:r>
              <a:rPr lang="en-NZ" dirty="0" smtClean="0"/>
              <a:t>utput </a:t>
            </a:r>
            <a:r>
              <a:rPr lang="en-NZ" b="1" dirty="0" smtClean="0"/>
              <a:t>O</a:t>
            </a:r>
            <a:r>
              <a:rPr lang="en-NZ" dirty="0" smtClean="0"/>
              <a:t>ptimiser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957663"/>
            <a:ext cx="2448272" cy="1368152"/>
          </a:xfrm>
        </p:spPr>
        <p:txBody>
          <a:bodyPr>
            <a:noAutofit/>
          </a:bodyPr>
          <a:lstStyle/>
          <a:p>
            <a:pPr algn="ctr"/>
            <a:r>
              <a:rPr lang="en-NZ" sz="2000" cap="none" spc="0" dirty="0" smtClean="0"/>
              <a:t>A management tool for New Zealand dairy farmers</a:t>
            </a:r>
            <a:endParaRPr lang="en-NZ" sz="2000" cap="none" spc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941168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/>
              <a:t>Oscar  Dowson, Andy Philpott Andrew Mason, Anthony Downward</a:t>
            </a:r>
          </a:p>
          <a:p>
            <a:pPr algn="r"/>
            <a:endParaRPr lang="en-NZ" dirty="0" smtClean="0"/>
          </a:p>
          <a:p>
            <a:pPr algn="r"/>
            <a:r>
              <a:rPr lang="en-NZ" dirty="0" smtClean="0"/>
              <a:t>Department of Engineering Science</a:t>
            </a:r>
            <a:endParaRPr lang="en-NZ" dirty="0"/>
          </a:p>
          <a:p>
            <a:pPr algn="r"/>
            <a:r>
              <a:rPr lang="en-NZ" dirty="0" smtClean="0"/>
              <a:t>University of Auckland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05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94"/>
    </mc:Choice>
    <mc:Fallback xmlns="">
      <p:transition spd="slow" advTm="213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Tell Me All Your Worries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00101" y="1246140"/>
            <a:ext cx="2197988" cy="3406996"/>
            <a:chOff x="0" y="1348605"/>
            <a:chExt cx="2197988" cy="2935368"/>
          </a:xfrm>
        </p:grpSpPr>
        <p:sp>
          <p:nvSpPr>
            <p:cNvPr id="19" name="Rectangle 18"/>
            <p:cNvSpPr/>
            <p:nvPr/>
          </p:nvSpPr>
          <p:spPr>
            <a:xfrm>
              <a:off x="0" y="1348605"/>
              <a:ext cx="2197988" cy="29353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b="1" dirty="0" smtClean="0"/>
                <a:t>Cows</a:t>
              </a:r>
              <a:endParaRPr lang="en-NZ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894" y="1762335"/>
              <a:ext cx="1800201" cy="5346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/>
                <a:t>Body Condition</a:t>
              </a:r>
              <a:endParaRPr lang="en-NZ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894" y="2390515"/>
              <a:ext cx="1800201" cy="5346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Lactation</a:t>
              </a:r>
              <a:endParaRPr lang="en-NZ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894" y="3018695"/>
              <a:ext cx="1800201" cy="5346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Fertility</a:t>
              </a:r>
              <a:endParaRPr lang="en-N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894" y="3646874"/>
              <a:ext cx="1800201" cy="5346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Stocking Rate</a:t>
              </a:r>
              <a:endParaRPr lang="en-NZ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64142" y="1246140"/>
            <a:ext cx="2197988" cy="3406996"/>
            <a:chOff x="2339752" y="1348605"/>
            <a:chExt cx="2197988" cy="2935368"/>
          </a:xfrm>
          <a:solidFill>
            <a:srgbClr val="57C08A"/>
          </a:solidFill>
        </p:grpSpPr>
        <p:sp>
          <p:nvSpPr>
            <p:cNvPr id="24" name="Rectangle 23"/>
            <p:cNvSpPr/>
            <p:nvPr/>
          </p:nvSpPr>
          <p:spPr>
            <a:xfrm>
              <a:off x="2339752" y="1348605"/>
              <a:ext cx="2197988" cy="2935368"/>
            </a:xfrm>
            <a:prstGeom prst="rect">
              <a:avLst/>
            </a:prstGeom>
            <a:grpFill/>
            <a:ln>
              <a:solidFill>
                <a:srgbClr val="57C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b="1" dirty="0" smtClean="0"/>
                <a:t>Pasture</a:t>
              </a:r>
              <a:endParaRPr lang="en-NZ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38645" y="176233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Fertiliser</a:t>
              </a:r>
              <a:endParaRPr lang="en-NZ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8644" y="239051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Irrigation</a:t>
              </a:r>
              <a:endParaRPr lang="en-NZ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38643" y="301869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Silage</a:t>
              </a:r>
              <a:endParaRPr lang="en-NZ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7547" y="3646874"/>
              <a:ext cx="1800201" cy="53463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Supplement</a:t>
              </a:r>
              <a:endParaRPr lang="en-NZ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28184" y="1246140"/>
            <a:ext cx="2197988" cy="3406996"/>
            <a:chOff x="5004048" y="1348605"/>
            <a:chExt cx="2197988" cy="2935368"/>
          </a:xfrm>
          <a:solidFill>
            <a:srgbClr val="7CD993"/>
          </a:solidFill>
        </p:grpSpPr>
        <p:sp>
          <p:nvSpPr>
            <p:cNvPr id="29" name="Rectangle 28"/>
            <p:cNvSpPr/>
            <p:nvPr/>
          </p:nvSpPr>
          <p:spPr>
            <a:xfrm>
              <a:off x="5004048" y="1348605"/>
              <a:ext cx="2197988" cy="2935368"/>
            </a:xfrm>
            <a:prstGeom prst="rect">
              <a:avLst/>
            </a:prstGeom>
            <a:grpFill/>
            <a:ln>
              <a:solidFill>
                <a:srgbClr val="7CD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b="1" dirty="0" err="1" smtClean="0"/>
                <a:t>Stochasticity</a:t>
              </a:r>
              <a:endParaRPr lang="en-NZ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02941" y="176233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Weather</a:t>
              </a:r>
              <a:endParaRPr lang="en-NZ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02940" y="239051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Financial</a:t>
              </a:r>
              <a:endParaRPr lang="en-NZ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02939" y="3018695"/>
              <a:ext cx="1800201" cy="5346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Biological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4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0"/>
    </mc:Choice>
    <mc:Fallback xmlns="">
      <p:transition spd="slow" advTm="89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Tell Me All Your Worries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NZ" sz="4000" dirty="0" smtClean="0"/>
              <a:t>Farmers make complicated decisions  under uncertainty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8987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8"/>
    </mc:Choice>
    <mc:Fallback xmlns="">
      <p:transition spd="slow" advTm="1374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7603" y="1258144"/>
            <a:ext cx="5268794" cy="36110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6600" dirty="0" smtClean="0">
                <a:solidFill>
                  <a:schemeClr val="bg1">
                    <a:lumMod val="50000"/>
                  </a:schemeClr>
                </a:solidFill>
              </a:rPr>
              <a:t>E-Cow</a:t>
            </a:r>
            <a:endParaRPr lang="en-NZ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25637" y="1437465"/>
            <a:ext cx="4894635" cy="1109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>
                <a:solidFill>
                  <a:schemeClr val="bg1">
                    <a:lumMod val="50000"/>
                  </a:schemeClr>
                </a:solidFill>
              </a:rPr>
              <a:t>Environmental Parameters</a:t>
            </a:r>
            <a:endParaRPr lang="en-NZ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3849" y="3580649"/>
            <a:ext cx="4876423" cy="1109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>
                <a:solidFill>
                  <a:schemeClr val="bg1">
                    <a:lumMod val="50000"/>
                  </a:schemeClr>
                </a:solidFill>
              </a:rPr>
              <a:t>Genetic Parameters</a:t>
            </a:r>
            <a:endParaRPr lang="en-NZ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E-Cow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>
            <a:off x="539124" y="3196530"/>
            <a:ext cx="2376264" cy="678408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Energy</a:t>
            </a:r>
            <a:endParaRPr lang="en-NZ" dirty="0"/>
          </a:p>
        </p:txBody>
      </p:sp>
      <p:sp>
        <p:nvSpPr>
          <p:cNvPr id="7" name="Right Arrow 6"/>
          <p:cNvSpPr/>
          <p:nvPr/>
        </p:nvSpPr>
        <p:spPr>
          <a:xfrm>
            <a:off x="539124" y="2361493"/>
            <a:ext cx="2376264" cy="678408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Lactation</a:t>
            </a:r>
            <a:endParaRPr lang="en-NZ" dirty="0"/>
          </a:p>
        </p:txBody>
      </p:sp>
      <p:sp>
        <p:nvSpPr>
          <p:cNvPr id="12" name="Right Arrow 11"/>
          <p:cNvSpPr/>
          <p:nvPr/>
        </p:nvSpPr>
        <p:spPr>
          <a:xfrm>
            <a:off x="539124" y="1526456"/>
            <a:ext cx="2376264" cy="678408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Body Condition</a:t>
            </a:r>
            <a:endParaRPr lang="en-NZ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3049227" y="1097741"/>
            <a:ext cx="2070230" cy="828092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</a:t>
            </a:r>
            <a:endParaRPr lang="en-NZ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024544" y="1097741"/>
            <a:ext cx="2070230" cy="828092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Milk Decision</a:t>
            </a:r>
            <a:endParaRPr lang="en-NZ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536885" y="4500119"/>
            <a:ext cx="2070230" cy="8280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Milk</a:t>
            </a:r>
            <a:endParaRPr lang="en-NZ" dirty="0"/>
          </a:p>
        </p:txBody>
      </p:sp>
      <p:sp>
        <p:nvSpPr>
          <p:cNvPr id="20" name="Right Arrow 19"/>
          <p:cNvSpPr/>
          <p:nvPr/>
        </p:nvSpPr>
        <p:spPr>
          <a:xfrm>
            <a:off x="539124" y="4031568"/>
            <a:ext cx="2376264" cy="693576"/>
          </a:xfrm>
          <a:prstGeom prst="rightArrow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/>
              <a:t>Quantity Supplement</a:t>
            </a:r>
            <a:endParaRPr lang="en-NZ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228612" y="1526456"/>
            <a:ext cx="2376264" cy="3198688"/>
            <a:chOff x="6391037" y="1526456"/>
            <a:chExt cx="2376264" cy="3198688"/>
          </a:xfrm>
        </p:grpSpPr>
        <p:sp>
          <p:nvSpPr>
            <p:cNvPr id="21" name="Right Arrow 20"/>
            <p:cNvSpPr/>
            <p:nvPr/>
          </p:nvSpPr>
          <p:spPr>
            <a:xfrm>
              <a:off x="6391037" y="3196530"/>
              <a:ext cx="2376264" cy="678408"/>
            </a:xfrm>
            <a:prstGeom prst="rightArrow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Energy</a:t>
              </a:r>
              <a:endParaRPr lang="en-NZ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391037" y="2361493"/>
              <a:ext cx="2376264" cy="678408"/>
            </a:xfrm>
            <a:prstGeom prst="rightArrow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Lactation</a:t>
              </a:r>
              <a:endParaRPr lang="en-NZ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6391037" y="1526456"/>
              <a:ext cx="2376264" cy="678408"/>
            </a:xfrm>
            <a:prstGeom prst="rightArrow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Body Condition</a:t>
              </a:r>
              <a:endParaRPr lang="en-NZ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391037" y="4031568"/>
              <a:ext cx="2376264" cy="693576"/>
            </a:xfrm>
            <a:prstGeom prst="rightArrow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 smtClean="0"/>
                <a:t>Quantity Supplement</a:t>
              </a:r>
              <a:endParaRPr lang="en-NZ" sz="1400" dirty="0"/>
            </a:p>
          </p:txBody>
        </p:sp>
      </p:grpSp>
      <p:pic>
        <p:nvPicPr>
          <p:cNvPr id="1026" name="Picture 2" descr="Massey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64" y="137146"/>
            <a:ext cx="3239254" cy="6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1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24"/>
    </mc:Choice>
    <mc:Fallback xmlns="">
      <p:transition spd="slow" advTm="97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6" grpId="0" animBg="1"/>
      <p:bldP spid="7" grpId="0" animBg="1"/>
      <p:bldP spid="12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E-Cow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NZ" sz="4000" dirty="0" smtClean="0"/>
              <a:t>E-Cow has been validated for New Zealand pastoral farming systems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3449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9"/>
    </mc:Choice>
    <mc:Fallback xmlns="">
      <p:transition spd="slow" advTm="1123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NZ" sz="2900" b="1" dirty="0" smtClean="0">
                <a:solidFill>
                  <a:srgbClr val="4584D3"/>
                </a:solidFill>
              </a:rPr>
              <a:t>Objective:</a:t>
            </a:r>
            <a:r>
              <a:rPr lang="en-NZ" sz="2900" b="0" dirty="0" smtClean="0"/>
              <a:t> maximise profit</a:t>
            </a:r>
          </a:p>
          <a:p>
            <a:pPr marL="0" lvl="1" indent="0">
              <a:buNone/>
            </a:pPr>
            <a:endParaRPr lang="en-NZ" sz="2900" b="0" dirty="0" smtClean="0"/>
          </a:p>
          <a:p>
            <a:pPr marL="0" lvl="1" indent="0">
              <a:buNone/>
            </a:pPr>
            <a:r>
              <a:rPr lang="en-NZ" sz="2900" b="1" dirty="0" smtClean="0">
                <a:solidFill>
                  <a:srgbClr val="57C08A"/>
                </a:solidFill>
              </a:rPr>
              <a:t>Subject to: </a:t>
            </a:r>
            <a:r>
              <a:rPr lang="en-NZ" sz="2900" dirty="0" smtClean="0"/>
              <a:t>exceeding a Body Condition Score target at the end of the year</a:t>
            </a:r>
          </a:p>
          <a:p>
            <a:pPr marL="0" lvl="1" indent="0">
              <a:buNone/>
            </a:pPr>
            <a:endParaRPr lang="en-NZ" sz="2900" dirty="0" smtClean="0"/>
          </a:p>
          <a:p>
            <a:pPr marL="0" lvl="1" indent="0">
              <a:buNone/>
            </a:pPr>
            <a:r>
              <a:rPr lang="en-NZ" sz="2900" b="1" dirty="0" smtClean="0">
                <a:solidFill>
                  <a:srgbClr val="7CD993"/>
                </a:solidFill>
              </a:rPr>
              <a:t>By Varying: </a:t>
            </a:r>
            <a:r>
              <a:rPr lang="en-NZ" sz="2900" dirty="0" smtClean="0"/>
              <a:t>the quantity of supplement each week and the length of lactation</a:t>
            </a:r>
            <a:endParaRPr lang="en-NZ" sz="2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7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5"/>
    </mc:Choice>
    <mc:Fallback xmlns="">
      <p:transition spd="slow" advTm="3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85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1"/>
    </mc:Choice>
    <mc:Fallback xmlns="">
      <p:transition spd="slow" advTm="668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0936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"/>
    </mc:Choice>
    <mc:Fallback xmlns="">
      <p:transition spd="slow" advTm="121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</a:t>
            </a:r>
            <a:endParaRPr lang="en-NZ" b="1" dirty="0"/>
          </a:p>
        </p:txBody>
      </p:sp>
      <p:sp>
        <p:nvSpPr>
          <p:cNvPr id="33" name="Rectangle 32"/>
          <p:cNvSpPr/>
          <p:nvPr/>
        </p:nvSpPr>
        <p:spPr>
          <a:xfrm>
            <a:off x="1098995" y="1948040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034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9"/>
    </mc:Choice>
    <mc:Fallback xmlns="">
      <p:transition spd="slow" advTm="802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</a:t>
            </a:r>
            <a:endParaRPr lang="en-NZ" b="1" dirty="0"/>
          </a:p>
        </p:txBody>
      </p:sp>
      <p:sp>
        <p:nvSpPr>
          <p:cNvPr id="21" name="Rectangle 20"/>
          <p:cNvSpPr/>
          <p:nvPr/>
        </p:nvSpPr>
        <p:spPr>
          <a:xfrm>
            <a:off x="1098995" y="3356992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Unlimited Supplement</a:t>
            </a:r>
            <a:endParaRPr lang="en-NZ" dirty="0"/>
          </a:p>
        </p:txBody>
      </p:sp>
      <p:sp>
        <p:nvSpPr>
          <p:cNvPr id="33" name="Rectangle 32"/>
          <p:cNvSpPr/>
          <p:nvPr/>
        </p:nvSpPr>
        <p:spPr>
          <a:xfrm>
            <a:off x="1098995" y="1948040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79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2"/>
    </mc:Choice>
    <mc:Fallback xmlns="">
      <p:transition spd="slow" advTm="696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</a:t>
            </a:r>
            <a:endParaRPr lang="en-NZ" b="1" dirty="0"/>
          </a:p>
        </p:txBody>
      </p:sp>
      <p:sp>
        <p:nvSpPr>
          <p:cNvPr id="21" name="Rectangle 20"/>
          <p:cNvSpPr/>
          <p:nvPr/>
        </p:nvSpPr>
        <p:spPr>
          <a:xfrm>
            <a:off x="1098995" y="3356992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Unlimited Supplement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3564143" y="1246140"/>
            <a:ext cx="2197988" cy="3406996"/>
          </a:xfrm>
          <a:prstGeom prst="rect">
            <a:avLst/>
          </a:prstGeom>
          <a:solidFill>
            <a:srgbClr val="57C08A"/>
          </a:solidFill>
          <a:ln>
            <a:solidFill>
              <a:srgbClr val="57C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II</a:t>
            </a:r>
            <a:endParaRPr lang="en-NZ" b="1" dirty="0"/>
          </a:p>
        </p:txBody>
      </p:sp>
      <p:sp>
        <p:nvSpPr>
          <p:cNvPr id="33" name="Rectangle 32"/>
          <p:cNvSpPr/>
          <p:nvPr/>
        </p:nvSpPr>
        <p:spPr>
          <a:xfrm>
            <a:off x="1098995" y="1948040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  <p:sp>
        <p:nvSpPr>
          <p:cNvPr id="34" name="Rectangle 33"/>
          <p:cNvSpPr/>
          <p:nvPr/>
        </p:nvSpPr>
        <p:spPr>
          <a:xfrm>
            <a:off x="3763036" y="1948040"/>
            <a:ext cx="1800201" cy="1068641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  <p:sp>
        <p:nvSpPr>
          <p:cNvPr id="38" name="Rectangle 37"/>
          <p:cNvSpPr/>
          <p:nvPr/>
        </p:nvSpPr>
        <p:spPr>
          <a:xfrm>
            <a:off x="3763036" y="3356992"/>
            <a:ext cx="1800201" cy="1068641"/>
          </a:xfrm>
          <a:prstGeom prst="rect">
            <a:avLst/>
          </a:prstGeom>
          <a:solidFill>
            <a:srgbClr val="57C08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Finite Supplement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14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9"/>
    </mc:Choice>
    <mc:Fallback xmlns="">
      <p:transition spd="slow" advTm="67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Dairy industry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NZ" sz="11500" dirty="0" smtClean="0"/>
              <a:t>5 Million</a:t>
            </a:r>
            <a:endParaRPr lang="en-NZ" sz="11500" dirty="0"/>
          </a:p>
        </p:txBody>
      </p:sp>
    </p:spTree>
    <p:extLst>
      <p:ext uri="{BB962C8B-B14F-4D97-AF65-F5344CB8AC3E}">
        <p14:creationId xmlns:p14="http://schemas.microsoft.com/office/powerpoint/2010/main" val="1032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spd="slow" advTm="1086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I, II and III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</a:t>
            </a:r>
            <a:endParaRPr lang="en-NZ" b="1" dirty="0"/>
          </a:p>
        </p:txBody>
      </p:sp>
      <p:sp>
        <p:nvSpPr>
          <p:cNvPr id="21" name="Rectangle 20"/>
          <p:cNvSpPr/>
          <p:nvPr/>
        </p:nvSpPr>
        <p:spPr>
          <a:xfrm>
            <a:off x="1098995" y="3356992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Unlimited Supplement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3564143" y="1246140"/>
            <a:ext cx="2197988" cy="3406996"/>
          </a:xfrm>
          <a:prstGeom prst="rect">
            <a:avLst/>
          </a:prstGeom>
          <a:solidFill>
            <a:srgbClr val="57C08A"/>
          </a:solidFill>
          <a:ln>
            <a:solidFill>
              <a:srgbClr val="57C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II</a:t>
            </a:r>
            <a:endParaRPr lang="en-NZ" b="1" dirty="0"/>
          </a:p>
        </p:txBody>
      </p:sp>
      <p:sp>
        <p:nvSpPr>
          <p:cNvPr id="29" name="Rectangle 28"/>
          <p:cNvSpPr/>
          <p:nvPr/>
        </p:nvSpPr>
        <p:spPr>
          <a:xfrm>
            <a:off x="6228184" y="1246140"/>
            <a:ext cx="2197988" cy="3406996"/>
          </a:xfrm>
          <a:prstGeom prst="rect">
            <a:avLst/>
          </a:prstGeom>
          <a:solidFill>
            <a:srgbClr val="7CD993"/>
          </a:solidFill>
          <a:ln>
            <a:solidFill>
              <a:srgbClr val="7CD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MOO III</a:t>
            </a:r>
            <a:endParaRPr lang="en-NZ" b="1" dirty="0"/>
          </a:p>
        </p:txBody>
      </p:sp>
      <p:sp>
        <p:nvSpPr>
          <p:cNvPr id="33" name="Rectangle 32"/>
          <p:cNvSpPr/>
          <p:nvPr/>
        </p:nvSpPr>
        <p:spPr>
          <a:xfrm>
            <a:off x="1098995" y="1948040"/>
            <a:ext cx="1800201" cy="106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  <p:sp>
        <p:nvSpPr>
          <p:cNvPr id="34" name="Rectangle 33"/>
          <p:cNvSpPr/>
          <p:nvPr/>
        </p:nvSpPr>
        <p:spPr>
          <a:xfrm>
            <a:off x="3763036" y="1948040"/>
            <a:ext cx="1800201" cy="1068641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Fixed Lactation</a:t>
            </a:r>
            <a:endParaRPr lang="en-NZ" dirty="0"/>
          </a:p>
        </p:txBody>
      </p:sp>
      <p:sp>
        <p:nvSpPr>
          <p:cNvPr id="38" name="Rectangle 37"/>
          <p:cNvSpPr/>
          <p:nvPr/>
        </p:nvSpPr>
        <p:spPr>
          <a:xfrm>
            <a:off x="3763036" y="3356992"/>
            <a:ext cx="1800201" cy="1068641"/>
          </a:xfrm>
          <a:prstGeom prst="rect">
            <a:avLst/>
          </a:prstGeom>
          <a:solidFill>
            <a:srgbClr val="57C08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Finite Supplement</a:t>
            </a:r>
            <a:endParaRPr lang="en-NZ" dirty="0"/>
          </a:p>
        </p:txBody>
      </p:sp>
      <p:sp>
        <p:nvSpPr>
          <p:cNvPr id="39" name="Rectangle 38"/>
          <p:cNvSpPr/>
          <p:nvPr/>
        </p:nvSpPr>
        <p:spPr>
          <a:xfrm>
            <a:off x="6427077" y="3356992"/>
            <a:ext cx="1800201" cy="1068641"/>
          </a:xfrm>
          <a:prstGeom prst="rect">
            <a:avLst/>
          </a:prstGeom>
          <a:solidFill>
            <a:srgbClr val="7CD99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Finite Supplement</a:t>
            </a:r>
            <a:endParaRPr lang="en-NZ" dirty="0"/>
          </a:p>
        </p:txBody>
      </p:sp>
      <p:sp>
        <p:nvSpPr>
          <p:cNvPr id="40" name="Rectangle 39"/>
          <p:cNvSpPr/>
          <p:nvPr/>
        </p:nvSpPr>
        <p:spPr>
          <a:xfrm>
            <a:off x="6427077" y="1948040"/>
            <a:ext cx="1800201" cy="1068641"/>
          </a:xfrm>
          <a:prstGeom prst="rect">
            <a:avLst/>
          </a:prstGeom>
          <a:solidFill>
            <a:srgbClr val="7CD99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Variable Lactation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14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"/>
    </mc:Choice>
    <mc:Fallback xmlns="">
      <p:transition spd="slow" advTm="498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600" dirty="0" smtClean="0"/>
              <a:t>Q: Is the optimal policy sensitive to the price of supplement?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940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4"/>
    </mc:Choice>
    <mc:Fallback xmlns="">
      <p:transition spd="slow" advTm="1008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379991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17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17"/>
    </mc:Choice>
    <mc:Fallback xmlns="">
      <p:transition spd="slow" advTm="3411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84283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4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6"/>
    </mc:Choice>
    <mc:Fallback xmlns="">
      <p:transition spd="slow" advTm="948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609888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4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0"/>
    </mc:Choice>
    <mc:Fallback xmlns="">
      <p:transition spd="slow" advTm="62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2132856"/>
            <a:ext cx="0" cy="2088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837052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26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36"/>
    </mc:Choice>
    <mc:Fallback xmlns="">
      <p:transition spd="slow" advTm="8473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I: </a:t>
            </a:r>
            <a:r>
              <a:rPr lang="en-NZ" sz="2000" dirty="0" smtClean="0"/>
              <a:t>Fixed Lactation, Unlimited Supplement</a:t>
            </a:r>
            <a:endParaRPr lang="en-NZ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600" dirty="0" smtClean="0"/>
              <a:t>Q</a:t>
            </a:r>
            <a:r>
              <a:rPr lang="en-NZ" sz="3600" dirty="0"/>
              <a:t>: Is the optimal policy sensitive to the price of supplement?</a:t>
            </a:r>
          </a:p>
          <a:p>
            <a:pPr>
              <a:lnSpc>
                <a:spcPct val="150000"/>
              </a:lnSpc>
            </a:pPr>
            <a:r>
              <a:rPr lang="en-NZ" sz="3600" dirty="0" smtClean="0"/>
              <a:t>A: Yes. The ratio of supplement to milk price is critical.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3438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MoO</a:t>
            </a:r>
            <a:r>
              <a:rPr lang="en-NZ" dirty="0" smtClean="0"/>
              <a:t> II: </a:t>
            </a:r>
            <a:r>
              <a:rPr lang="en-NZ" sz="2000" dirty="0" smtClean="0"/>
              <a:t>Fixed Lactation, Finite Supplement</a:t>
            </a:r>
            <a:endParaRPr lang="en-NZ" dirty="0"/>
          </a:p>
        </p:txBody>
      </p:sp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600" dirty="0" smtClean="0"/>
              <a:t>Q: Does optimisation add value?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5819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4"/>
    </mc:Choice>
    <mc:Fallback xmlns="">
      <p:transition spd="slow" advTm="1231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MoO</a:t>
            </a:r>
            <a:r>
              <a:rPr lang="en-NZ" dirty="0" smtClean="0"/>
              <a:t> II: </a:t>
            </a:r>
            <a:r>
              <a:rPr lang="en-NZ" sz="2000" dirty="0" smtClean="0"/>
              <a:t>Fixed Lactation, Finite Supplement</a:t>
            </a:r>
            <a:endParaRPr lang="en-NZ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46995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23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92"/>
    </mc:Choice>
    <mc:Fallback xmlns="">
      <p:transition spd="slow" advTm="3849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MoO</a:t>
            </a:r>
            <a:r>
              <a:rPr lang="en-NZ" dirty="0" smtClean="0"/>
              <a:t> II: </a:t>
            </a:r>
            <a:r>
              <a:rPr lang="en-NZ" sz="2000" dirty="0" smtClean="0"/>
              <a:t>Fixed Lactation, Finite Supplement</a:t>
            </a:r>
            <a:endParaRPr lang="en-NZ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109942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89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"/>
    </mc:Choice>
    <mc:Fallback xmlns="">
      <p:transition spd="slow" advTm="24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Dairy industry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NZ" sz="11500" dirty="0" smtClean="0"/>
              <a:t>20 Billion</a:t>
            </a:r>
            <a:endParaRPr lang="en-NZ" sz="11500" dirty="0"/>
          </a:p>
        </p:txBody>
      </p:sp>
    </p:spTree>
    <p:extLst>
      <p:ext uri="{BB962C8B-B14F-4D97-AF65-F5344CB8AC3E}">
        <p14:creationId xmlns:p14="http://schemas.microsoft.com/office/powerpoint/2010/main" val="926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7"/>
    </mc:Choice>
    <mc:Fallback xmlns="">
      <p:transition spd="slow" advTm="866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MoO</a:t>
            </a:r>
            <a:r>
              <a:rPr lang="en-NZ" dirty="0" smtClean="0"/>
              <a:t> II: </a:t>
            </a:r>
            <a:r>
              <a:rPr lang="en-NZ" sz="2000" dirty="0" smtClean="0"/>
              <a:t>Fixed Lactation, Finite Supplement</a:t>
            </a:r>
            <a:endParaRPr lang="en-NZ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415317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89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6"/>
    </mc:Choice>
    <mc:Fallback xmlns="">
      <p:transition spd="slow" advTm="1899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MoO</a:t>
            </a:r>
            <a:r>
              <a:rPr lang="en-NZ" dirty="0"/>
              <a:t> II: </a:t>
            </a:r>
            <a:r>
              <a:rPr lang="en-NZ" sz="2000" dirty="0"/>
              <a:t>Fixed Lactation, Finite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NZ" sz="9600" dirty="0" smtClean="0"/>
              <a:t>+$4.50/year</a:t>
            </a:r>
            <a:endParaRPr lang="en-NZ" sz="9600" dirty="0"/>
          </a:p>
        </p:txBody>
      </p:sp>
    </p:spTree>
    <p:extLst>
      <p:ext uri="{BB962C8B-B14F-4D97-AF65-F5344CB8AC3E}">
        <p14:creationId xmlns:p14="http://schemas.microsoft.com/office/powerpoint/2010/main" val="2243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2"/>
    </mc:Choice>
    <mc:Fallback xmlns="">
      <p:transition spd="slow" advTm="1564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MoO</a:t>
            </a:r>
            <a:r>
              <a:rPr lang="en-NZ" dirty="0" smtClean="0"/>
              <a:t> II: </a:t>
            </a:r>
            <a:r>
              <a:rPr lang="en-NZ" sz="2000" dirty="0" smtClean="0"/>
              <a:t>Fixed Lactation, Finite Supplement</a:t>
            </a:r>
            <a:endParaRPr lang="en-NZ" dirty="0"/>
          </a:p>
        </p:txBody>
      </p:sp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600" dirty="0"/>
              <a:t>Q: Does optimisation add value</a:t>
            </a:r>
            <a:r>
              <a:rPr lang="en-NZ" sz="36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NZ" sz="3600" dirty="0" smtClean="0"/>
              <a:t>A</a:t>
            </a:r>
            <a:r>
              <a:rPr lang="en-NZ" sz="3600" dirty="0"/>
              <a:t>: Not always. Simple solutions may be close to </a:t>
            </a:r>
            <a:r>
              <a:rPr lang="en-NZ" sz="3600" dirty="0" smtClean="0"/>
              <a:t>optimal.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4026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3"/>
    </mc:Choice>
    <mc:Fallback xmlns="">
      <p:transition spd="slow" advTm="1246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III: </a:t>
            </a:r>
            <a:r>
              <a:rPr lang="en-NZ" sz="2000" dirty="0" smtClean="0"/>
              <a:t>Variable Lactation, Finite Supplement</a:t>
            </a:r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95476" y="1100628"/>
            <a:ext cx="7520940" cy="3579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sz="3300" dirty="0" smtClean="0"/>
              <a:t>Q: Are </a:t>
            </a:r>
            <a:r>
              <a:rPr lang="en-NZ" sz="3300" dirty="0"/>
              <a:t>high intensity farms more </a:t>
            </a:r>
            <a:r>
              <a:rPr lang="en-NZ" sz="3300" dirty="0" smtClean="0"/>
              <a:t>profitable than low intensity farms?</a:t>
            </a:r>
            <a:endParaRPr lang="en-NZ" sz="33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96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7"/>
    </mc:Choice>
    <mc:Fallback xmlns="">
      <p:transition spd="slow" advTm="2393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III: </a:t>
            </a:r>
            <a:r>
              <a:rPr lang="en-NZ" sz="2000" dirty="0" smtClean="0"/>
              <a:t>Variable Lactation, Finite Supplement</a:t>
            </a:r>
            <a:endParaRPr lang="en-NZ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090016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3"/>
    </mc:Choice>
    <mc:Fallback xmlns="">
      <p:transition spd="slow" advTm="3426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III: </a:t>
            </a:r>
            <a:r>
              <a:rPr lang="en-NZ" sz="2000" dirty="0" smtClean="0"/>
              <a:t>Variable Lactation, Finite Supplement</a:t>
            </a:r>
            <a:endParaRPr lang="en-NZ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794089"/>
              </p:ext>
            </p:extLst>
          </p:nvPr>
        </p:nvGraphicFramePr>
        <p:xfrm>
          <a:off x="1872000" y="141277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61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4"/>
    </mc:Choice>
    <mc:Fallback xmlns="">
      <p:transition spd="slow" advTm="8664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MOO III: </a:t>
            </a:r>
            <a:r>
              <a:rPr lang="en-NZ" sz="2000" dirty="0" smtClean="0"/>
              <a:t>Variable Lactation, Finite Supplement</a:t>
            </a:r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NZ" sz="3600" dirty="0" smtClean="0"/>
              <a:t>Q: Are </a:t>
            </a:r>
            <a:r>
              <a:rPr lang="en-NZ" sz="3600" dirty="0"/>
              <a:t>high intensity farms more </a:t>
            </a:r>
            <a:r>
              <a:rPr lang="en-NZ" sz="3600" dirty="0" smtClean="0"/>
              <a:t>profitable than low intensity farms?</a:t>
            </a:r>
          </a:p>
          <a:p>
            <a:pPr>
              <a:lnSpc>
                <a:spcPct val="150000"/>
              </a:lnSpc>
            </a:pPr>
            <a:r>
              <a:rPr lang="en-NZ" sz="3600" dirty="0" smtClean="0"/>
              <a:t>A: Yes. But there is a diminishing return.</a:t>
            </a:r>
            <a:endParaRPr lang="en-NZ" sz="36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47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"/>
    </mc:Choice>
    <mc:Fallback xmlns="">
      <p:transition spd="slow" advTm="7826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NZ" sz="2000" b="0" dirty="0" smtClean="0"/>
              <a:t>With the assumptions and parameters contained in MOO:</a:t>
            </a:r>
          </a:p>
          <a:p>
            <a:pPr marL="0" indent="0"/>
            <a:endParaRPr lang="en-NZ" sz="2000" b="0" dirty="0" smtClean="0"/>
          </a:p>
          <a:p>
            <a:pPr>
              <a:buFont typeface="+mj-lt"/>
              <a:buAutoNum type="arabicPeriod"/>
            </a:pPr>
            <a:r>
              <a:rPr lang="en-NZ" sz="2000" b="0" dirty="0" smtClean="0"/>
              <a:t>We can optimise supplementation and lactation length</a:t>
            </a:r>
          </a:p>
          <a:p>
            <a:pPr>
              <a:buFont typeface="+mj-lt"/>
              <a:buAutoNum type="arabicPeriod"/>
            </a:pPr>
            <a:endParaRPr lang="en-NZ" sz="1500" b="0" dirty="0" smtClean="0"/>
          </a:p>
          <a:p>
            <a:pPr>
              <a:buFont typeface="+mj-lt"/>
              <a:buAutoNum type="arabicPeriod"/>
            </a:pPr>
            <a:r>
              <a:rPr lang="en-NZ" sz="2000" b="0" dirty="0" smtClean="0"/>
              <a:t>Optimisation does add value, although simple policies may be just as good</a:t>
            </a:r>
          </a:p>
          <a:p>
            <a:pPr>
              <a:buFont typeface="+mj-lt"/>
              <a:buAutoNum type="arabicPeriod"/>
            </a:pPr>
            <a:endParaRPr lang="en-NZ" sz="1500" b="0" dirty="0" smtClean="0"/>
          </a:p>
          <a:p>
            <a:pPr>
              <a:buFont typeface="+mj-lt"/>
              <a:buAutoNum type="arabicPeriod"/>
            </a:pPr>
            <a:r>
              <a:rPr lang="en-NZ" sz="2000" b="0" dirty="0" smtClean="0"/>
              <a:t>At current prices, supplementation for milk production may have small returns</a:t>
            </a:r>
          </a:p>
          <a:p>
            <a:pPr>
              <a:buFont typeface="+mj-lt"/>
              <a:buAutoNum type="arabicPeriod"/>
            </a:pPr>
            <a:endParaRPr lang="en-NZ" b="0" dirty="0" smtClean="0"/>
          </a:p>
          <a:p>
            <a:pPr>
              <a:buFont typeface="+mj-lt"/>
              <a:buAutoNum type="arabicPeriod"/>
            </a:pPr>
            <a:r>
              <a:rPr lang="en-NZ" sz="2000" b="0" dirty="0"/>
              <a:t>At current prices, </a:t>
            </a:r>
            <a:r>
              <a:rPr lang="en-NZ" sz="2000" b="0" dirty="0" smtClean="0"/>
              <a:t>supplementation to increase lactation length is beneficial</a:t>
            </a:r>
            <a:endParaRPr lang="en-NZ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5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0"/>
    </mc:Choice>
    <mc:Fallback xmlns="">
      <p:transition spd="slow" advTm="10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" b="3142"/>
          <a:stretch/>
        </p:blipFill>
        <p:spPr>
          <a:xfrm>
            <a:off x="-180528" y="-27384"/>
            <a:ext cx="9378825" cy="69573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4221088"/>
            <a:ext cx="7064969" cy="2422343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NZ" sz="8800" smtClean="0">
                <a:solidFill>
                  <a:schemeClr val="bg1"/>
                </a:solidFill>
              </a:rPr>
              <a:t>Questions</a:t>
            </a:r>
            <a:endParaRPr lang="en-NZ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"/>
    </mc:Choice>
    <mc:Fallback xmlns="">
      <p:transition spd="slow" advTm="232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Dairy industry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NZ" sz="11500" dirty="0" smtClean="0"/>
              <a:t>25 %</a:t>
            </a:r>
            <a:endParaRPr lang="en-NZ" sz="11500" dirty="0"/>
          </a:p>
        </p:txBody>
      </p:sp>
    </p:spTree>
    <p:extLst>
      <p:ext uri="{BB962C8B-B14F-4D97-AF65-F5344CB8AC3E}">
        <p14:creationId xmlns:p14="http://schemas.microsoft.com/office/powerpoint/2010/main" val="31173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86"/>
    </mc:Choice>
    <mc:Fallback xmlns="">
      <p:transition spd="slow" advTm="221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Dairy industry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NZ" sz="11500" dirty="0" smtClean="0"/>
              <a:t>$14 billion</a:t>
            </a:r>
            <a:endParaRPr lang="en-NZ" sz="11500" dirty="0"/>
          </a:p>
        </p:txBody>
      </p:sp>
    </p:spTree>
    <p:extLst>
      <p:ext uri="{BB962C8B-B14F-4D97-AF65-F5344CB8AC3E}">
        <p14:creationId xmlns:p14="http://schemas.microsoft.com/office/powerpoint/2010/main" val="3838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4"/>
    </mc:Choice>
    <mc:Fallback xmlns="">
      <p:transition spd="slow" advTm="91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Dairy industry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NZ" sz="4000" dirty="0" smtClean="0"/>
              <a:t>Small improvements are big improvements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42608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6"/>
    </mc:Choice>
    <mc:Fallback xmlns="">
      <p:transition spd="slow" advTm="168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Tell Me All Your Worries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Cows</a:t>
            </a:r>
            <a:endParaRPr lang="en-NZ" b="1" dirty="0"/>
          </a:p>
        </p:txBody>
      </p:sp>
      <p:sp>
        <p:nvSpPr>
          <p:cNvPr id="20" name="Rectangle 19"/>
          <p:cNvSpPr/>
          <p:nvPr/>
        </p:nvSpPr>
        <p:spPr>
          <a:xfrm>
            <a:off x="1098995" y="172634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Body Condition</a:t>
            </a:r>
            <a:endParaRPr lang="en-NZ" sz="1600" dirty="0"/>
          </a:p>
        </p:txBody>
      </p:sp>
      <p:sp>
        <p:nvSpPr>
          <p:cNvPr id="21" name="Rectangle 20"/>
          <p:cNvSpPr/>
          <p:nvPr/>
        </p:nvSpPr>
        <p:spPr>
          <a:xfrm>
            <a:off x="1098995" y="245545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Lactation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1098995" y="318456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Fertility</a:t>
            </a:r>
            <a:endParaRPr lang="en-NZ" dirty="0"/>
          </a:p>
        </p:txBody>
      </p:sp>
      <p:sp>
        <p:nvSpPr>
          <p:cNvPr id="23" name="Rectangle 22"/>
          <p:cNvSpPr/>
          <p:nvPr/>
        </p:nvSpPr>
        <p:spPr>
          <a:xfrm>
            <a:off x="1098995" y="391367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Stocking Rate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3564142" y="1246140"/>
            <a:ext cx="2197988" cy="3406996"/>
          </a:xfrm>
          <a:prstGeom prst="rect">
            <a:avLst/>
          </a:prstGeom>
          <a:solidFill>
            <a:srgbClr val="57C08A"/>
          </a:solidFill>
          <a:ln>
            <a:solidFill>
              <a:srgbClr val="57C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Pasture</a:t>
            </a:r>
            <a:endParaRPr lang="en-NZ" b="1" dirty="0"/>
          </a:p>
        </p:txBody>
      </p:sp>
      <p:sp>
        <p:nvSpPr>
          <p:cNvPr id="25" name="Rectangle 24"/>
          <p:cNvSpPr/>
          <p:nvPr/>
        </p:nvSpPr>
        <p:spPr>
          <a:xfrm>
            <a:off x="3763035" y="172634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Fertiliser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3763034" y="245545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Irrigation</a:t>
            </a:r>
            <a:endParaRPr lang="en-NZ" dirty="0"/>
          </a:p>
        </p:txBody>
      </p:sp>
      <p:sp>
        <p:nvSpPr>
          <p:cNvPr id="27" name="Rectangle 26"/>
          <p:cNvSpPr/>
          <p:nvPr/>
        </p:nvSpPr>
        <p:spPr>
          <a:xfrm>
            <a:off x="3763033" y="318456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Silage</a:t>
            </a:r>
            <a:endParaRPr lang="en-NZ" dirty="0"/>
          </a:p>
        </p:txBody>
      </p:sp>
      <p:sp>
        <p:nvSpPr>
          <p:cNvPr id="28" name="Rectangle 27"/>
          <p:cNvSpPr/>
          <p:nvPr/>
        </p:nvSpPr>
        <p:spPr>
          <a:xfrm>
            <a:off x="3761937" y="391367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-108520" y="-99392"/>
            <a:ext cx="9361040" cy="69573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100">
                <a:solidFill>
                  <a:schemeClr val="bg1">
                    <a:lumMod val="50000"/>
                  </a:schemeClr>
                </a:solidFill>
              </a:rPr>
              <a:t>http://bizplan-uz.com/upload/medialibrary/d62/babcock_38.jpg</a:t>
            </a:r>
          </a:p>
        </p:txBody>
      </p:sp>
      <p:pic>
        <p:nvPicPr>
          <p:cNvPr id="2050" name="Picture 2" descr="http://bizplan-uz.com/upload/medialibrary/d62/babcock_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" y="1415616"/>
            <a:ext cx="8944488" cy="402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49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51"/>
    </mc:Choice>
    <mc:Fallback xmlns="">
      <p:transition spd="slow" advTm="156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Tell Me All Your Worries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Cows</a:t>
            </a:r>
            <a:endParaRPr lang="en-NZ" b="1" dirty="0"/>
          </a:p>
        </p:txBody>
      </p:sp>
      <p:sp>
        <p:nvSpPr>
          <p:cNvPr id="20" name="Rectangle 19"/>
          <p:cNvSpPr/>
          <p:nvPr/>
        </p:nvSpPr>
        <p:spPr>
          <a:xfrm>
            <a:off x="1098995" y="172634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Body Condition</a:t>
            </a:r>
            <a:endParaRPr lang="en-NZ" sz="1600" dirty="0"/>
          </a:p>
        </p:txBody>
      </p:sp>
      <p:sp>
        <p:nvSpPr>
          <p:cNvPr id="21" name="Rectangle 20"/>
          <p:cNvSpPr/>
          <p:nvPr/>
        </p:nvSpPr>
        <p:spPr>
          <a:xfrm>
            <a:off x="1098995" y="245545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Lactation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1098995" y="318456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Fertility</a:t>
            </a:r>
            <a:endParaRPr lang="en-NZ" dirty="0"/>
          </a:p>
        </p:txBody>
      </p:sp>
      <p:sp>
        <p:nvSpPr>
          <p:cNvPr id="23" name="Rectangle 22"/>
          <p:cNvSpPr/>
          <p:nvPr/>
        </p:nvSpPr>
        <p:spPr>
          <a:xfrm>
            <a:off x="1098995" y="391367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Stocking Rate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3564142" y="1246140"/>
            <a:ext cx="2197988" cy="3406996"/>
          </a:xfrm>
          <a:prstGeom prst="rect">
            <a:avLst/>
          </a:prstGeom>
          <a:solidFill>
            <a:srgbClr val="57C08A"/>
          </a:solidFill>
          <a:ln>
            <a:solidFill>
              <a:srgbClr val="57C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Pasture</a:t>
            </a:r>
            <a:endParaRPr lang="en-NZ" b="1" dirty="0"/>
          </a:p>
        </p:txBody>
      </p:sp>
      <p:sp>
        <p:nvSpPr>
          <p:cNvPr id="25" name="Rectangle 24"/>
          <p:cNvSpPr/>
          <p:nvPr/>
        </p:nvSpPr>
        <p:spPr>
          <a:xfrm>
            <a:off x="3763035" y="172634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Fertiliser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3763034" y="245545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Irrigation</a:t>
            </a:r>
            <a:endParaRPr lang="en-NZ" dirty="0"/>
          </a:p>
        </p:txBody>
      </p:sp>
      <p:sp>
        <p:nvSpPr>
          <p:cNvPr id="27" name="Rectangle 26"/>
          <p:cNvSpPr/>
          <p:nvPr/>
        </p:nvSpPr>
        <p:spPr>
          <a:xfrm>
            <a:off x="3763033" y="318456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Silage</a:t>
            </a:r>
            <a:endParaRPr lang="en-NZ" dirty="0"/>
          </a:p>
        </p:txBody>
      </p:sp>
      <p:sp>
        <p:nvSpPr>
          <p:cNvPr id="28" name="Rectangle 27"/>
          <p:cNvSpPr/>
          <p:nvPr/>
        </p:nvSpPr>
        <p:spPr>
          <a:xfrm>
            <a:off x="3761937" y="391367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-108520" y="-99392"/>
            <a:ext cx="9361040" cy="69573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100">
                <a:solidFill>
                  <a:schemeClr val="bg1">
                    <a:lumMod val="50000"/>
                  </a:schemeClr>
                </a:solidFill>
              </a:rPr>
              <a:t>http://bizplan-uz.com/upload/medialibrary/d62/babcock_38.jpg</a:t>
            </a:r>
          </a:p>
        </p:txBody>
      </p:sp>
      <p:sp>
        <p:nvSpPr>
          <p:cNvPr id="4" name="Rectangle 3"/>
          <p:cNvSpPr/>
          <p:nvPr/>
        </p:nvSpPr>
        <p:spPr>
          <a:xfrm>
            <a:off x="-468560" y="1484784"/>
            <a:ext cx="1008112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360872"/>
              </p:ext>
            </p:extLst>
          </p:nvPr>
        </p:nvGraphicFramePr>
        <p:xfrm>
          <a:off x="811213" y="1639094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2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4"/>
    </mc:Choice>
    <mc:Fallback xmlns="">
      <p:transition spd="slow" advTm="450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Tell Me All Your Worries</a:t>
            </a:r>
            <a:endParaRPr lang="en-NZ" dirty="0"/>
          </a:p>
        </p:txBody>
      </p:sp>
      <p:sp>
        <p:nvSpPr>
          <p:cNvPr id="19" name="Rectangle 18"/>
          <p:cNvSpPr/>
          <p:nvPr/>
        </p:nvSpPr>
        <p:spPr>
          <a:xfrm>
            <a:off x="900101" y="1246140"/>
            <a:ext cx="2197988" cy="340699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Cows</a:t>
            </a:r>
            <a:endParaRPr lang="en-NZ" b="1" dirty="0"/>
          </a:p>
        </p:txBody>
      </p:sp>
      <p:sp>
        <p:nvSpPr>
          <p:cNvPr id="20" name="Rectangle 19"/>
          <p:cNvSpPr/>
          <p:nvPr/>
        </p:nvSpPr>
        <p:spPr>
          <a:xfrm>
            <a:off x="1098995" y="172634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Body Condition</a:t>
            </a:r>
            <a:endParaRPr lang="en-NZ" sz="1600" dirty="0"/>
          </a:p>
        </p:txBody>
      </p:sp>
      <p:sp>
        <p:nvSpPr>
          <p:cNvPr id="21" name="Rectangle 20"/>
          <p:cNvSpPr/>
          <p:nvPr/>
        </p:nvSpPr>
        <p:spPr>
          <a:xfrm>
            <a:off x="1098995" y="245545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Lactation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1098995" y="3184565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Fertility</a:t>
            </a:r>
            <a:endParaRPr lang="en-NZ" dirty="0"/>
          </a:p>
        </p:txBody>
      </p:sp>
      <p:sp>
        <p:nvSpPr>
          <p:cNvPr id="23" name="Rectangle 22"/>
          <p:cNvSpPr/>
          <p:nvPr/>
        </p:nvSpPr>
        <p:spPr>
          <a:xfrm>
            <a:off x="1098995" y="3913674"/>
            <a:ext cx="1800201" cy="620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Stocking Rate</a:t>
            </a:r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3564142" y="1246140"/>
            <a:ext cx="2197988" cy="3406996"/>
          </a:xfrm>
          <a:prstGeom prst="rect">
            <a:avLst/>
          </a:prstGeom>
          <a:solidFill>
            <a:srgbClr val="57C08A"/>
          </a:solidFill>
          <a:ln>
            <a:solidFill>
              <a:srgbClr val="57C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smtClean="0"/>
              <a:t>Pasture</a:t>
            </a:r>
            <a:endParaRPr lang="en-NZ" b="1" dirty="0"/>
          </a:p>
        </p:txBody>
      </p:sp>
      <p:sp>
        <p:nvSpPr>
          <p:cNvPr id="25" name="Rectangle 24"/>
          <p:cNvSpPr/>
          <p:nvPr/>
        </p:nvSpPr>
        <p:spPr>
          <a:xfrm>
            <a:off x="3763035" y="172634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Fertiliser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3763034" y="245545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Irrigation</a:t>
            </a:r>
            <a:endParaRPr lang="en-NZ" dirty="0"/>
          </a:p>
        </p:txBody>
      </p:sp>
      <p:sp>
        <p:nvSpPr>
          <p:cNvPr id="27" name="Rectangle 26"/>
          <p:cNvSpPr/>
          <p:nvPr/>
        </p:nvSpPr>
        <p:spPr>
          <a:xfrm>
            <a:off x="3763033" y="3184565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Silage</a:t>
            </a:r>
            <a:endParaRPr lang="en-NZ" dirty="0"/>
          </a:p>
        </p:txBody>
      </p:sp>
      <p:sp>
        <p:nvSpPr>
          <p:cNvPr id="28" name="Rectangle 27"/>
          <p:cNvSpPr/>
          <p:nvPr/>
        </p:nvSpPr>
        <p:spPr>
          <a:xfrm>
            <a:off x="3761937" y="3913674"/>
            <a:ext cx="1800201" cy="620534"/>
          </a:xfrm>
          <a:prstGeom prst="rect">
            <a:avLst/>
          </a:prstGeom>
          <a:solidFill>
            <a:srgbClr val="57C0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Supplement</a:t>
            </a:r>
            <a:endParaRPr lang="en-NZ" dirty="0"/>
          </a:p>
        </p:txBody>
      </p:sp>
      <p:sp>
        <p:nvSpPr>
          <p:cNvPr id="29" name="Rectangle 28"/>
          <p:cNvSpPr/>
          <p:nvPr/>
        </p:nvSpPr>
        <p:spPr>
          <a:xfrm>
            <a:off x="6228184" y="1246140"/>
            <a:ext cx="2197988" cy="3406996"/>
          </a:xfrm>
          <a:prstGeom prst="rect">
            <a:avLst/>
          </a:prstGeom>
          <a:solidFill>
            <a:srgbClr val="7CD993"/>
          </a:solidFill>
          <a:ln>
            <a:solidFill>
              <a:srgbClr val="7CD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b="1" dirty="0" err="1" smtClean="0"/>
              <a:t>Stochasticity</a:t>
            </a:r>
            <a:endParaRPr lang="en-NZ" b="1" dirty="0"/>
          </a:p>
        </p:txBody>
      </p:sp>
      <p:sp>
        <p:nvSpPr>
          <p:cNvPr id="30" name="Rectangle 29"/>
          <p:cNvSpPr/>
          <p:nvPr/>
        </p:nvSpPr>
        <p:spPr>
          <a:xfrm>
            <a:off x="6427077" y="1726344"/>
            <a:ext cx="1800201" cy="620534"/>
          </a:xfrm>
          <a:prstGeom prst="rect">
            <a:avLst/>
          </a:prstGeom>
          <a:solidFill>
            <a:srgbClr val="7CD9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Weather</a:t>
            </a:r>
            <a:endParaRPr lang="en-NZ" dirty="0"/>
          </a:p>
        </p:txBody>
      </p:sp>
      <p:sp>
        <p:nvSpPr>
          <p:cNvPr id="31" name="Rectangle 30"/>
          <p:cNvSpPr/>
          <p:nvPr/>
        </p:nvSpPr>
        <p:spPr>
          <a:xfrm>
            <a:off x="6427076" y="2455455"/>
            <a:ext cx="1800201" cy="620534"/>
          </a:xfrm>
          <a:prstGeom prst="rect">
            <a:avLst/>
          </a:prstGeom>
          <a:solidFill>
            <a:srgbClr val="7CD9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Financial</a:t>
            </a:r>
            <a:endParaRPr lang="en-NZ" dirty="0"/>
          </a:p>
        </p:txBody>
      </p:sp>
      <p:sp>
        <p:nvSpPr>
          <p:cNvPr id="32" name="Rectangle 31"/>
          <p:cNvSpPr/>
          <p:nvPr/>
        </p:nvSpPr>
        <p:spPr>
          <a:xfrm>
            <a:off x="6427075" y="3184565"/>
            <a:ext cx="1800201" cy="620534"/>
          </a:xfrm>
          <a:prstGeom prst="rect">
            <a:avLst/>
          </a:prstGeom>
          <a:solidFill>
            <a:srgbClr val="7CD9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Biological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1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0"/>
    </mc:Choice>
    <mc:Fallback xmlns="">
      <p:transition spd="slow" advTm="44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8.3|9.2|37.2|1.3|28.9|2.7|4.5|13.2|7.4|10.1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.7|4.1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.9|7.6|9.4|6.5|4.8|27|4.6|12.3|3.4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3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7|1.5|1.8|1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726</Words>
  <Application>Microsoft Office PowerPoint</Application>
  <PresentationFormat>On-screen Show (4:3)</PresentationFormat>
  <Paragraphs>225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Tunga</vt:lpstr>
      <vt:lpstr>Wingdings</vt:lpstr>
      <vt:lpstr>Angles</vt:lpstr>
      <vt:lpstr>MOO The Milk  Output Optimiser</vt:lpstr>
      <vt:lpstr>The Dairy industry</vt:lpstr>
      <vt:lpstr>The Dairy industry</vt:lpstr>
      <vt:lpstr>The Dairy industry</vt:lpstr>
      <vt:lpstr>The Dairy industry</vt:lpstr>
      <vt:lpstr>The Dairy industry</vt:lpstr>
      <vt:lpstr>Tell Me All Your Worries</vt:lpstr>
      <vt:lpstr>Tell Me All Your Worries</vt:lpstr>
      <vt:lpstr>Tell Me All Your Worries</vt:lpstr>
      <vt:lpstr>Tell Me All Your Worries</vt:lpstr>
      <vt:lpstr>Tell Me All Your Worries</vt:lpstr>
      <vt:lpstr>E-Cow</vt:lpstr>
      <vt:lpstr>E-Cow</vt:lpstr>
      <vt:lpstr>MOO I, II and III</vt:lpstr>
      <vt:lpstr>MOO I, II and III</vt:lpstr>
      <vt:lpstr>MOO I, II and III</vt:lpstr>
      <vt:lpstr>MOO I, II and III</vt:lpstr>
      <vt:lpstr>MOO I, II and III</vt:lpstr>
      <vt:lpstr>MOO I, II and III</vt:lpstr>
      <vt:lpstr>MOO I, II and III</vt:lpstr>
      <vt:lpstr>MOO I: Fixed Lactation, Unlimited Supplement</vt:lpstr>
      <vt:lpstr>MOO I: Fixed Lactation, Unlimited Supplement</vt:lpstr>
      <vt:lpstr>MOO I: Fixed Lactation, Unlimited Supplement</vt:lpstr>
      <vt:lpstr>MOO I: Fixed Lactation, Unlimited Supplement</vt:lpstr>
      <vt:lpstr>MOO I: Fixed Lactation, Unlimited Supplement</vt:lpstr>
      <vt:lpstr>MOO I: Fixed Lactation, Unlimited Supplement</vt:lpstr>
      <vt:lpstr>MoO II: Fixed Lactation, Finite Supplement</vt:lpstr>
      <vt:lpstr>MoO II: Fixed Lactation, Finite Supplement</vt:lpstr>
      <vt:lpstr>MoO II: Fixed Lactation, Finite Supplement</vt:lpstr>
      <vt:lpstr>MoO II: Fixed Lactation, Finite Supplement</vt:lpstr>
      <vt:lpstr>MoO II: Fixed Lactation, Finite Supplement</vt:lpstr>
      <vt:lpstr>MoO II: Fixed Lactation, Finite Supplement</vt:lpstr>
      <vt:lpstr>MOO III: Variable Lactation, Finite Supplement</vt:lpstr>
      <vt:lpstr>MOO III: Variable Lactation, Finite Supplement</vt:lpstr>
      <vt:lpstr>MOO III: Variable Lactation, Finite Supplement</vt:lpstr>
      <vt:lpstr>MOO III: Variable Lactation, Finite Supplement</vt:lpstr>
      <vt:lpstr>Conclusions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MOO: The Milk Output Optimiser</dc:title>
  <dc:creator>Oscar Macleod Dowson</dc:creator>
  <cp:lastModifiedBy>Oscar</cp:lastModifiedBy>
  <cp:revision>56</cp:revision>
  <dcterms:created xsi:type="dcterms:W3CDTF">2015-11-19T01:12:46Z</dcterms:created>
  <dcterms:modified xsi:type="dcterms:W3CDTF">2015-11-23T09:41:00Z</dcterms:modified>
</cp:coreProperties>
</file>