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5" r:id="rId3"/>
    <p:sldId id="323" r:id="rId4"/>
    <p:sldId id="286" r:id="rId5"/>
    <p:sldId id="325" r:id="rId6"/>
    <p:sldId id="326" r:id="rId7"/>
    <p:sldId id="327" r:id="rId8"/>
    <p:sldId id="328" r:id="rId9"/>
    <p:sldId id="324" r:id="rId10"/>
    <p:sldId id="315" r:id="rId11"/>
    <p:sldId id="292" r:id="rId12"/>
    <p:sldId id="293" r:id="rId13"/>
    <p:sldId id="321" r:id="rId14"/>
    <p:sldId id="322" r:id="rId15"/>
    <p:sldId id="316" r:id="rId16"/>
    <p:sldId id="307" r:id="rId17"/>
    <p:sldId id="299" r:id="rId18"/>
    <p:sldId id="300" r:id="rId19"/>
    <p:sldId id="318" r:id="rId20"/>
    <p:sldId id="306" r:id="rId21"/>
    <p:sldId id="317" r:id="rId22"/>
    <p:sldId id="305" r:id="rId23"/>
    <p:sldId id="281" r:id="rId24"/>
    <p:sldId id="282" r:id="rId25"/>
    <p:sldId id="283" r:id="rId26"/>
    <p:sldId id="311" r:id="rId27"/>
    <p:sldId id="308" r:id="rId28"/>
    <p:sldId id="312" r:id="rId29"/>
    <p:sldId id="309" r:id="rId30"/>
    <p:sldId id="310" r:id="rId31"/>
    <p:sldId id="313" r:id="rId32"/>
    <p:sldId id="314" r:id="rId33"/>
    <p:sldId id="3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car\Downloads\convergenceplo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convergenceplot!$B$1</c:f>
              <c:strCache>
                <c:ptCount val="1"/>
                <c:pt idx="0">
                  <c:v>DOASA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convergenceplot!$B$2:$B$5001</c:f>
              <c:numCache>
                <c:formatCode>General</c:formatCode>
                <c:ptCount val="5000"/>
                <c:pt idx="0">
                  <c:v>0</c:v>
                </c:pt>
                <c:pt idx="1">
                  <c:v>0</c:v>
                </c:pt>
                <c:pt idx="2">
                  <c:v>1018150.868</c:v>
                </c:pt>
                <c:pt idx="3">
                  <c:v>6958343.6299999999</c:v>
                </c:pt>
                <c:pt idx="4">
                  <c:v>7536790.6840000004</c:v>
                </c:pt>
                <c:pt idx="5">
                  <c:v>9281023.5</c:v>
                </c:pt>
                <c:pt idx="6">
                  <c:v>9281025.8430000003</c:v>
                </c:pt>
                <c:pt idx="7">
                  <c:v>252191159.19999999</c:v>
                </c:pt>
                <c:pt idx="8">
                  <c:v>252347703.19999999</c:v>
                </c:pt>
                <c:pt idx="9">
                  <c:v>324708422</c:v>
                </c:pt>
                <c:pt idx="10">
                  <c:v>324776040.89999998</c:v>
                </c:pt>
                <c:pt idx="11">
                  <c:v>324988253.19999999</c:v>
                </c:pt>
                <c:pt idx="12">
                  <c:v>326441066.19999999</c:v>
                </c:pt>
                <c:pt idx="13">
                  <c:v>330001907</c:v>
                </c:pt>
                <c:pt idx="14">
                  <c:v>330492910.89999998</c:v>
                </c:pt>
                <c:pt idx="15">
                  <c:v>333446009.10000002</c:v>
                </c:pt>
                <c:pt idx="16">
                  <c:v>334209332.60000002</c:v>
                </c:pt>
                <c:pt idx="17">
                  <c:v>346545115.80000001</c:v>
                </c:pt>
                <c:pt idx="18">
                  <c:v>347713228.5</c:v>
                </c:pt>
                <c:pt idx="19">
                  <c:v>347713246.5</c:v>
                </c:pt>
                <c:pt idx="20">
                  <c:v>347715008.10000002</c:v>
                </c:pt>
                <c:pt idx="21">
                  <c:v>348550088.80000001</c:v>
                </c:pt>
                <c:pt idx="22">
                  <c:v>348673714.5</c:v>
                </c:pt>
                <c:pt idx="23">
                  <c:v>348869109</c:v>
                </c:pt>
                <c:pt idx="24">
                  <c:v>355225782.5</c:v>
                </c:pt>
                <c:pt idx="25">
                  <c:v>356874191.39999998</c:v>
                </c:pt>
                <c:pt idx="26">
                  <c:v>356911265.5</c:v>
                </c:pt>
                <c:pt idx="27">
                  <c:v>356917793</c:v>
                </c:pt>
                <c:pt idx="28">
                  <c:v>356923497.39999998</c:v>
                </c:pt>
                <c:pt idx="29">
                  <c:v>356929482.30000001</c:v>
                </c:pt>
                <c:pt idx="30">
                  <c:v>356930414</c:v>
                </c:pt>
                <c:pt idx="31">
                  <c:v>356937497.10000002</c:v>
                </c:pt>
                <c:pt idx="32">
                  <c:v>356942766.5</c:v>
                </c:pt>
                <c:pt idx="33">
                  <c:v>357097652.19999999</c:v>
                </c:pt>
                <c:pt idx="34">
                  <c:v>357103798</c:v>
                </c:pt>
                <c:pt idx="35">
                  <c:v>357123068.80000001</c:v>
                </c:pt>
                <c:pt idx="36">
                  <c:v>357128746.39999998</c:v>
                </c:pt>
                <c:pt idx="37">
                  <c:v>357129304.10000002</c:v>
                </c:pt>
                <c:pt idx="38">
                  <c:v>357184607</c:v>
                </c:pt>
                <c:pt idx="39">
                  <c:v>357189872.39999998</c:v>
                </c:pt>
                <c:pt idx="40">
                  <c:v>357192580.5</c:v>
                </c:pt>
                <c:pt idx="41">
                  <c:v>357198019.30000001</c:v>
                </c:pt>
                <c:pt idx="42">
                  <c:v>357207033.60000002</c:v>
                </c:pt>
                <c:pt idx="43">
                  <c:v>357212180.80000001</c:v>
                </c:pt>
                <c:pt idx="44">
                  <c:v>357216790.10000002</c:v>
                </c:pt>
                <c:pt idx="45">
                  <c:v>358371263.10000002</c:v>
                </c:pt>
                <c:pt idx="46">
                  <c:v>358464246.10000002</c:v>
                </c:pt>
                <c:pt idx="47">
                  <c:v>358464652.80000001</c:v>
                </c:pt>
                <c:pt idx="48">
                  <c:v>358464854.10000002</c:v>
                </c:pt>
                <c:pt idx="49">
                  <c:v>358467150.69999999</c:v>
                </c:pt>
                <c:pt idx="50">
                  <c:v>358486618.30000001</c:v>
                </c:pt>
                <c:pt idx="51">
                  <c:v>358515934.60000002</c:v>
                </c:pt>
                <c:pt idx="52">
                  <c:v>358520417.60000002</c:v>
                </c:pt>
                <c:pt idx="53">
                  <c:v>358521314.39999998</c:v>
                </c:pt>
                <c:pt idx="54">
                  <c:v>358528239.10000002</c:v>
                </c:pt>
                <c:pt idx="55">
                  <c:v>358619119.10000002</c:v>
                </c:pt>
                <c:pt idx="56">
                  <c:v>358620405.19999999</c:v>
                </c:pt>
                <c:pt idx="57">
                  <c:v>358621999.39999998</c:v>
                </c:pt>
                <c:pt idx="58">
                  <c:v>358649829.30000001</c:v>
                </c:pt>
                <c:pt idx="59">
                  <c:v>358657129.30000001</c:v>
                </c:pt>
                <c:pt idx="60">
                  <c:v>358976990.80000001</c:v>
                </c:pt>
                <c:pt idx="61">
                  <c:v>358977059.39999998</c:v>
                </c:pt>
                <c:pt idx="62">
                  <c:v>358977130.19999999</c:v>
                </c:pt>
                <c:pt idx="63">
                  <c:v>358977252.60000002</c:v>
                </c:pt>
                <c:pt idx="64">
                  <c:v>358977368.5</c:v>
                </c:pt>
                <c:pt idx="65">
                  <c:v>358977369.89999998</c:v>
                </c:pt>
                <c:pt idx="66">
                  <c:v>358977383.80000001</c:v>
                </c:pt>
                <c:pt idx="67">
                  <c:v>358977270.60000002</c:v>
                </c:pt>
                <c:pt idx="68">
                  <c:v>358988687.5</c:v>
                </c:pt>
                <c:pt idx="69">
                  <c:v>358989080.89999998</c:v>
                </c:pt>
                <c:pt idx="70">
                  <c:v>358990686.89999998</c:v>
                </c:pt>
                <c:pt idx="71">
                  <c:v>358990735.19999999</c:v>
                </c:pt>
                <c:pt idx="72">
                  <c:v>358993327.89999998</c:v>
                </c:pt>
                <c:pt idx="73">
                  <c:v>358993699.39999998</c:v>
                </c:pt>
                <c:pt idx="74">
                  <c:v>358994344.69999999</c:v>
                </c:pt>
                <c:pt idx="75">
                  <c:v>358996682.19999999</c:v>
                </c:pt>
                <c:pt idx="76">
                  <c:v>358998442.89999998</c:v>
                </c:pt>
                <c:pt idx="77">
                  <c:v>359003033.69999999</c:v>
                </c:pt>
                <c:pt idx="78">
                  <c:v>359003431</c:v>
                </c:pt>
                <c:pt idx="79">
                  <c:v>359037211.19999999</c:v>
                </c:pt>
                <c:pt idx="80">
                  <c:v>359042298.5</c:v>
                </c:pt>
                <c:pt idx="81">
                  <c:v>359042360.60000002</c:v>
                </c:pt>
                <c:pt idx="82">
                  <c:v>359048268.10000002</c:v>
                </c:pt>
                <c:pt idx="83">
                  <c:v>359059580</c:v>
                </c:pt>
                <c:pt idx="84">
                  <c:v>359061822.60000002</c:v>
                </c:pt>
                <c:pt idx="85">
                  <c:v>359077981.30000001</c:v>
                </c:pt>
                <c:pt idx="86">
                  <c:v>359079206</c:v>
                </c:pt>
                <c:pt idx="87">
                  <c:v>359080902.69999999</c:v>
                </c:pt>
                <c:pt idx="88">
                  <c:v>359188556.5</c:v>
                </c:pt>
                <c:pt idx="89">
                  <c:v>359194515.89999998</c:v>
                </c:pt>
                <c:pt idx="90">
                  <c:v>359195187.80000001</c:v>
                </c:pt>
                <c:pt idx="91">
                  <c:v>359200140.89999998</c:v>
                </c:pt>
                <c:pt idx="92">
                  <c:v>359200387.89999998</c:v>
                </c:pt>
                <c:pt idx="93">
                  <c:v>359210770.89999998</c:v>
                </c:pt>
                <c:pt idx="94">
                  <c:v>359312451.19999999</c:v>
                </c:pt>
                <c:pt idx="95">
                  <c:v>359313449.89999998</c:v>
                </c:pt>
                <c:pt idx="96">
                  <c:v>359319455.60000002</c:v>
                </c:pt>
                <c:pt idx="97">
                  <c:v>359320698.30000001</c:v>
                </c:pt>
                <c:pt idx="98">
                  <c:v>359326743.10000002</c:v>
                </c:pt>
                <c:pt idx="99">
                  <c:v>359350530.10000002</c:v>
                </c:pt>
                <c:pt idx="100">
                  <c:v>359365154.30000001</c:v>
                </c:pt>
                <c:pt idx="101">
                  <c:v>359483865.30000001</c:v>
                </c:pt>
                <c:pt idx="102">
                  <c:v>359495587.30000001</c:v>
                </c:pt>
                <c:pt idx="103">
                  <c:v>359495617.30000001</c:v>
                </c:pt>
                <c:pt idx="104">
                  <c:v>359495694</c:v>
                </c:pt>
                <c:pt idx="105">
                  <c:v>359518443.19999999</c:v>
                </c:pt>
                <c:pt idx="106">
                  <c:v>359527162.10000002</c:v>
                </c:pt>
                <c:pt idx="107">
                  <c:v>359527801.89999998</c:v>
                </c:pt>
                <c:pt idx="108">
                  <c:v>359534453</c:v>
                </c:pt>
                <c:pt idx="109">
                  <c:v>359534531.19999999</c:v>
                </c:pt>
                <c:pt idx="110">
                  <c:v>359540793.60000002</c:v>
                </c:pt>
                <c:pt idx="111">
                  <c:v>359540919.30000001</c:v>
                </c:pt>
                <c:pt idx="112">
                  <c:v>359541213</c:v>
                </c:pt>
                <c:pt idx="113">
                  <c:v>359545754.30000001</c:v>
                </c:pt>
                <c:pt idx="114">
                  <c:v>359546387.30000001</c:v>
                </c:pt>
                <c:pt idx="115">
                  <c:v>359549989.5</c:v>
                </c:pt>
                <c:pt idx="116">
                  <c:v>359555995.10000002</c:v>
                </c:pt>
                <c:pt idx="117">
                  <c:v>359556292.10000002</c:v>
                </c:pt>
                <c:pt idx="118">
                  <c:v>359557410.10000002</c:v>
                </c:pt>
                <c:pt idx="119">
                  <c:v>359557437.30000001</c:v>
                </c:pt>
                <c:pt idx="120">
                  <c:v>359557832.39999998</c:v>
                </c:pt>
                <c:pt idx="121">
                  <c:v>359563582.19999999</c:v>
                </c:pt>
                <c:pt idx="122">
                  <c:v>359563719.19999999</c:v>
                </c:pt>
                <c:pt idx="123">
                  <c:v>359563845.60000002</c:v>
                </c:pt>
                <c:pt idx="124">
                  <c:v>359572908</c:v>
                </c:pt>
                <c:pt idx="125">
                  <c:v>359574342.39999998</c:v>
                </c:pt>
                <c:pt idx="126">
                  <c:v>359575035.89999998</c:v>
                </c:pt>
                <c:pt idx="127">
                  <c:v>359579482.10000002</c:v>
                </c:pt>
                <c:pt idx="128">
                  <c:v>359584314.30000001</c:v>
                </c:pt>
                <c:pt idx="129">
                  <c:v>359584332.39999998</c:v>
                </c:pt>
                <c:pt idx="130">
                  <c:v>359596071.60000002</c:v>
                </c:pt>
                <c:pt idx="131">
                  <c:v>359596317.39999998</c:v>
                </c:pt>
                <c:pt idx="132">
                  <c:v>359596403.69999999</c:v>
                </c:pt>
                <c:pt idx="133">
                  <c:v>359618506.30000001</c:v>
                </c:pt>
                <c:pt idx="134">
                  <c:v>359701721.60000002</c:v>
                </c:pt>
                <c:pt idx="135">
                  <c:v>359701735.80000001</c:v>
                </c:pt>
                <c:pt idx="136">
                  <c:v>359712718.10000002</c:v>
                </c:pt>
                <c:pt idx="137">
                  <c:v>359712979.80000001</c:v>
                </c:pt>
                <c:pt idx="138">
                  <c:v>359714253</c:v>
                </c:pt>
                <c:pt idx="139">
                  <c:v>359714726.19999999</c:v>
                </c:pt>
                <c:pt idx="140">
                  <c:v>359819053</c:v>
                </c:pt>
                <c:pt idx="141">
                  <c:v>359819122.60000002</c:v>
                </c:pt>
                <c:pt idx="142">
                  <c:v>359819194.19999999</c:v>
                </c:pt>
                <c:pt idx="143">
                  <c:v>359820375.5</c:v>
                </c:pt>
                <c:pt idx="144">
                  <c:v>359820491.10000002</c:v>
                </c:pt>
                <c:pt idx="145">
                  <c:v>359820499.5</c:v>
                </c:pt>
                <c:pt idx="146">
                  <c:v>359823120.5</c:v>
                </c:pt>
                <c:pt idx="147">
                  <c:v>359823800.10000002</c:v>
                </c:pt>
                <c:pt idx="148">
                  <c:v>359824149.69999999</c:v>
                </c:pt>
                <c:pt idx="149">
                  <c:v>359824497.60000002</c:v>
                </c:pt>
                <c:pt idx="150">
                  <c:v>359827217.10000002</c:v>
                </c:pt>
                <c:pt idx="151">
                  <c:v>359828001.80000001</c:v>
                </c:pt>
                <c:pt idx="152">
                  <c:v>359833297.19999999</c:v>
                </c:pt>
                <c:pt idx="153">
                  <c:v>359833657.80000001</c:v>
                </c:pt>
                <c:pt idx="154">
                  <c:v>359833939.69999999</c:v>
                </c:pt>
                <c:pt idx="155">
                  <c:v>359840884.39999998</c:v>
                </c:pt>
                <c:pt idx="156">
                  <c:v>359841289.69999999</c:v>
                </c:pt>
                <c:pt idx="157">
                  <c:v>359848811.89999998</c:v>
                </c:pt>
                <c:pt idx="158">
                  <c:v>359848848.80000001</c:v>
                </c:pt>
                <c:pt idx="159">
                  <c:v>359849553.10000002</c:v>
                </c:pt>
                <c:pt idx="160">
                  <c:v>359849573.5</c:v>
                </c:pt>
                <c:pt idx="161">
                  <c:v>359849627.60000002</c:v>
                </c:pt>
                <c:pt idx="162">
                  <c:v>359849663.39999998</c:v>
                </c:pt>
                <c:pt idx="163">
                  <c:v>359853359.69999999</c:v>
                </c:pt>
                <c:pt idx="164">
                  <c:v>359853641.60000002</c:v>
                </c:pt>
                <c:pt idx="165">
                  <c:v>359856916.39999998</c:v>
                </c:pt>
                <c:pt idx="166">
                  <c:v>359864623</c:v>
                </c:pt>
                <c:pt idx="167">
                  <c:v>359867106.39999998</c:v>
                </c:pt>
                <c:pt idx="168">
                  <c:v>359892394.89999998</c:v>
                </c:pt>
                <c:pt idx="169">
                  <c:v>359893072.69999999</c:v>
                </c:pt>
                <c:pt idx="170">
                  <c:v>359896486.89999998</c:v>
                </c:pt>
                <c:pt idx="171">
                  <c:v>359902166.60000002</c:v>
                </c:pt>
                <c:pt idx="172">
                  <c:v>359902543.19999999</c:v>
                </c:pt>
                <c:pt idx="173">
                  <c:v>359903308.39999998</c:v>
                </c:pt>
                <c:pt idx="174">
                  <c:v>359906172.30000001</c:v>
                </c:pt>
                <c:pt idx="175">
                  <c:v>359906461.30000001</c:v>
                </c:pt>
                <c:pt idx="176">
                  <c:v>359909247.5</c:v>
                </c:pt>
                <c:pt idx="177">
                  <c:v>359909322.10000002</c:v>
                </c:pt>
                <c:pt idx="178">
                  <c:v>359909664.5</c:v>
                </c:pt>
                <c:pt idx="179">
                  <c:v>359909674</c:v>
                </c:pt>
                <c:pt idx="180">
                  <c:v>359910568.69999999</c:v>
                </c:pt>
                <c:pt idx="181">
                  <c:v>359910622.30000001</c:v>
                </c:pt>
                <c:pt idx="182">
                  <c:v>359917175.80000001</c:v>
                </c:pt>
                <c:pt idx="183">
                  <c:v>359918414.30000001</c:v>
                </c:pt>
                <c:pt idx="184">
                  <c:v>359921859.30000001</c:v>
                </c:pt>
                <c:pt idx="185">
                  <c:v>359922961.39999998</c:v>
                </c:pt>
                <c:pt idx="186">
                  <c:v>359924864.30000001</c:v>
                </c:pt>
                <c:pt idx="187">
                  <c:v>359925339.10000002</c:v>
                </c:pt>
                <c:pt idx="188">
                  <c:v>359925394.30000001</c:v>
                </c:pt>
                <c:pt idx="189">
                  <c:v>359925583.69999999</c:v>
                </c:pt>
                <c:pt idx="190">
                  <c:v>359925749.60000002</c:v>
                </c:pt>
                <c:pt idx="191">
                  <c:v>359925930.80000001</c:v>
                </c:pt>
                <c:pt idx="192">
                  <c:v>359926030.60000002</c:v>
                </c:pt>
                <c:pt idx="193">
                  <c:v>359926414.69999999</c:v>
                </c:pt>
                <c:pt idx="194">
                  <c:v>359926724.89999998</c:v>
                </c:pt>
                <c:pt idx="195">
                  <c:v>359926765.39999998</c:v>
                </c:pt>
                <c:pt idx="196">
                  <c:v>359926810.39999998</c:v>
                </c:pt>
                <c:pt idx="197">
                  <c:v>359926987.10000002</c:v>
                </c:pt>
                <c:pt idx="198">
                  <c:v>359930091.69999999</c:v>
                </c:pt>
                <c:pt idx="199">
                  <c:v>359932412.60000002</c:v>
                </c:pt>
                <c:pt idx="200">
                  <c:v>359971866.69999999</c:v>
                </c:pt>
                <c:pt idx="201">
                  <c:v>359974068.60000002</c:v>
                </c:pt>
                <c:pt idx="202">
                  <c:v>359980076.80000001</c:v>
                </c:pt>
                <c:pt idx="203">
                  <c:v>359981600.80000001</c:v>
                </c:pt>
                <c:pt idx="204">
                  <c:v>359996895.80000001</c:v>
                </c:pt>
                <c:pt idx="205">
                  <c:v>359997927.60000002</c:v>
                </c:pt>
                <c:pt idx="206">
                  <c:v>360023584.39999998</c:v>
                </c:pt>
                <c:pt idx="207">
                  <c:v>360024251.19999999</c:v>
                </c:pt>
                <c:pt idx="208">
                  <c:v>360025833.39999998</c:v>
                </c:pt>
                <c:pt idx="209">
                  <c:v>360028928.60000002</c:v>
                </c:pt>
                <c:pt idx="210">
                  <c:v>360029265.89999998</c:v>
                </c:pt>
                <c:pt idx="211">
                  <c:v>360030614.30000001</c:v>
                </c:pt>
                <c:pt idx="212">
                  <c:v>360031317.39999998</c:v>
                </c:pt>
                <c:pt idx="213">
                  <c:v>360033170.89999998</c:v>
                </c:pt>
                <c:pt idx="214">
                  <c:v>360034136.69999999</c:v>
                </c:pt>
                <c:pt idx="215">
                  <c:v>360034846</c:v>
                </c:pt>
                <c:pt idx="216">
                  <c:v>360035275.30000001</c:v>
                </c:pt>
                <c:pt idx="217">
                  <c:v>360039939</c:v>
                </c:pt>
                <c:pt idx="218">
                  <c:v>360040809.89999998</c:v>
                </c:pt>
                <c:pt idx="219">
                  <c:v>360049995.5</c:v>
                </c:pt>
                <c:pt idx="220">
                  <c:v>360053734.60000002</c:v>
                </c:pt>
                <c:pt idx="221">
                  <c:v>360054890.39999998</c:v>
                </c:pt>
                <c:pt idx="222">
                  <c:v>360055823.80000001</c:v>
                </c:pt>
                <c:pt idx="223">
                  <c:v>360058315.19999999</c:v>
                </c:pt>
                <c:pt idx="224">
                  <c:v>360061173.10000002</c:v>
                </c:pt>
                <c:pt idx="225">
                  <c:v>360061758.10000002</c:v>
                </c:pt>
                <c:pt idx="226">
                  <c:v>360065607.60000002</c:v>
                </c:pt>
                <c:pt idx="227">
                  <c:v>360068991.5</c:v>
                </c:pt>
                <c:pt idx="228">
                  <c:v>360071046.89999998</c:v>
                </c:pt>
                <c:pt idx="229">
                  <c:v>360072450.60000002</c:v>
                </c:pt>
                <c:pt idx="230">
                  <c:v>360073245.5</c:v>
                </c:pt>
                <c:pt idx="231">
                  <c:v>360073869.60000002</c:v>
                </c:pt>
                <c:pt idx="232">
                  <c:v>360074048</c:v>
                </c:pt>
                <c:pt idx="233">
                  <c:v>360076413.60000002</c:v>
                </c:pt>
                <c:pt idx="234">
                  <c:v>360078563.39999998</c:v>
                </c:pt>
                <c:pt idx="235">
                  <c:v>360083073.30000001</c:v>
                </c:pt>
                <c:pt idx="236">
                  <c:v>360084677.5</c:v>
                </c:pt>
                <c:pt idx="237">
                  <c:v>360088257.5</c:v>
                </c:pt>
                <c:pt idx="238">
                  <c:v>360089088.60000002</c:v>
                </c:pt>
                <c:pt idx="239">
                  <c:v>360089166.89999998</c:v>
                </c:pt>
                <c:pt idx="240">
                  <c:v>360091989.39999998</c:v>
                </c:pt>
                <c:pt idx="241">
                  <c:v>360093930.19999999</c:v>
                </c:pt>
                <c:pt idx="242">
                  <c:v>360107394</c:v>
                </c:pt>
                <c:pt idx="243">
                  <c:v>360108160.30000001</c:v>
                </c:pt>
                <c:pt idx="244">
                  <c:v>360109821.19999999</c:v>
                </c:pt>
                <c:pt idx="245">
                  <c:v>360117376.30000001</c:v>
                </c:pt>
                <c:pt idx="246">
                  <c:v>360120710.30000001</c:v>
                </c:pt>
                <c:pt idx="247">
                  <c:v>360122022.60000002</c:v>
                </c:pt>
                <c:pt idx="248">
                  <c:v>360122031.80000001</c:v>
                </c:pt>
                <c:pt idx="249">
                  <c:v>360122448.39999998</c:v>
                </c:pt>
                <c:pt idx="250">
                  <c:v>360123339.80000001</c:v>
                </c:pt>
                <c:pt idx="251">
                  <c:v>360134428.89999998</c:v>
                </c:pt>
                <c:pt idx="252">
                  <c:v>360137255.69999999</c:v>
                </c:pt>
                <c:pt idx="253">
                  <c:v>360145993.60000002</c:v>
                </c:pt>
                <c:pt idx="254">
                  <c:v>360148847.39999998</c:v>
                </c:pt>
                <c:pt idx="255">
                  <c:v>360153026.39999998</c:v>
                </c:pt>
                <c:pt idx="256">
                  <c:v>360156072.39999998</c:v>
                </c:pt>
                <c:pt idx="257">
                  <c:v>360159984.89999998</c:v>
                </c:pt>
                <c:pt idx="258">
                  <c:v>360160921.5</c:v>
                </c:pt>
                <c:pt idx="259">
                  <c:v>360162040.30000001</c:v>
                </c:pt>
                <c:pt idx="260">
                  <c:v>360162113.30000001</c:v>
                </c:pt>
                <c:pt idx="261">
                  <c:v>360164144</c:v>
                </c:pt>
                <c:pt idx="262">
                  <c:v>360165105.69999999</c:v>
                </c:pt>
                <c:pt idx="263">
                  <c:v>360169580.5</c:v>
                </c:pt>
                <c:pt idx="264">
                  <c:v>360170918.39999998</c:v>
                </c:pt>
                <c:pt idx="265">
                  <c:v>360173043.89999998</c:v>
                </c:pt>
                <c:pt idx="266">
                  <c:v>360173482.19999999</c:v>
                </c:pt>
                <c:pt idx="267">
                  <c:v>360174195.10000002</c:v>
                </c:pt>
                <c:pt idx="268">
                  <c:v>360174966.39999998</c:v>
                </c:pt>
                <c:pt idx="269">
                  <c:v>360175353.60000002</c:v>
                </c:pt>
                <c:pt idx="270">
                  <c:v>360175613.5</c:v>
                </c:pt>
                <c:pt idx="271">
                  <c:v>360177157</c:v>
                </c:pt>
                <c:pt idx="272">
                  <c:v>360178687.60000002</c:v>
                </c:pt>
                <c:pt idx="273">
                  <c:v>360179421.5</c:v>
                </c:pt>
                <c:pt idx="274">
                  <c:v>360180110.80000001</c:v>
                </c:pt>
                <c:pt idx="275">
                  <c:v>360180789.10000002</c:v>
                </c:pt>
                <c:pt idx="276">
                  <c:v>360182169.19999999</c:v>
                </c:pt>
                <c:pt idx="277">
                  <c:v>360182862.5</c:v>
                </c:pt>
                <c:pt idx="278">
                  <c:v>360183926.30000001</c:v>
                </c:pt>
                <c:pt idx="279">
                  <c:v>360185809.19999999</c:v>
                </c:pt>
                <c:pt idx="280">
                  <c:v>360186690.80000001</c:v>
                </c:pt>
                <c:pt idx="281">
                  <c:v>360189459.69999999</c:v>
                </c:pt>
                <c:pt idx="282">
                  <c:v>360190653.69999999</c:v>
                </c:pt>
                <c:pt idx="283">
                  <c:v>360192499.39999998</c:v>
                </c:pt>
                <c:pt idx="284">
                  <c:v>360193292.30000001</c:v>
                </c:pt>
                <c:pt idx="285">
                  <c:v>360193866.39999998</c:v>
                </c:pt>
                <c:pt idx="286">
                  <c:v>360195548.39999998</c:v>
                </c:pt>
                <c:pt idx="287">
                  <c:v>360197744.5</c:v>
                </c:pt>
                <c:pt idx="288">
                  <c:v>360201712.89999998</c:v>
                </c:pt>
                <c:pt idx="289">
                  <c:v>360202436.60000002</c:v>
                </c:pt>
                <c:pt idx="290">
                  <c:v>360204073.69999999</c:v>
                </c:pt>
                <c:pt idx="291">
                  <c:v>360204702.60000002</c:v>
                </c:pt>
                <c:pt idx="292">
                  <c:v>360205854.10000002</c:v>
                </c:pt>
                <c:pt idx="293">
                  <c:v>360207397.19999999</c:v>
                </c:pt>
                <c:pt idx="294">
                  <c:v>360212922.5</c:v>
                </c:pt>
                <c:pt idx="295">
                  <c:v>360214198.60000002</c:v>
                </c:pt>
                <c:pt idx="296">
                  <c:v>360215717</c:v>
                </c:pt>
                <c:pt idx="297">
                  <c:v>360217918.19999999</c:v>
                </c:pt>
                <c:pt idx="298">
                  <c:v>360218967.60000002</c:v>
                </c:pt>
                <c:pt idx="299">
                  <c:v>360219910.69999999</c:v>
                </c:pt>
                <c:pt idx="300">
                  <c:v>360221597.89999998</c:v>
                </c:pt>
                <c:pt idx="301">
                  <c:v>360222388.10000002</c:v>
                </c:pt>
                <c:pt idx="302">
                  <c:v>360224993.80000001</c:v>
                </c:pt>
                <c:pt idx="303">
                  <c:v>360225634.39999998</c:v>
                </c:pt>
                <c:pt idx="304">
                  <c:v>360228128.89999998</c:v>
                </c:pt>
                <c:pt idx="305">
                  <c:v>360228573.39999998</c:v>
                </c:pt>
                <c:pt idx="306">
                  <c:v>360230480.89999998</c:v>
                </c:pt>
                <c:pt idx="307">
                  <c:v>360230753.19999999</c:v>
                </c:pt>
                <c:pt idx="308">
                  <c:v>360231101.89999998</c:v>
                </c:pt>
                <c:pt idx="309">
                  <c:v>360232369.5</c:v>
                </c:pt>
                <c:pt idx="310">
                  <c:v>360232806.69999999</c:v>
                </c:pt>
                <c:pt idx="311">
                  <c:v>360233977.69999999</c:v>
                </c:pt>
                <c:pt idx="312">
                  <c:v>360234537.19999999</c:v>
                </c:pt>
                <c:pt idx="313">
                  <c:v>360236153.89999998</c:v>
                </c:pt>
                <c:pt idx="314">
                  <c:v>360236563.19999999</c:v>
                </c:pt>
                <c:pt idx="315">
                  <c:v>360237541.5</c:v>
                </c:pt>
                <c:pt idx="316">
                  <c:v>360237565.69999999</c:v>
                </c:pt>
                <c:pt idx="317">
                  <c:v>360237833.5</c:v>
                </c:pt>
                <c:pt idx="318">
                  <c:v>360239855.10000002</c:v>
                </c:pt>
                <c:pt idx="319">
                  <c:v>360240142.19999999</c:v>
                </c:pt>
                <c:pt idx="320">
                  <c:v>360240659</c:v>
                </c:pt>
                <c:pt idx="321">
                  <c:v>360241234.5</c:v>
                </c:pt>
                <c:pt idx="322">
                  <c:v>360244596.60000002</c:v>
                </c:pt>
                <c:pt idx="323">
                  <c:v>360244986.30000001</c:v>
                </c:pt>
                <c:pt idx="324">
                  <c:v>360246738.80000001</c:v>
                </c:pt>
                <c:pt idx="325">
                  <c:v>360248129.30000001</c:v>
                </c:pt>
                <c:pt idx="326">
                  <c:v>360249813.30000001</c:v>
                </c:pt>
                <c:pt idx="327">
                  <c:v>360252948.69999999</c:v>
                </c:pt>
                <c:pt idx="328">
                  <c:v>360253260.30000001</c:v>
                </c:pt>
                <c:pt idx="329">
                  <c:v>360254919.30000001</c:v>
                </c:pt>
                <c:pt idx="330">
                  <c:v>360255159.39999998</c:v>
                </c:pt>
                <c:pt idx="331">
                  <c:v>360255603.30000001</c:v>
                </c:pt>
                <c:pt idx="332">
                  <c:v>360256534.39999998</c:v>
                </c:pt>
                <c:pt idx="333">
                  <c:v>360258937.10000002</c:v>
                </c:pt>
                <c:pt idx="334">
                  <c:v>360258963.30000001</c:v>
                </c:pt>
                <c:pt idx="335">
                  <c:v>360258984.10000002</c:v>
                </c:pt>
                <c:pt idx="336">
                  <c:v>360262286.60000002</c:v>
                </c:pt>
                <c:pt idx="337">
                  <c:v>360262310.5</c:v>
                </c:pt>
                <c:pt idx="338">
                  <c:v>360264128.80000001</c:v>
                </c:pt>
                <c:pt idx="339">
                  <c:v>360269312.10000002</c:v>
                </c:pt>
                <c:pt idx="340">
                  <c:v>360270107.60000002</c:v>
                </c:pt>
                <c:pt idx="341">
                  <c:v>360272056.60000002</c:v>
                </c:pt>
                <c:pt idx="342">
                  <c:v>360272488.5</c:v>
                </c:pt>
                <c:pt idx="343">
                  <c:v>360273425.39999998</c:v>
                </c:pt>
                <c:pt idx="344">
                  <c:v>360276086.30000001</c:v>
                </c:pt>
                <c:pt idx="345">
                  <c:v>360276603.80000001</c:v>
                </c:pt>
                <c:pt idx="346">
                  <c:v>360279974.60000002</c:v>
                </c:pt>
                <c:pt idx="347">
                  <c:v>360280925.69999999</c:v>
                </c:pt>
                <c:pt idx="348">
                  <c:v>360285505.69999999</c:v>
                </c:pt>
                <c:pt idx="349">
                  <c:v>360285559.60000002</c:v>
                </c:pt>
                <c:pt idx="350">
                  <c:v>360286566.60000002</c:v>
                </c:pt>
                <c:pt idx="351">
                  <c:v>360286607.60000002</c:v>
                </c:pt>
                <c:pt idx="352">
                  <c:v>360287346.39999998</c:v>
                </c:pt>
                <c:pt idx="353">
                  <c:v>360288180.10000002</c:v>
                </c:pt>
                <c:pt idx="354">
                  <c:v>360288692.5</c:v>
                </c:pt>
                <c:pt idx="355">
                  <c:v>360289970.30000001</c:v>
                </c:pt>
                <c:pt idx="356">
                  <c:v>360290571.5</c:v>
                </c:pt>
                <c:pt idx="357">
                  <c:v>360291196.80000001</c:v>
                </c:pt>
                <c:pt idx="358">
                  <c:v>360293018.30000001</c:v>
                </c:pt>
                <c:pt idx="359">
                  <c:v>360293028.19999999</c:v>
                </c:pt>
                <c:pt idx="360">
                  <c:v>360295397.5</c:v>
                </c:pt>
                <c:pt idx="361">
                  <c:v>360296538.30000001</c:v>
                </c:pt>
                <c:pt idx="362">
                  <c:v>360297179.10000002</c:v>
                </c:pt>
                <c:pt idx="363">
                  <c:v>360297892.60000002</c:v>
                </c:pt>
                <c:pt idx="364">
                  <c:v>360299276.89999998</c:v>
                </c:pt>
                <c:pt idx="365">
                  <c:v>360300989.30000001</c:v>
                </c:pt>
                <c:pt idx="366">
                  <c:v>360301076.30000001</c:v>
                </c:pt>
                <c:pt idx="367">
                  <c:v>360302979.80000001</c:v>
                </c:pt>
                <c:pt idx="368">
                  <c:v>360303025.60000002</c:v>
                </c:pt>
                <c:pt idx="369">
                  <c:v>360303039.5</c:v>
                </c:pt>
                <c:pt idx="370">
                  <c:v>360307188.39999998</c:v>
                </c:pt>
                <c:pt idx="371">
                  <c:v>360307254.10000002</c:v>
                </c:pt>
                <c:pt idx="372">
                  <c:v>360315627.60000002</c:v>
                </c:pt>
                <c:pt idx="373">
                  <c:v>360316035.80000001</c:v>
                </c:pt>
                <c:pt idx="374">
                  <c:v>360316359.69999999</c:v>
                </c:pt>
                <c:pt idx="375">
                  <c:v>360317732.39999998</c:v>
                </c:pt>
                <c:pt idx="376">
                  <c:v>360318432.89999998</c:v>
                </c:pt>
                <c:pt idx="377">
                  <c:v>360319670.30000001</c:v>
                </c:pt>
                <c:pt idx="378">
                  <c:v>360319800.10000002</c:v>
                </c:pt>
                <c:pt idx="379">
                  <c:v>360320513.80000001</c:v>
                </c:pt>
                <c:pt idx="380">
                  <c:v>360320755.80000001</c:v>
                </c:pt>
                <c:pt idx="381">
                  <c:v>360321516.19999999</c:v>
                </c:pt>
                <c:pt idx="382">
                  <c:v>360322354.89999998</c:v>
                </c:pt>
                <c:pt idx="383">
                  <c:v>360326055.60000002</c:v>
                </c:pt>
                <c:pt idx="384">
                  <c:v>360327153.5</c:v>
                </c:pt>
                <c:pt idx="385">
                  <c:v>360328626.60000002</c:v>
                </c:pt>
                <c:pt idx="386">
                  <c:v>360329458.69999999</c:v>
                </c:pt>
                <c:pt idx="387">
                  <c:v>360330543.10000002</c:v>
                </c:pt>
                <c:pt idx="388">
                  <c:v>360331049.30000001</c:v>
                </c:pt>
                <c:pt idx="389">
                  <c:v>360331658</c:v>
                </c:pt>
                <c:pt idx="390">
                  <c:v>360331954.89999998</c:v>
                </c:pt>
                <c:pt idx="391">
                  <c:v>360332612.60000002</c:v>
                </c:pt>
                <c:pt idx="392">
                  <c:v>360333070.19999999</c:v>
                </c:pt>
                <c:pt idx="393">
                  <c:v>360333489.30000001</c:v>
                </c:pt>
                <c:pt idx="394">
                  <c:v>360333935.10000002</c:v>
                </c:pt>
                <c:pt idx="395">
                  <c:v>360334609.89999998</c:v>
                </c:pt>
                <c:pt idx="396">
                  <c:v>360334759</c:v>
                </c:pt>
                <c:pt idx="397">
                  <c:v>360335405.10000002</c:v>
                </c:pt>
                <c:pt idx="398">
                  <c:v>360335829.39999998</c:v>
                </c:pt>
                <c:pt idx="399">
                  <c:v>360337348.69999999</c:v>
                </c:pt>
                <c:pt idx="400">
                  <c:v>360338022</c:v>
                </c:pt>
                <c:pt idx="401">
                  <c:v>360338483.60000002</c:v>
                </c:pt>
                <c:pt idx="402">
                  <c:v>360339004.5</c:v>
                </c:pt>
                <c:pt idx="403">
                  <c:v>360339793.10000002</c:v>
                </c:pt>
                <c:pt idx="404">
                  <c:v>360340646.30000001</c:v>
                </c:pt>
                <c:pt idx="405">
                  <c:v>360341341.89999998</c:v>
                </c:pt>
                <c:pt idx="406">
                  <c:v>360342254.19999999</c:v>
                </c:pt>
                <c:pt idx="407">
                  <c:v>360342758.60000002</c:v>
                </c:pt>
                <c:pt idx="408">
                  <c:v>360343659.5</c:v>
                </c:pt>
                <c:pt idx="409">
                  <c:v>360344926.30000001</c:v>
                </c:pt>
                <c:pt idx="410">
                  <c:v>360345913.10000002</c:v>
                </c:pt>
                <c:pt idx="411">
                  <c:v>360346494.19999999</c:v>
                </c:pt>
                <c:pt idx="412">
                  <c:v>360347237.10000002</c:v>
                </c:pt>
                <c:pt idx="413">
                  <c:v>360348280</c:v>
                </c:pt>
                <c:pt idx="414">
                  <c:v>360348749.60000002</c:v>
                </c:pt>
                <c:pt idx="415">
                  <c:v>360349084.89999998</c:v>
                </c:pt>
                <c:pt idx="416">
                  <c:v>360349407.10000002</c:v>
                </c:pt>
                <c:pt idx="417">
                  <c:v>360349648.39999998</c:v>
                </c:pt>
                <c:pt idx="418">
                  <c:v>360350195.10000002</c:v>
                </c:pt>
                <c:pt idx="419">
                  <c:v>360351210.19999999</c:v>
                </c:pt>
                <c:pt idx="420">
                  <c:v>360351954.60000002</c:v>
                </c:pt>
                <c:pt idx="421">
                  <c:v>360353029.10000002</c:v>
                </c:pt>
                <c:pt idx="422">
                  <c:v>360354101.30000001</c:v>
                </c:pt>
                <c:pt idx="423">
                  <c:v>360354807.30000001</c:v>
                </c:pt>
                <c:pt idx="424">
                  <c:v>360355379.19999999</c:v>
                </c:pt>
                <c:pt idx="425">
                  <c:v>360356286.10000002</c:v>
                </c:pt>
                <c:pt idx="426">
                  <c:v>360357474.39999998</c:v>
                </c:pt>
                <c:pt idx="427">
                  <c:v>360358231.19999999</c:v>
                </c:pt>
                <c:pt idx="428">
                  <c:v>360358497.89999998</c:v>
                </c:pt>
                <c:pt idx="429">
                  <c:v>360358651.30000001</c:v>
                </c:pt>
                <c:pt idx="430">
                  <c:v>360358705.69999999</c:v>
                </c:pt>
                <c:pt idx="431">
                  <c:v>360359223.19999999</c:v>
                </c:pt>
                <c:pt idx="432">
                  <c:v>360360201.60000002</c:v>
                </c:pt>
                <c:pt idx="433">
                  <c:v>360361527.89999998</c:v>
                </c:pt>
                <c:pt idx="434">
                  <c:v>360362901.30000001</c:v>
                </c:pt>
                <c:pt idx="435">
                  <c:v>360363620.89999998</c:v>
                </c:pt>
                <c:pt idx="436">
                  <c:v>360363934.60000002</c:v>
                </c:pt>
                <c:pt idx="437">
                  <c:v>360364246.19999999</c:v>
                </c:pt>
                <c:pt idx="438">
                  <c:v>360364725.69999999</c:v>
                </c:pt>
                <c:pt idx="439">
                  <c:v>360365256.39999998</c:v>
                </c:pt>
                <c:pt idx="440">
                  <c:v>360365448.69999999</c:v>
                </c:pt>
                <c:pt idx="441">
                  <c:v>360365574</c:v>
                </c:pt>
                <c:pt idx="442">
                  <c:v>360365733</c:v>
                </c:pt>
                <c:pt idx="443">
                  <c:v>360366878.39999998</c:v>
                </c:pt>
                <c:pt idx="444">
                  <c:v>360368042.5</c:v>
                </c:pt>
                <c:pt idx="445">
                  <c:v>360368629.69999999</c:v>
                </c:pt>
                <c:pt idx="446">
                  <c:v>360369081.19999999</c:v>
                </c:pt>
                <c:pt idx="447">
                  <c:v>360369684.60000002</c:v>
                </c:pt>
                <c:pt idx="448">
                  <c:v>360370290.60000002</c:v>
                </c:pt>
                <c:pt idx="449">
                  <c:v>360370770.5</c:v>
                </c:pt>
                <c:pt idx="450">
                  <c:v>360373388.80000001</c:v>
                </c:pt>
                <c:pt idx="451">
                  <c:v>360374013.5</c:v>
                </c:pt>
                <c:pt idx="452">
                  <c:v>360374316.39999998</c:v>
                </c:pt>
                <c:pt idx="453">
                  <c:v>360375086.19999999</c:v>
                </c:pt>
                <c:pt idx="454">
                  <c:v>360375844.69999999</c:v>
                </c:pt>
                <c:pt idx="455">
                  <c:v>360376397.30000001</c:v>
                </c:pt>
                <c:pt idx="456">
                  <c:v>360377073.5</c:v>
                </c:pt>
                <c:pt idx="457">
                  <c:v>360378463.60000002</c:v>
                </c:pt>
                <c:pt idx="458">
                  <c:v>360379148.30000001</c:v>
                </c:pt>
                <c:pt idx="459">
                  <c:v>360381047.5</c:v>
                </c:pt>
                <c:pt idx="460">
                  <c:v>360382417.39999998</c:v>
                </c:pt>
                <c:pt idx="461">
                  <c:v>360383037.60000002</c:v>
                </c:pt>
                <c:pt idx="462">
                  <c:v>360383086.19999999</c:v>
                </c:pt>
                <c:pt idx="463">
                  <c:v>360384043.60000002</c:v>
                </c:pt>
                <c:pt idx="464">
                  <c:v>360384860.39999998</c:v>
                </c:pt>
                <c:pt idx="465">
                  <c:v>360386184.10000002</c:v>
                </c:pt>
                <c:pt idx="466">
                  <c:v>360386366</c:v>
                </c:pt>
                <c:pt idx="467">
                  <c:v>360386806.10000002</c:v>
                </c:pt>
                <c:pt idx="468">
                  <c:v>360387709.69999999</c:v>
                </c:pt>
                <c:pt idx="469">
                  <c:v>360389164.5</c:v>
                </c:pt>
                <c:pt idx="470">
                  <c:v>360391323</c:v>
                </c:pt>
                <c:pt idx="471">
                  <c:v>360392170.89999998</c:v>
                </c:pt>
                <c:pt idx="472">
                  <c:v>360393303.10000002</c:v>
                </c:pt>
                <c:pt idx="473">
                  <c:v>360395342.5</c:v>
                </c:pt>
                <c:pt idx="474">
                  <c:v>360396779.80000001</c:v>
                </c:pt>
                <c:pt idx="475">
                  <c:v>360398441.89999998</c:v>
                </c:pt>
                <c:pt idx="476">
                  <c:v>360398938.30000001</c:v>
                </c:pt>
                <c:pt idx="477">
                  <c:v>360400101.30000001</c:v>
                </c:pt>
                <c:pt idx="478">
                  <c:v>360400206.80000001</c:v>
                </c:pt>
                <c:pt idx="479">
                  <c:v>360401114.80000001</c:v>
                </c:pt>
                <c:pt idx="480">
                  <c:v>360401530.10000002</c:v>
                </c:pt>
                <c:pt idx="481">
                  <c:v>360403504.19999999</c:v>
                </c:pt>
                <c:pt idx="482">
                  <c:v>360403596.19999999</c:v>
                </c:pt>
                <c:pt idx="483">
                  <c:v>360406315.30000001</c:v>
                </c:pt>
                <c:pt idx="484">
                  <c:v>360406457.39999998</c:v>
                </c:pt>
                <c:pt idx="485">
                  <c:v>360406684</c:v>
                </c:pt>
                <c:pt idx="486">
                  <c:v>360408317.30000001</c:v>
                </c:pt>
                <c:pt idx="487">
                  <c:v>360409778.5</c:v>
                </c:pt>
                <c:pt idx="488">
                  <c:v>360410531.89999998</c:v>
                </c:pt>
                <c:pt idx="489">
                  <c:v>360411126.39999998</c:v>
                </c:pt>
                <c:pt idx="490">
                  <c:v>360411473.89999998</c:v>
                </c:pt>
                <c:pt idx="491">
                  <c:v>360412781</c:v>
                </c:pt>
                <c:pt idx="492">
                  <c:v>360413563.30000001</c:v>
                </c:pt>
                <c:pt idx="493">
                  <c:v>360420217.60000002</c:v>
                </c:pt>
                <c:pt idx="494">
                  <c:v>360420244.19999999</c:v>
                </c:pt>
                <c:pt idx="495">
                  <c:v>360420257.39999998</c:v>
                </c:pt>
                <c:pt idx="496">
                  <c:v>360421513.60000002</c:v>
                </c:pt>
                <c:pt idx="497">
                  <c:v>360422618.5</c:v>
                </c:pt>
                <c:pt idx="498">
                  <c:v>360422704.39999998</c:v>
                </c:pt>
                <c:pt idx="499">
                  <c:v>360423427.80000001</c:v>
                </c:pt>
                <c:pt idx="500">
                  <c:v>360423500.19999999</c:v>
                </c:pt>
                <c:pt idx="501">
                  <c:v>360424721.80000001</c:v>
                </c:pt>
                <c:pt idx="502">
                  <c:v>360425701.39999998</c:v>
                </c:pt>
                <c:pt idx="503">
                  <c:v>360426408.60000002</c:v>
                </c:pt>
                <c:pt idx="504">
                  <c:v>360428421.5</c:v>
                </c:pt>
                <c:pt idx="505">
                  <c:v>360428436.5</c:v>
                </c:pt>
                <c:pt idx="506">
                  <c:v>360428449.30000001</c:v>
                </c:pt>
                <c:pt idx="507">
                  <c:v>360429161.69999999</c:v>
                </c:pt>
                <c:pt idx="508">
                  <c:v>360430018.5</c:v>
                </c:pt>
                <c:pt idx="509">
                  <c:v>360430021.5</c:v>
                </c:pt>
                <c:pt idx="510">
                  <c:v>360431380.80000001</c:v>
                </c:pt>
                <c:pt idx="511">
                  <c:v>360431410.30000001</c:v>
                </c:pt>
                <c:pt idx="512">
                  <c:v>360431439.89999998</c:v>
                </c:pt>
                <c:pt idx="513">
                  <c:v>360432168.30000001</c:v>
                </c:pt>
                <c:pt idx="514">
                  <c:v>360433549.10000002</c:v>
                </c:pt>
                <c:pt idx="515">
                  <c:v>360433570.39999998</c:v>
                </c:pt>
                <c:pt idx="516">
                  <c:v>360433604.60000002</c:v>
                </c:pt>
                <c:pt idx="517">
                  <c:v>360434617.19999999</c:v>
                </c:pt>
                <c:pt idx="518">
                  <c:v>360434634.30000001</c:v>
                </c:pt>
                <c:pt idx="519">
                  <c:v>360435066.89999998</c:v>
                </c:pt>
                <c:pt idx="520">
                  <c:v>360435069.19999999</c:v>
                </c:pt>
                <c:pt idx="521">
                  <c:v>360435372.80000001</c:v>
                </c:pt>
                <c:pt idx="522">
                  <c:v>360435403.5</c:v>
                </c:pt>
                <c:pt idx="523">
                  <c:v>360436886.19999999</c:v>
                </c:pt>
                <c:pt idx="524">
                  <c:v>360436905.60000002</c:v>
                </c:pt>
                <c:pt idx="525">
                  <c:v>360436939.10000002</c:v>
                </c:pt>
                <c:pt idx="526">
                  <c:v>360438068.5</c:v>
                </c:pt>
                <c:pt idx="527">
                  <c:v>360439106.30000001</c:v>
                </c:pt>
                <c:pt idx="528">
                  <c:v>360439119.10000002</c:v>
                </c:pt>
                <c:pt idx="529">
                  <c:v>360439995.80000001</c:v>
                </c:pt>
                <c:pt idx="530">
                  <c:v>360440195.19999999</c:v>
                </c:pt>
                <c:pt idx="531">
                  <c:v>360440388.80000001</c:v>
                </c:pt>
                <c:pt idx="532">
                  <c:v>360441276.30000001</c:v>
                </c:pt>
                <c:pt idx="533">
                  <c:v>360442554.60000002</c:v>
                </c:pt>
                <c:pt idx="534">
                  <c:v>360442812</c:v>
                </c:pt>
                <c:pt idx="535">
                  <c:v>360443142.30000001</c:v>
                </c:pt>
                <c:pt idx="536">
                  <c:v>360443756.69999999</c:v>
                </c:pt>
                <c:pt idx="537">
                  <c:v>360444253.60000002</c:v>
                </c:pt>
                <c:pt idx="538">
                  <c:v>360445034.89999998</c:v>
                </c:pt>
                <c:pt idx="539">
                  <c:v>360446020.69999999</c:v>
                </c:pt>
                <c:pt idx="540">
                  <c:v>360446326</c:v>
                </c:pt>
                <c:pt idx="541">
                  <c:v>360447030.30000001</c:v>
                </c:pt>
                <c:pt idx="542">
                  <c:v>360448447.39999998</c:v>
                </c:pt>
                <c:pt idx="543">
                  <c:v>360448744.39999998</c:v>
                </c:pt>
                <c:pt idx="544">
                  <c:v>360451122.39999998</c:v>
                </c:pt>
                <c:pt idx="545">
                  <c:v>360451138.19999999</c:v>
                </c:pt>
                <c:pt idx="546">
                  <c:v>360451166.10000002</c:v>
                </c:pt>
                <c:pt idx="547">
                  <c:v>360452196.39999998</c:v>
                </c:pt>
                <c:pt idx="548">
                  <c:v>360453035.69999999</c:v>
                </c:pt>
                <c:pt idx="549">
                  <c:v>360453822.19999999</c:v>
                </c:pt>
                <c:pt idx="550">
                  <c:v>360453942.69999999</c:v>
                </c:pt>
                <c:pt idx="551">
                  <c:v>360454632.89999998</c:v>
                </c:pt>
                <c:pt idx="552">
                  <c:v>360458643.89999998</c:v>
                </c:pt>
                <c:pt idx="553">
                  <c:v>360459149.30000001</c:v>
                </c:pt>
                <c:pt idx="554">
                  <c:v>360461188</c:v>
                </c:pt>
                <c:pt idx="555">
                  <c:v>360461957.5</c:v>
                </c:pt>
                <c:pt idx="556">
                  <c:v>360462985.60000002</c:v>
                </c:pt>
                <c:pt idx="557">
                  <c:v>360463378.10000002</c:v>
                </c:pt>
                <c:pt idx="558">
                  <c:v>360463731.60000002</c:v>
                </c:pt>
                <c:pt idx="559">
                  <c:v>360464155.30000001</c:v>
                </c:pt>
                <c:pt idx="560">
                  <c:v>360464913.39999998</c:v>
                </c:pt>
                <c:pt idx="561">
                  <c:v>360465807.80000001</c:v>
                </c:pt>
                <c:pt idx="562">
                  <c:v>360466253.19999999</c:v>
                </c:pt>
                <c:pt idx="563">
                  <c:v>360467495.10000002</c:v>
                </c:pt>
                <c:pt idx="564">
                  <c:v>360467887.60000002</c:v>
                </c:pt>
                <c:pt idx="565">
                  <c:v>360468304.80000001</c:v>
                </c:pt>
                <c:pt idx="566">
                  <c:v>360468678.60000002</c:v>
                </c:pt>
                <c:pt idx="567">
                  <c:v>360470371.80000001</c:v>
                </c:pt>
                <c:pt idx="568">
                  <c:v>360471339.69999999</c:v>
                </c:pt>
                <c:pt idx="569">
                  <c:v>360472711.69999999</c:v>
                </c:pt>
                <c:pt idx="570">
                  <c:v>360473728.39999998</c:v>
                </c:pt>
                <c:pt idx="571">
                  <c:v>360473909.39999998</c:v>
                </c:pt>
                <c:pt idx="572">
                  <c:v>360474501.10000002</c:v>
                </c:pt>
                <c:pt idx="573">
                  <c:v>360474954.60000002</c:v>
                </c:pt>
                <c:pt idx="574">
                  <c:v>360476041.10000002</c:v>
                </c:pt>
                <c:pt idx="575">
                  <c:v>360476357.39999998</c:v>
                </c:pt>
                <c:pt idx="576">
                  <c:v>360476615.60000002</c:v>
                </c:pt>
                <c:pt idx="577">
                  <c:v>360476711</c:v>
                </c:pt>
                <c:pt idx="578">
                  <c:v>360477452.60000002</c:v>
                </c:pt>
                <c:pt idx="579">
                  <c:v>360477997.60000002</c:v>
                </c:pt>
                <c:pt idx="580">
                  <c:v>360479137.60000002</c:v>
                </c:pt>
                <c:pt idx="581">
                  <c:v>360479592.39999998</c:v>
                </c:pt>
                <c:pt idx="582">
                  <c:v>360480955.89999998</c:v>
                </c:pt>
                <c:pt idx="583">
                  <c:v>360481417.30000001</c:v>
                </c:pt>
                <c:pt idx="584">
                  <c:v>360482493.5</c:v>
                </c:pt>
                <c:pt idx="585">
                  <c:v>360482931</c:v>
                </c:pt>
                <c:pt idx="586">
                  <c:v>360483635.30000001</c:v>
                </c:pt>
                <c:pt idx="587">
                  <c:v>360484762.39999998</c:v>
                </c:pt>
                <c:pt idx="588">
                  <c:v>360485462.69999999</c:v>
                </c:pt>
                <c:pt idx="589">
                  <c:v>360486004.39999998</c:v>
                </c:pt>
                <c:pt idx="590">
                  <c:v>360486961</c:v>
                </c:pt>
                <c:pt idx="591">
                  <c:v>360487747</c:v>
                </c:pt>
                <c:pt idx="592">
                  <c:v>360488384.5</c:v>
                </c:pt>
                <c:pt idx="593">
                  <c:v>360489164.39999998</c:v>
                </c:pt>
                <c:pt idx="594">
                  <c:v>360490012.10000002</c:v>
                </c:pt>
                <c:pt idx="595">
                  <c:v>360491109.30000001</c:v>
                </c:pt>
                <c:pt idx="596">
                  <c:v>360491915.60000002</c:v>
                </c:pt>
                <c:pt idx="597">
                  <c:v>360492407.69999999</c:v>
                </c:pt>
                <c:pt idx="598">
                  <c:v>360493190.39999998</c:v>
                </c:pt>
                <c:pt idx="599">
                  <c:v>360494016.5</c:v>
                </c:pt>
                <c:pt idx="600">
                  <c:v>360495035.30000001</c:v>
                </c:pt>
                <c:pt idx="601">
                  <c:v>360495790.89999998</c:v>
                </c:pt>
                <c:pt idx="602">
                  <c:v>360496066.19999999</c:v>
                </c:pt>
                <c:pt idx="603">
                  <c:v>360496260.69999999</c:v>
                </c:pt>
                <c:pt idx="604">
                  <c:v>360496744.10000002</c:v>
                </c:pt>
                <c:pt idx="605">
                  <c:v>360497420.39999998</c:v>
                </c:pt>
                <c:pt idx="606">
                  <c:v>360498019.60000002</c:v>
                </c:pt>
                <c:pt idx="607">
                  <c:v>360498567.10000002</c:v>
                </c:pt>
                <c:pt idx="608">
                  <c:v>360499156.80000001</c:v>
                </c:pt>
                <c:pt idx="609">
                  <c:v>360499612.19999999</c:v>
                </c:pt>
                <c:pt idx="610">
                  <c:v>360500154.5</c:v>
                </c:pt>
                <c:pt idx="611">
                  <c:v>360500724.5</c:v>
                </c:pt>
                <c:pt idx="612">
                  <c:v>360500981.80000001</c:v>
                </c:pt>
                <c:pt idx="613">
                  <c:v>360501820.69999999</c:v>
                </c:pt>
                <c:pt idx="614">
                  <c:v>360502403.60000002</c:v>
                </c:pt>
                <c:pt idx="615">
                  <c:v>360502574.19999999</c:v>
                </c:pt>
                <c:pt idx="616">
                  <c:v>360502899.10000002</c:v>
                </c:pt>
                <c:pt idx="617">
                  <c:v>360503050.69999999</c:v>
                </c:pt>
                <c:pt idx="618">
                  <c:v>360503197.5</c:v>
                </c:pt>
                <c:pt idx="619">
                  <c:v>360503712.80000001</c:v>
                </c:pt>
                <c:pt idx="620">
                  <c:v>360504212.30000001</c:v>
                </c:pt>
                <c:pt idx="621">
                  <c:v>360504401</c:v>
                </c:pt>
                <c:pt idx="622">
                  <c:v>360504689.30000001</c:v>
                </c:pt>
                <c:pt idx="623">
                  <c:v>360504932.80000001</c:v>
                </c:pt>
                <c:pt idx="624">
                  <c:v>360505442.89999998</c:v>
                </c:pt>
                <c:pt idx="625">
                  <c:v>360505880.80000001</c:v>
                </c:pt>
                <c:pt idx="626">
                  <c:v>360506211.39999998</c:v>
                </c:pt>
                <c:pt idx="627">
                  <c:v>360506987</c:v>
                </c:pt>
                <c:pt idx="628">
                  <c:v>360507648.69999999</c:v>
                </c:pt>
                <c:pt idx="629">
                  <c:v>360508052.80000001</c:v>
                </c:pt>
                <c:pt idx="630">
                  <c:v>360508660</c:v>
                </c:pt>
                <c:pt idx="631">
                  <c:v>360509601.5</c:v>
                </c:pt>
                <c:pt idx="632">
                  <c:v>360510197.89999998</c:v>
                </c:pt>
                <c:pt idx="633">
                  <c:v>360510728.19999999</c:v>
                </c:pt>
                <c:pt idx="634">
                  <c:v>360510782.69999999</c:v>
                </c:pt>
                <c:pt idx="635">
                  <c:v>360511102</c:v>
                </c:pt>
                <c:pt idx="636">
                  <c:v>360511503.69999999</c:v>
                </c:pt>
                <c:pt idx="637">
                  <c:v>360511981.80000001</c:v>
                </c:pt>
                <c:pt idx="638">
                  <c:v>360512270.39999998</c:v>
                </c:pt>
                <c:pt idx="639">
                  <c:v>360512602.39999998</c:v>
                </c:pt>
                <c:pt idx="640">
                  <c:v>360512808.69999999</c:v>
                </c:pt>
                <c:pt idx="641">
                  <c:v>360513382.5</c:v>
                </c:pt>
                <c:pt idx="642">
                  <c:v>360514982.39999998</c:v>
                </c:pt>
                <c:pt idx="643">
                  <c:v>360515071.89999998</c:v>
                </c:pt>
                <c:pt idx="644">
                  <c:v>360515288.10000002</c:v>
                </c:pt>
                <c:pt idx="645">
                  <c:v>360515300</c:v>
                </c:pt>
                <c:pt idx="646">
                  <c:v>360515772.19999999</c:v>
                </c:pt>
                <c:pt idx="647">
                  <c:v>360515806.69999999</c:v>
                </c:pt>
                <c:pt idx="648">
                  <c:v>360516146.80000001</c:v>
                </c:pt>
                <c:pt idx="649">
                  <c:v>360516235.60000002</c:v>
                </c:pt>
                <c:pt idx="650">
                  <c:v>360516705</c:v>
                </c:pt>
                <c:pt idx="651">
                  <c:v>360516911.10000002</c:v>
                </c:pt>
                <c:pt idx="652">
                  <c:v>360517321.39999998</c:v>
                </c:pt>
                <c:pt idx="653">
                  <c:v>360517522.69999999</c:v>
                </c:pt>
                <c:pt idx="654">
                  <c:v>360517819.39999998</c:v>
                </c:pt>
                <c:pt idx="655">
                  <c:v>360517843.69999999</c:v>
                </c:pt>
                <c:pt idx="656">
                  <c:v>360518187.89999998</c:v>
                </c:pt>
                <c:pt idx="657">
                  <c:v>360518416.80000001</c:v>
                </c:pt>
                <c:pt idx="658">
                  <c:v>360519343.5</c:v>
                </c:pt>
                <c:pt idx="659">
                  <c:v>360519701.80000001</c:v>
                </c:pt>
                <c:pt idx="660">
                  <c:v>360520308.30000001</c:v>
                </c:pt>
                <c:pt idx="661">
                  <c:v>360520578</c:v>
                </c:pt>
                <c:pt idx="662">
                  <c:v>360521533.5</c:v>
                </c:pt>
                <c:pt idx="663">
                  <c:v>360521784.10000002</c:v>
                </c:pt>
                <c:pt idx="664">
                  <c:v>360522431.60000002</c:v>
                </c:pt>
                <c:pt idx="665">
                  <c:v>360522753.80000001</c:v>
                </c:pt>
                <c:pt idx="666">
                  <c:v>360523435.39999998</c:v>
                </c:pt>
                <c:pt idx="667">
                  <c:v>360523575.10000002</c:v>
                </c:pt>
                <c:pt idx="668">
                  <c:v>360524135.19999999</c:v>
                </c:pt>
                <c:pt idx="669">
                  <c:v>360524358.60000002</c:v>
                </c:pt>
                <c:pt idx="670">
                  <c:v>360524948.80000001</c:v>
                </c:pt>
                <c:pt idx="671">
                  <c:v>360525240.39999998</c:v>
                </c:pt>
                <c:pt idx="672">
                  <c:v>360525963.5</c:v>
                </c:pt>
                <c:pt idx="673">
                  <c:v>360529706.60000002</c:v>
                </c:pt>
                <c:pt idx="674">
                  <c:v>360530253.39999998</c:v>
                </c:pt>
                <c:pt idx="675">
                  <c:v>360531654.80000001</c:v>
                </c:pt>
                <c:pt idx="676">
                  <c:v>360532142</c:v>
                </c:pt>
                <c:pt idx="677">
                  <c:v>360533847.19999999</c:v>
                </c:pt>
                <c:pt idx="678">
                  <c:v>360534066.60000002</c:v>
                </c:pt>
                <c:pt idx="679">
                  <c:v>360535049.10000002</c:v>
                </c:pt>
                <c:pt idx="680">
                  <c:v>360535297.60000002</c:v>
                </c:pt>
                <c:pt idx="681">
                  <c:v>360535476.30000001</c:v>
                </c:pt>
                <c:pt idx="682">
                  <c:v>360535572.30000001</c:v>
                </c:pt>
                <c:pt idx="683">
                  <c:v>360536230.5</c:v>
                </c:pt>
                <c:pt idx="684">
                  <c:v>360538023.69999999</c:v>
                </c:pt>
                <c:pt idx="685">
                  <c:v>360539775.60000002</c:v>
                </c:pt>
                <c:pt idx="686">
                  <c:v>360540611</c:v>
                </c:pt>
                <c:pt idx="687">
                  <c:v>360541144.80000001</c:v>
                </c:pt>
                <c:pt idx="688">
                  <c:v>360541263</c:v>
                </c:pt>
                <c:pt idx="689">
                  <c:v>360541329.60000002</c:v>
                </c:pt>
                <c:pt idx="690">
                  <c:v>360541659.10000002</c:v>
                </c:pt>
                <c:pt idx="691">
                  <c:v>360541959</c:v>
                </c:pt>
                <c:pt idx="692">
                  <c:v>360542313</c:v>
                </c:pt>
                <c:pt idx="693">
                  <c:v>360542805.69999999</c:v>
                </c:pt>
                <c:pt idx="694">
                  <c:v>360543162.60000002</c:v>
                </c:pt>
                <c:pt idx="695">
                  <c:v>360543750.39999998</c:v>
                </c:pt>
                <c:pt idx="696">
                  <c:v>360545856.19999999</c:v>
                </c:pt>
                <c:pt idx="697">
                  <c:v>360546091.10000002</c:v>
                </c:pt>
                <c:pt idx="698">
                  <c:v>360547358.89999998</c:v>
                </c:pt>
                <c:pt idx="699">
                  <c:v>360547804.5</c:v>
                </c:pt>
                <c:pt idx="700">
                  <c:v>360548683.60000002</c:v>
                </c:pt>
                <c:pt idx="701">
                  <c:v>360548975.19999999</c:v>
                </c:pt>
                <c:pt idx="702">
                  <c:v>360549337.10000002</c:v>
                </c:pt>
                <c:pt idx="703">
                  <c:v>360549434.39999998</c:v>
                </c:pt>
                <c:pt idx="704">
                  <c:v>360549641.5</c:v>
                </c:pt>
                <c:pt idx="705">
                  <c:v>360549918.39999998</c:v>
                </c:pt>
                <c:pt idx="706">
                  <c:v>360550755.10000002</c:v>
                </c:pt>
                <c:pt idx="707">
                  <c:v>360550977.30000001</c:v>
                </c:pt>
                <c:pt idx="708">
                  <c:v>360551509.39999998</c:v>
                </c:pt>
                <c:pt idx="709">
                  <c:v>360551625</c:v>
                </c:pt>
                <c:pt idx="710">
                  <c:v>360551979.89999998</c:v>
                </c:pt>
                <c:pt idx="711">
                  <c:v>360552185.5</c:v>
                </c:pt>
                <c:pt idx="712">
                  <c:v>360552746.10000002</c:v>
                </c:pt>
                <c:pt idx="713">
                  <c:v>360552882.5</c:v>
                </c:pt>
                <c:pt idx="714">
                  <c:v>360553107.30000001</c:v>
                </c:pt>
                <c:pt idx="715">
                  <c:v>360553236.60000002</c:v>
                </c:pt>
                <c:pt idx="716">
                  <c:v>360553521.5</c:v>
                </c:pt>
                <c:pt idx="717">
                  <c:v>360553670.89999998</c:v>
                </c:pt>
                <c:pt idx="718">
                  <c:v>360554104.80000001</c:v>
                </c:pt>
                <c:pt idx="719">
                  <c:v>360554226.60000002</c:v>
                </c:pt>
                <c:pt idx="720">
                  <c:v>360554509.5</c:v>
                </c:pt>
                <c:pt idx="721">
                  <c:v>360554609.30000001</c:v>
                </c:pt>
                <c:pt idx="722">
                  <c:v>360554755.69999999</c:v>
                </c:pt>
                <c:pt idx="723">
                  <c:v>360554852.60000002</c:v>
                </c:pt>
                <c:pt idx="724">
                  <c:v>360555191.89999998</c:v>
                </c:pt>
                <c:pt idx="725">
                  <c:v>360555259.30000001</c:v>
                </c:pt>
                <c:pt idx="726">
                  <c:v>360555303.10000002</c:v>
                </c:pt>
                <c:pt idx="727">
                  <c:v>360555360.10000002</c:v>
                </c:pt>
                <c:pt idx="728">
                  <c:v>360555511.39999998</c:v>
                </c:pt>
                <c:pt idx="729">
                  <c:v>360555666.19999999</c:v>
                </c:pt>
                <c:pt idx="730">
                  <c:v>360556309.89999998</c:v>
                </c:pt>
                <c:pt idx="731">
                  <c:v>360556487.19999999</c:v>
                </c:pt>
                <c:pt idx="732">
                  <c:v>360556679.80000001</c:v>
                </c:pt>
                <c:pt idx="733">
                  <c:v>360556701.69999999</c:v>
                </c:pt>
                <c:pt idx="734">
                  <c:v>360556952.10000002</c:v>
                </c:pt>
                <c:pt idx="735">
                  <c:v>360557069.89999998</c:v>
                </c:pt>
                <c:pt idx="736">
                  <c:v>360557281</c:v>
                </c:pt>
                <c:pt idx="737">
                  <c:v>360557341.19999999</c:v>
                </c:pt>
                <c:pt idx="738">
                  <c:v>360557663.89999998</c:v>
                </c:pt>
                <c:pt idx="739">
                  <c:v>360557984.19999999</c:v>
                </c:pt>
                <c:pt idx="740">
                  <c:v>360558566</c:v>
                </c:pt>
                <c:pt idx="741">
                  <c:v>360558624.60000002</c:v>
                </c:pt>
                <c:pt idx="742">
                  <c:v>360559098.60000002</c:v>
                </c:pt>
                <c:pt idx="743">
                  <c:v>360559287.69999999</c:v>
                </c:pt>
                <c:pt idx="744">
                  <c:v>360559412.39999998</c:v>
                </c:pt>
                <c:pt idx="745">
                  <c:v>360559512.80000001</c:v>
                </c:pt>
                <c:pt idx="746">
                  <c:v>360559775.10000002</c:v>
                </c:pt>
                <c:pt idx="747">
                  <c:v>360559912.69999999</c:v>
                </c:pt>
                <c:pt idx="748">
                  <c:v>360560162.19999999</c:v>
                </c:pt>
                <c:pt idx="749">
                  <c:v>360560215.30000001</c:v>
                </c:pt>
                <c:pt idx="750">
                  <c:v>360560377.89999998</c:v>
                </c:pt>
                <c:pt idx="751">
                  <c:v>360560459.10000002</c:v>
                </c:pt>
                <c:pt idx="752">
                  <c:v>360560757.19999999</c:v>
                </c:pt>
                <c:pt idx="753">
                  <c:v>360560903.69999999</c:v>
                </c:pt>
                <c:pt idx="754">
                  <c:v>360561281.39999998</c:v>
                </c:pt>
                <c:pt idx="755">
                  <c:v>360561467.19999999</c:v>
                </c:pt>
                <c:pt idx="756">
                  <c:v>360561778.39999998</c:v>
                </c:pt>
                <c:pt idx="757">
                  <c:v>360561873.5</c:v>
                </c:pt>
                <c:pt idx="758">
                  <c:v>360562025.19999999</c:v>
                </c:pt>
                <c:pt idx="759">
                  <c:v>360562097.39999998</c:v>
                </c:pt>
                <c:pt idx="760">
                  <c:v>360562475.10000002</c:v>
                </c:pt>
                <c:pt idx="761">
                  <c:v>360562705.69999999</c:v>
                </c:pt>
                <c:pt idx="762">
                  <c:v>360563122.39999998</c:v>
                </c:pt>
                <c:pt idx="763">
                  <c:v>360563213.10000002</c:v>
                </c:pt>
                <c:pt idx="764">
                  <c:v>360563450.89999998</c:v>
                </c:pt>
                <c:pt idx="765">
                  <c:v>360563619.89999998</c:v>
                </c:pt>
                <c:pt idx="766">
                  <c:v>360563928.60000002</c:v>
                </c:pt>
                <c:pt idx="767">
                  <c:v>360564023.30000001</c:v>
                </c:pt>
                <c:pt idx="768">
                  <c:v>360564150.5</c:v>
                </c:pt>
                <c:pt idx="769">
                  <c:v>360564181.80000001</c:v>
                </c:pt>
                <c:pt idx="770">
                  <c:v>360564296.89999998</c:v>
                </c:pt>
                <c:pt idx="771">
                  <c:v>360564421.5</c:v>
                </c:pt>
                <c:pt idx="772">
                  <c:v>360565317</c:v>
                </c:pt>
                <c:pt idx="773">
                  <c:v>360566007.69999999</c:v>
                </c:pt>
                <c:pt idx="774">
                  <c:v>360566106.5</c:v>
                </c:pt>
                <c:pt idx="775">
                  <c:v>360566384.80000001</c:v>
                </c:pt>
                <c:pt idx="776">
                  <c:v>360566479</c:v>
                </c:pt>
                <c:pt idx="777">
                  <c:v>360566580.5</c:v>
                </c:pt>
                <c:pt idx="778">
                  <c:v>360566920.10000002</c:v>
                </c:pt>
                <c:pt idx="779">
                  <c:v>360568061.30000001</c:v>
                </c:pt>
                <c:pt idx="780">
                  <c:v>360568838.5</c:v>
                </c:pt>
                <c:pt idx="781">
                  <c:v>360569594</c:v>
                </c:pt>
                <c:pt idx="782">
                  <c:v>360569854.69999999</c:v>
                </c:pt>
                <c:pt idx="783">
                  <c:v>360570378</c:v>
                </c:pt>
                <c:pt idx="784">
                  <c:v>360570702.39999998</c:v>
                </c:pt>
                <c:pt idx="785">
                  <c:v>360570926.89999998</c:v>
                </c:pt>
                <c:pt idx="786">
                  <c:v>360571100.30000001</c:v>
                </c:pt>
                <c:pt idx="787">
                  <c:v>360571351.89999998</c:v>
                </c:pt>
                <c:pt idx="788">
                  <c:v>360571448.5</c:v>
                </c:pt>
                <c:pt idx="789">
                  <c:v>360571586</c:v>
                </c:pt>
                <c:pt idx="790">
                  <c:v>360571725.19999999</c:v>
                </c:pt>
                <c:pt idx="791">
                  <c:v>360571996.80000001</c:v>
                </c:pt>
                <c:pt idx="792">
                  <c:v>360572136.5</c:v>
                </c:pt>
                <c:pt idx="793">
                  <c:v>360572274.5</c:v>
                </c:pt>
                <c:pt idx="794">
                  <c:v>360572338.19999999</c:v>
                </c:pt>
                <c:pt idx="795">
                  <c:v>360572551.19999999</c:v>
                </c:pt>
                <c:pt idx="796">
                  <c:v>360572811</c:v>
                </c:pt>
                <c:pt idx="797">
                  <c:v>360573044.19999999</c:v>
                </c:pt>
                <c:pt idx="798">
                  <c:v>360573197.69999999</c:v>
                </c:pt>
                <c:pt idx="799">
                  <c:v>360573415.30000001</c:v>
                </c:pt>
                <c:pt idx="800">
                  <c:v>360573647.10000002</c:v>
                </c:pt>
                <c:pt idx="801">
                  <c:v>360574027.80000001</c:v>
                </c:pt>
                <c:pt idx="802">
                  <c:v>360574165.39999998</c:v>
                </c:pt>
                <c:pt idx="803">
                  <c:v>360574278.30000001</c:v>
                </c:pt>
                <c:pt idx="804">
                  <c:v>360574497.30000001</c:v>
                </c:pt>
                <c:pt idx="805">
                  <c:v>360574884.89999998</c:v>
                </c:pt>
                <c:pt idx="806">
                  <c:v>360574952.80000001</c:v>
                </c:pt>
                <c:pt idx="807">
                  <c:v>360575587.60000002</c:v>
                </c:pt>
                <c:pt idx="808">
                  <c:v>360576081.30000001</c:v>
                </c:pt>
                <c:pt idx="809">
                  <c:v>360576328</c:v>
                </c:pt>
                <c:pt idx="810">
                  <c:v>360576677</c:v>
                </c:pt>
                <c:pt idx="811">
                  <c:v>360577157</c:v>
                </c:pt>
                <c:pt idx="812">
                  <c:v>360577589.30000001</c:v>
                </c:pt>
                <c:pt idx="813">
                  <c:v>360577947.30000001</c:v>
                </c:pt>
                <c:pt idx="814">
                  <c:v>360578124.10000002</c:v>
                </c:pt>
                <c:pt idx="815">
                  <c:v>360578320.39999998</c:v>
                </c:pt>
                <c:pt idx="816">
                  <c:v>360579113.39999998</c:v>
                </c:pt>
                <c:pt idx="817">
                  <c:v>360579955.39999998</c:v>
                </c:pt>
                <c:pt idx="818">
                  <c:v>360580442.10000002</c:v>
                </c:pt>
                <c:pt idx="819">
                  <c:v>360580960.5</c:v>
                </c:pt>
                <c:pt idx="820">
                  <c:v>360581260.30000001</c:v>
                </c:pt>
                <c:pt idx="821">
                  <c:v>360581594.89999998</c:v>
                </c:pt>
                <c:pt idx="822">
                  <c:v>360582635.60000002</c:v>
                </c:pt>
                <c:pt idx="823">
                  <c:v>360583113.89999998</c:v>
                </c:pt>
                <c:pt idx="824">
                  <c:v>360583491.19999999</c:v>
                </c:pt>
                <c:pt idx="825">
                  <c:v>360583957.80000001</c:v>
                </c:pt>
                <c:pt idx="826">
                  <c:v>360584516.60000002</c:v>
                </c:pt>
                <c:pt idx="827">
                  <c:v>360585092.80000001</c:v>
                </c:pt>
                <c:pt idx="828">
                  <c:v>360585279.19999999</c:v>
                </c:pt>
                <c:pt idx="829">
                  <c:v>360585420.39999998</c:v>
                </c:pt>
                <c:pt idx="830">
                  <c:v>360585610.39999998</c:v>
                </c:pt>
                <c:pt idx="831">
                  <c:v>360586025.10000002</c:v>
                </c:pt>
                <c:pt idx="832">
                  <c:v>360586456.89999998</c:v>
                </c:pt>
                <c:pt idx="833">
                  <c:v>360587318</c:v>
                </c:pt>
                <c:pt idx="834">
                  <c:v>360587738.60000002</c:v>
                </c:pt>
                <c:pt idx="835">
                  <c:v>360587932.89999998</c:v>
                </c:pt>
                <c:pt idx="836">
                  <c:v>360588323.69999999</c:v>
                </c:pt>
                <c:pt idx="837">
                  <c:v>360588783.30000001</c:v>
                </c:pt>
                <c:pt idx="838">
                  <c:v>360589227.89999998</c:v>
                </c:pt>
                <c:pt idx="839">
                  <c:v>360589630.69999999</c:v>
                </c:pt>
                <c:pt idx="840">
                  <c:v>360590230.80000001</c:v>
                </c:pt>
                <c:pt idx="841">
                  <c:v>360590604.60000002</c:v>
                </c:pt>
                <c:pt idx="842">
                  <c:v>360590800.89999998</c:v>
                </c:pt>
                <c:pt idx="843">
                  <c:v>360590906.80000001</c:v>
                </c:pt>
                <c:pt idx="844">
                  <c:v>360591040</c:v>
                </c:pt>
                <c:pt idx="845">
                  <c:v>360591262.30000001</c:v>
                </c:pt>
                <c:pt idx="846">
                  <c:v>360591517.69999999</c:v>
                </c:pt>
                <c:pt idx="847">
                  <c:v>360591653.10000002</c:v>
                </c:pt>
                <c:pt idx="848">
                  <c:v>360591790.30000001</c:v>
                </c:pt>
                <c:pt idx="849">
                  <c:v>360592026.30000001</c:v>
                </c:pt>
                <c:pt idx="850">
                  <c:v>360592569.19999999</c:v>
                </c:pt>
                <c:pt idx="851">
                  <c:v>360592854.39999998</c:v>
                </c:pt>
                <c:pt idx="852">
                  <c:v>360593179.19999999</c:v>
                </c:pt>
                <c:pt idx="853">
                  <c:v>360593381.80000001</c:v>
                </c:pt>
                <c:pt idx="854">
                  <c:v>360593530.5</c:v>
                </c:pt>
                <c:pt idx="855">
                  <c:v>360593782.19999999</c:v>
                </c:pt>
                <c:pt idx="856">
                  <c:v>360593977.30000001</c:v>
                </c:pt>
                <c:pt idx="857">
                  <c:v>360594100.80000001</c:v>
                </c:pt>
                <c:pt idx="858">
                  <c:v>360594246.10000002</c:v>
                </c:pt>
                <c:pt idx="859">
                  <c:v>360594701.10000002</c:v>
                </c:pt>
                <c:pt idx="860">
                  <c:v>360595253.5</c:v>
                </c:pt>
                <c:pt idx="861">
                  <c:v>360595510.69999999</c:v>
                </c:pt>
                <c:pt idx="862">
                  <c:v>360595647.39999998</c:v>
                </c:pt>
                <c:pt idx="863">
                  <c:v>360595759.80000001</c:v>
                </c:pt>
                <c:pt idx="864">
                  <c:v>360595978.19999999</c:v>
                </c:pt>
                <c:pt idx="865">
                  <c:v>360596262.19999999</c:v>
                </c:pt>
                <c:pt idx="866">
                  <c:v>360596482.69999999</c:v>
                </c:pt>
                <c:pt idx="867">
                  <c:v>360597030.60000002</c:v>
                </c:pt>
                <c:pt idx="868">
                  <c:v>360597686.89999998</c:v>
                </c:pt>
                <c:pt idx="869">
                  <c:v>360598228.5</c:v>
                </c:pt>
                <c:pt idx="870">
                  <c:v>360598637.5</c:v>
                </c:pt>
                <c:pt idx="871">
                  <c:v>360599209.30000001</c:v>
                </c:pt>
                <c:pt idx="872">
                  <c:v>360599461.19999999</c:v>
                </c:pt>
                <c:pt idx="873">
                  <c:v>360599722.69999999</c:v>
                </c:pt>
                <c:pt idx="874">
                  <c:v>360599929.80000001</c:v>
                </c:pt>
                <c:pt idx="875">
                  <c:v>360600284.30000001</c:v>
                </c:pt>
                <c:pt idx="876">
                  <c:v>360600327.69999999</c:v>
                </c:pt>
                <c:pt idx="877">
                  <c:v>360601016</c:v>
                </c:pt>
                <c:pt idx="878">
                  <c:v>360601365.39999998</c:v>
                </c:pt>
                <c:pt idx="879">
                  <c:v>360601433.10000002</c:v>
                </c:pt>
                <c:pt idx="880">
                  <c:v>360601769</c:v>
                </c:pt>
                <c:pt idx="881">
                  <c:v>360601917.30000001</c:v>
                </c:pt>
                <c:pt idx="882">
                  <c:v>360601961.89999998</c:v>
                </c:pt>
                <c:pt idx="883">
                  <c:v>360602128</c:v>
                </c:pt>
                <c:pt idx="884">
                  <c:v>360602210.60000002</c:v>
                </c:pt>
                <c:pt idx="885">
                  <c:v>360602603.10000002</c:v>
                </c:pt>
                <c:pt idx="886">
                  <c:v>360602869.89999998</c:v>
                </c:pt>
                <c:pt idx="887">
                  <c:v>360602962.89999998</c:v>
                </c:pt>
                <c:pt idx="888">
                  <c:v>360603107.10000002</c:v>
                </c:pt>
                <c:pt idx="889">
                  <c:v>360603240.10000002</c:v>
                </c:pt>
                <c:pt idx="890">
                  <c:v>360603557.60000002</c:v>
                </c:pt>
                <c:pt idx="891">
                  <c:v>360604000.30000001</c:v>
                </c:pt>
                <c:pt idx="892">
                  <c:v>360604750.19999999</c:v>
                </c:pt>
                <c:pt idx="893">
                  <c:v>360605224.30000001</c:v>
                </c:pt>
                <c:pt idx="894">
                  <c:v>360605434.19999999</c:v>
                </c:pt>
                <c:pt idx="895">
                  <c:v>360605793.60000002</c:v>
                </c:pt>
                <c:pt idx="896">
                  <c:v>360606374.60000002</c:v>
                </c:pt>
                <c:pt idx="897">
                  <c:v>360606663.60000002</c:v>
                </c:pt>
                <c:pt idx="898">
                  <c:v>360607066</c:v>
                </c:pt>
                <c:pt idx="899">
                  <c:v>360607343.69999999</c:v>
                </c:pt>
                <c:pt idx="900">
                  <c:v>360607801.39999998</c:v>
                </c:pt>
                <c:pt idx="901">
                  <c:v>360608160.60000002</c:v>
                </c:pt>
                <c:pt idx="902">
                  <c:v>360608306.69999999</c:v>
                </c:pt>
                <c:pt idx="903">
                  <c:v>360608582.60000002</c:v>
                </c:pt>
                <c:pt idx="904">
                  <c:v>360609015.19999999</c:v>
                </c:pt>
                <c:pt idx="905">
                  <c:v>360609167.39999998</c:v>
                </c:pt>
                <c:pt idx="906">
                  <c:v>360609381</c:v>
                </c:pt>
                <c:pt idx="907">
                  <c:v>360609579</c:v>
                </c:pt>
                <c:pt idx="908">
                  <c:v>360609912.89999998</c:v>
                </c:pt>
                <c:pt idx="909">
                  <c:v>360610066.60000002</c:v>
                </c:pt>
                <c:pt idx="910">
                  <c:v>360610247.80000001</c:v>
                </c:pt>
                <c:pt idx="911">
                  <c:v>360610477.5</c:v>
                </c:pt>
                <c:pt idx="912">
                  <c:v>360610951.80000001</c:v>
                </c:pt>
                <c:pt idx="913">
                  <c:v>360611149</c:v>
                </c:pt>
                <c:pt idx="914">
                  <c:v>360611242.10000002</c:v>
                </c:pt>
                <c:pt idx="915">
                  <c:v>360611336.30000001</c:v>
                </c:pt>
                <c:pt idx="916">
                  <c:v>360611586.80000001</c:v>
                </c:pt>
                <c:pt idx="917">
                  <c:v>360611892.30000001</c:v>
                </c:pt>
                <c:pt idx="918">
                  <c:v>360612497.19999999</c:v>
                </c:pt>
                <c:pt idx="919">
                  <c:v>360612851.80000001</c:v>
                </c:pt>
                <c:pt idx="920">
                  <c:v>360613303.39999998</c:v>
                </c:pt>
                <c:pt idx="921">
                  <c:v>360613438.5</c:v>
                </c:pt>
                <c:pt idx="922">
                  <c:v>360613790.5</c:v>
                </c:pt>
                <c:pt idx="923">
                  <c:v>360613941.10000002</c:v>
                </c:pt>
                <c:pt idx="924">
                  <c:v>360614226.10000002</c:v>
                </c:pt>
                <c:pt idx="925">
                  <c:v>360614277.19999999</c:v>
                </c:pt>
                <c:pt idx="926">
                  <c:v>360614623.10000002</c:v>
                </c:pt>
                <c:pt idx="927">
                  <c:v>360614755.30000001</c:v>
                </c:pt>
                <c:pt idx="928">
                  <c:v>360615059.5</c:v>
                </c:pt>
                <c:pt idx="929">
                  <c:v>360615255.30000001</c:v>
                </c:pt>
                <c:pt idx="930">
                  <c:v>360616049.69999999</c:v>
                </c:pt>
                <c:pt idx="931">
                  <c:v>360616462.80000001</c:v>
                </c:pt>
                <c:pt idx="932">
                  <c:v>360617097.80000001</c:v>
                </c:pt>
                <c:pt idx="933">
                  <c:v>360617397.89999998</c:v>
                </c:pt>
                <c:pt idx="934">
                  <c:v>360617563.5</c:v>
                </c:pt>
                <c:pt idx="935">
                  <c:v>360617613.80000001</c:v>
                </c:pt>
                <c:pt idx="936">
                  <c:v>360617747.89999998</c:v>
                </c:pt>
                <c:pt idx="937">
                  <c:v>360617972.80000001</c:v>
                </c:pt>
                <c:pt idx="938">
                  <c:v>360618241.10000002</c:v>
                </c:pt>
                <c:pt idx="939">
                  <c:v>360618366.30000001</c:v>
                </c:pt>
                <c:pt idx="940">
                  <c:v>360618561.89999998</c:v>
                </c:pt>
                <c:pt idx="941">
                  <c:v>360618623.69999999</c:v>
                </c:pt>
                <c:pt idx="942">
                  <c:v>360618745</c:v>
                </c:pt>
                <c:pt idx="943">
                  <c:v>360618833.5</c:v>
                </c:pt>
                <c:pt idx="944">
                  <c:v>360618957.30000001</c:v>
                </c:pt>
                <c:pt idx="945">
                  <c:v>360619080.19999999</c:v>
                </c:pt>
                <c:pt idx="946">
                  <c:v>360619266.69999999</c:v>
                </c:pt>
                <c:pt idx="947">
                  <c:v>360619386.19999999</c:v>
                </c:pt>
                <c:pt idx="948">
                  <c:v>360619633.30000001</c:v>
                </c:pt>
                <c:pt idx="949">
                  <c:v>360619871.80000001</c:v>
                </c:pt>
                <c:pt idx="950">
                  <c:v>360620097.89999998</c:v>
                </c:pt>
                <c:pt idx="951">
                  <c:v>360620200</c:v>
                </c:pt>
                <c:pt idx="952">
                  <c:v>360620312.39999998</c:v>
                </c:pt>
                <c:pt idx="953">
                  <c:v>360620371.39999998</c:v>
                </c:pt>
                <c:pt idx="954">
                  <c:v>360620427.69999999</c:v>
                </c:pt>
                <c:pt idx="955">
                  <c:v>360620593.89999998</c:v>
                </c:pt>
                <c:pt idx="956">
                  <c:v>360620815.30000001</c:v>
                </c:pt>
                <c:pt idx="957">
                  <c:v>360620848.19999999</c:v>
                </c:pt>
                <c:pt idx="958">
                  <c:v>360620947</c:v>
                </c:pt>
                <c:pt idx="959">
                  <c:v>360621064.89999998</c:v>
                </c:pt>
                <c:pt idx="960">
                  <c:v>360621148.89999998</c:v>
                </c:pt>
                <c:pt idx="961">
                  <c:v>360621264.80000001</c:v>
                </c:pt>
                <c:pt idx="962">
                  <c:v>360621358.19999999</c:v>
                </c:pt>
                <c:pt idx="963">
                  <c:v>360621446</c:v>
                </c:pt>
                <c:pt idx="964">
                  <c:v>360621536.69999999</c:v>
                </c:pt>
                <c:pt idx="965">
                  <c:v>360621910.5</c:v>
                </c:pt>
                <c:pt idx="966">
                  <c:v>360622172.89999998</c:v>
                </c:pt>
                <c:pt idx="967">
                  <c:v>360622285.30000001</c:v>
                </c:pt>
                <c:pt idx="968">
                  <c:v>360622383</c:v>
                </c:pt>
                <c:pt idx="969">
                  <c:v>360622504.69999999</c:v>
                </c:pt>
                <c:pt idx="970">
                  <c:v>360622921</c:v>
                </c:pt>
                <c:pt idx="971">
                  <c:v>360623383.80000001</c:v>
                </c:pt>
                <c:pt idx="972">
                  <c:v>360623620.69999999</c:v>
                </c:pt>
                <c:pt idx="973">
                  <c:v>360623829.80000001</c:v>
                </c:pt>
                <c:pt idx="974">
                  <c:v>360623936.10000002</c:v>
                </c:pt>
                <c:pt idx="975">
                  <c:v>360624129.30000001</c:v>
                </c:pt>
                <c:pt idx="976">
                  <c:v>360624251.10000002</c:v>
                </c:pt>
                <c:pt idx="977">
                  <c:v>360624395</c:v>
                </c:pt>
                <c:pt idx="978">
                  <c:v>360624575.30000001</c:v>
                </c:pt>
                <c:pt idx="979">
                  <c:v>360624799.5</c:v>
                </c:pt>
                <c:pt idx="980">
                  <c:v>360625153.10000002</c:v>
                </c:pt>
                <c:pt idx="981">
                  <c:v>360625413.60000002</c:v>
                </c:pt>
                <c:pt idx="982">
                  <c:v>360625591.60000002</c:v>
                </c:pt>
                <c:pt idx="983">
                  <c:v>360625699</c:v>
                </c:pt>
                <c:pt idx="984">
                  <c:v>360625840</c:v>
                </c:pt>
                <c:pt idx="985">
                  <c:v>360625931.89999998</c:v>
                </c:pt>
                <c:pt idx="986">
                  <c:v>360626059.89999998</c:v>
                </c:pt>
                <c:pt idx="987">
                  <c:v>360626125.19999999</c:v>
                </c:pt>
                <c:pt idx="988">
                  <c:v>360626241.39999998</c:v>
                </c:pt>
                <c:pt idx="989">
                  <c:v>360626363.60000002</c:v>
                </c:pt>
                <c:pt idx="990">
                  <c:v>360626802.10000002</c:v>
                </c:pt>
                <c:pt idx="991">
                  <c:v>360627008.10000002</c:v>
                </c:pt>
                <c:pt idx="992">
                  <c:v>360627389.5</c:v>
                </c:pt>
                <c:pt idx="993">
                  <c:v>360627557.60000002</c:v>
                </c:pt>
                <c:pt idx="994">
                  <c:v>360627850.19999999</c:v>
                </c:pt>
                <c:pt idx="995">
                  <c:v>360628137.60000002</c:v>
                </c:pt>
                <c:pt idx="996">
                  <c:v>360628745.69999999</c:v>
                </c:pt>
                <c:pt idx="997">
                  <c:v>360629282.89999998</c:v>
                </c:pt>
                <c:pt idx="998">
                  <c:v>360629539.60000002</c:v>
                </c:pt>
                <c:pt idx="999">
                  <c:v>360629804.80000001</c:v>
                </c:pt>
                <c:pt idx="1000">
                  <c:v>360630373.39999998</c:v>
                </c:pt>
                <c:pt idx="1001">
                  <c:v>360630772.39999998</c:v>
                </c:pt>
                <c:pt idx="1002">
                  <c:v>360630936.30000001</c:v>
                </c:pt>
                <c:pt idx="1003">
                  <c:v>360631406.39999998</c:v>
                </c:pt>
                <c:pt idx="1004">
                  <c:v>360631465.60000002</c:v>
                </c:pt>
                <c:pt idx="1005">
                  <c:v>360631954.80000001</c:v>
                </c:pt>
                <c:pt idx="1006">
                  <c:v>360632028.80000001</c:v>
                </c:pt>
                <c:pt idx="1007">
                  <c:v>360632447.80000001</c:v>
                </c:pt>
                <c:pt idx="1008">
                  <c:v>360632553.60000002</c:v>
                </c:pt>
                <c:pt idx="1009">
                  <c:v>360632945.69999999</c:v>
                </c:pt>
                <c:pt idx="1010">
                  <c:v>360633321.19999999</c:v>
                </c:pt>
                <c:pt idx="1011">
                  <c:v>360634221.39999998</c:v>
                </c:pt>
                <c:pt idx="1012">
                  <c:v>360634564.10000002</c:v>
                </c:pt>
                <c:pt idx="1013">
                  <c:v>360634964.39999998</c:v>
                </c:pt>
                <c:pt idx="1014">
                  <c:v>360636008.80000001</c:v>
                </c:pt>
                <c:pt idx="1015">
                  <c:v>360636906.69999999</c:v>
                </c:pt>
                <c:pt idx="1016">
                  <c:v>360637496.39999998</c:v>
                </c:pt>
                <c:pt idx="1017">
                  <c:v>360637945.5</c:v>
                </c:pt>
                <c:pt idx="1018">
                  <c:v>360638551.30000001</c:v>
                </c:pt>
                <c:pt idx="1019">
                  <c:v>360638787.69999999</c:v>
                </c:pt>
                <c:pt idx="1020">
                  <c:v>360638905.39999998</c:v>
                </c:pt>
                <c:pt idx="1021">
                  <c:v>360638983.30000001</c:v>
                </c:pt>
                <c:pt idx="1022">
                  <c:v>360639050</c:v>
                </c:pt>
                <c:pt idx="1023">
                  <c:v>360639167.30000001</c:v>
                </c:pt>
                <c:pt idx="1024">
                  <c:v>360639513.80000001</c:v>
                </c:pt>
                <c:pt idx="1025">
                  <c:v>360639844.10000002</c:v>
                </c:pt>
                <c:pt idx="1026">
                  <c:v>360640062.89999998</c:v>
                </c:pt>
                <c:pt idx="1027">
                  <c:v>360640319.60000002</c:v>
                </c:pt>
                <c:pt idx="1028">
                  <c:v>360640734.69999999</c:v>
                </c:pt>
                <c:pt idx="1029">
                  <c:v>360640941.69999999</c:v>
                </c:pt>
                <c:pt idx="1030">
                  <c:v>360641108.80000001</c:v>
                </c:pt>
                <c:pt idx="1031">
                  <c:v>360641159</c:v>
                </c:pt>
                <c:pt idx="1032">
                  <c:v>360641390.69999999</c:v>
                </c:pt>
                <c:pt idx="1033">
                  <c:v>360641631.5</c:v>
                </c:pt>
                <c:pt idx="1034">
                  <c:v>360641870.10000002</c:v>
                </c:pt>
                <c:pt idx="1035">
                  <c:v>360642115</c:v>
                </c:pt>
                <c:pt idx="1036">
                  <c:v>360642250.39999998</c:v>
                </c:pt>
                <c:pt idx="1037">
                  <c:v>360642469.80000001</c:v>
                </c:pt>
                <c:pt idx="1038">
                  <c:v>360642620.80000001</c:v>
                </c:pt>
                <c:pt idx="1039">
                  <c:v>360642746.30000001</c:v>
                </c:pt>
                <c:pt idx="1040">
                  <c:v>360643053.30000001</c:v>
                </c:pt>
                <c:pt idx="1041">
                  <c:v>360643365.19999999</c:v>
                </c:pt>
                <c:pt idx="1042">
                  <c:v>360643512.69999999</c:v>
                </c:pt>
                <c:pt idx="1043">
                  <c:v>360643564</c:v>
                </c:pt>
                <c:pt idx="1044">
                  <c:v>360643678</c:v>
                </c:pt>
                <c:pt idx="1045">
                  <c:v>360643753.10000002</c:v>
                </c:pt>
                <c:pt idx="1046">
                  <c:v>360643821.80000001</c:v>
                </c:pt>
                <c:pt idx="1047">
                  <c:v>360644080.69999999</c:v>
                </c:pt>
                <c:pt idx="1048">
                  <c:v>360644592.19999999</c:v>
                </c:pt>
                <c:pt idx="1049">
                  <c:v>360645023.89999998</c:v>
                </c:pt>
                <c:pt idx="1050">
                  <c:v>360645453.19999999</c:v>
                </c:pt>
                <c:pt idx="1051">
                  <c:v>360645841.5</c:v>
                </c:pt>
                <c:pt idx="1052">
                  <c:v>360646109.60000002</c:v>
                </c:pt>
                <c:pt idx="1053">
                  <c:v>360646512.5</c:v>
                </c:pt>
                <c:pt idx="1054">
                  <c:v>360646816.80000001</c:v>
                </c:pt>
                <c:pt idx="1055">
                  <c:v>360646934.30000001</c:v>
                </c:pt>
                <c:pt idx="1056">
                  <c:v>360647314.30000001</c:v>
                </c:pt>
                <c:pt idx="1057">
                  <c:v>360647821.5</c:v>
                </c:pt>
                <c:pt idx="1058">
                  <c:v>360647970.30000001</c:v>
                </c:pt>
                <c:pt idx="1059">
                  <c:v>360648122</c:v>
                </c:pt>
                <c:pt idx="1060">
                  <c:v>360648290.60000002</c:v>
                </c:pt>
                <c:pt idx="1061">
                  <c:v>360648466.30000001</c:v>
                </c:pt>
                <c:pt idx="1062">
                  <c:v>360648704.80000001</c:v>
                </c:pt>
                <c:pt idx="1063">
                  <c:v>360648899.5</c:v>
                </c:pt>
                <c:pt idx="1064">
                  <c:v>360648996.5</c:v>
                </c:pt>
                <c:pt idx="1065">
                  <c:v>360649105.10000002</c:v>
                </c:pt>
                <c:pt idx="1066">
                  <c:v>360649171.30000001</c:v>
                </c:pt>
                <c:pt idx="1067">
                  <c:v>360649221.39999998</c:v>
                </c:pt>
                <c:pt idx="1068">
                  <c:v>360649252.80000001</c:v>
                </c:pt>
                <c:pt idx="1069">
                  <c:v>360649315</c:v>
                </c:pt>
                <c:pt idx="1070">
                  <c:v>360649392.30000001</c:v>
                </c:pt>
                <c:pt idx="1071">
                  <c:v>360649476.80000001</c:v>
                </c:pt>
                <c:pt idx="1072">
                  <c:v>360649616.60000002</c:v>
                </c:pt>
                <c:pt idx="1073">
                  <c:v>360649723.69999999</c:v>
                </c:pt>
                <c:pt idx="1074">
                  <c:v>360649832</c:v>
                </c:pt>
                <c:pt idx="1075">
                  <c:v>360649974.5</c:v>
                </c:pt>
                <c:pt idx="1076">
                  <c:v>360650036.80000001</c:v>
                </c:pt>
                <c:pt idx="1077">
                  <c:v>360650078.30000001</c:v>
                </c:pt>
                <c:pt idx="1078">
                  <c:v>360650244.89999998</c:v>
                </c:pt>
                <c:pt idx="1079">
                  <c:v>360650501.5</c:v>
                </c:pt>
                <c:pt idx="1080">
                  <c:v>360650729.39999998</c:v>
                </c:pt>
                <c:pt idx="1081">
                  <c:v>360650859.19999999</c:v>
                </c:pt>
                <c:pt idx="1082">
                  <c:v>360650955.80000001</c:v>
                </c:pt>
                <c:pt idx="1083">
                  <c:v>360651049.5</c:v>
                </c:pt>
                <c:pt idx="1084">
                  <c:v>360651160.19999999</c:v>
                </c:pt>
                <c:pt idx="1085">
                  <c:v>360651247.10000002</c:v>
                </c:pt>
                <c:pt idx="1086">
                  <c:v>360651445.60000002</c:v>
                </c:pt>
                <c:pt idx="1087">
                  <c:v>360651582.60000002</c:v>
                </c:pt>
                <c:pt idx="1088">
                  <c:v>360651798.89999998</c:v>
                </c:pt>
                <c:pt idx="1089">
                  <c:v>360652002.89999998</c:v>
                </c:pt>
                <c:pt idx="1090">
                  <c:v>360652283.69999999</c:v>
                </c:pt>
                <c:pt idx="1091">
                  <c:v>360652544.60000002</c:v>
                </c:pt>
                <c:pt idx="1092">
                  <c:v>360652718.80000001</c:v>
                </c:pt>
                <c:pt idx="1093">
                  <c:v>360652890.19999999</c:v>
                </c:pt>
                <c:pt idx="1094">
                  <c:v>360653054.30000001</c:v>
                </c:pt>
                <c:pt idx="1095">
                  <c:v>360653281</c:v>
                </c:pt>
                <c:pt idx="1096">
                  <c:v>360653521.10000002</c:v>
                </c:pt>
                <c:pt idx="1097">
                  <c:v>360653598.80000001</c:v>
                </c:pt>
                <c:pt idx="1098">
                  <c:v>360653678.89999998</c:v>
                </c:pt>
                <c:pt idx="1099">
                  <c:v>360653715.39999998</c:v>
                </c:pt>
                <c:pt idx="1100">
                  <c:v>360653779.69999999</c:v>
                </c:pt>
                <c:pt idx="1101">
                  <c:v>360653843.19999999</c:v>
                </c:pt>
                <c:pt idx="1102">
                  <c:v>360653874.60000002</c:v>
                </c:pt>
                <c:pt idx="1103">
                  <c:v>360653922.30000001</c:v>
                </c:pt>
                <c:pt idx="1104">
                  <c:v>360654074.19999999</c:v>
                </c:pt>
                <c:pt idx="1105">
                  <c:v>360654229.69999999</c:v>
                </c:pt>
                <c:pt idx="1106">
                  <c:v>360654355.5</c:v>
                </c:pt>
                <c:pt idx="1107">
                  <c:v>360654529.30000001</c:v>
                </c:pt>
                <c:pt idx="1108">
                  <c:v>360654720.89999998</c:v>
                </c:pt>
                <c:pt idx="1109">
                  <c:v>360654940.39999998</c:v>
                </c:pt>
                <c:pt idx="1110">
                  <c:v>360655268.5</c:v>
                </c:pt>
                <c:pt idx="1111">
                  <c:v>360655400.89999998</c:v>
                </c:pt>
                <c:pt idx="1112">
                  <c:v>360655551.69999999</c:v>
                </c:pt>
                <c:pt idx="1113">
                  <c:v>360655664.19999999</c:v>
                </c:pt>
                <c:pt idx="1114">
                  <c:v>360655850.5</c:v>
                </c:pt>
                <c:pt idx="1115">
                  <c:v>360655942.39999998</c:v>
                </c:pt>
                <c:pt idx="1116">
                  <c:v>360656350.80000001</c:v>
                </c:pt>
                <c:pt idx="1117">
                  <c:v>360656442.39999998</c:v>
                </c:pt>
                <c:pt idx="1118">
                  <c:v>360656565</c:v>
                </c:pt>
                <c:pt idx="1119">
                  <c:v>360656666.10000002</c:v>
                </c:pt>
                <c:pt idx="1120">
                  <c:v>360656870.39999998</c:v>
                </c:pt>
                <c:pt idx="1121">
                  <c:v>360656915.19999999</c:v>
                </c:pt>
                <c:pt idx="1122">
                  <c:v>360656958.80000001</c:v>
                </c:pt>
                <c:pt idx="1123">
                  <c:v>360657025.60000002</c:v>
                </c:pt>
                <c:pt idx="1124">
                  <c:v>360657157.30000001</c:v>
                </c:pt>
                <c:pt idx="1125">
                  <c:v>360657225.60000002</c:v>
                </c:pt>
                <c:pt idx="1126">
                  <c:v>360657460.10000002</c:v>
                </c:pt>
                <c:pt idx="1127">
                  <c:v>360657614.39999998</c:v>
                </c:pt>
                <c:pt idx="1128">
                  <c:v>360657849.39999998</c:v>
                </c:pt>
                <c:pt idx="1129">
                  <c:v>360657936.80000001</c:v>
                </c:pt>
                <c:pt idx="1130">
                  <c:v>360658101</c:v>
                </c:pt>
                <c:pt idx="1131">
                  <c:v>360658270.39999998</c:v>
                </c:pt>
                <c:pt idx="1132">
                  <c:v>360658619.39999998</c:v>
                </c:pt>
                <c:pt idx="1133">
                  <c:v>360658717.10000002</c:v>
                </c:pt>
                <c:pt idx="1134">
                  <c:v>360659322.39999998</c:v>
                </c:pt>
                <c:pt idx="1135">
                  <c:v>360659571</c:v>
                </c:pt>
                <c:pt idx="1136">
                  <c:v>360660048</c:v>
                </c:pt>
                <c:pt idx="1137">
                  <c:v>360660289</c:v>
                </c:pt>
                <c:pt idx="1138">
                  <c:v>360660461.89999998</c:v>
                </c:pt>
                <c:pt idx="1139">
                  <c:v>360660617.10000002</c:v>
                </c:pt>
                <c:pt idx="1140">
                  <c:v>360661047.19999999</c:v>
                </c:pt>
                <c:pt idx="1141">
                  <c:v>360661166.69999999</c:v>
                </c:pt>
                <c:pt idx="1142">
                  <c:v>360661405.69999999</c:v>
                </c:pt>
                <c:pt idx="1143">
                  <c:v>360661577.80000001</c:v>
                </c:pt>
                <c:pt idx="1144">
                  <c:v>360661629.39999998</c:v>
                </c:pt>
                <c:pt idx="1145">
                  <c:v>360661963.19999999</c:v>
                </c:pt>
                <c:pt idx="1146">
                  <c:v>360662391.60000002</c:v>
                </c:pt>
                <c:pt idx="1147">
                  <c:v>360662490.10000002</c:v>
                </c:pt>
                <c:pt idx="1148">
                  <c:v>360662644.60000002</c:v>
                </c:pt>
                <c:pt idx="1149">
                  <c:v>360662922.60000002</c:v>
                </c:pt>
                <c:pt idx="1150">
                  <c:v>360663242.80000001</c:v>
                </c:pt>
                <c:pt idx="1151">
                  <c:v>360663290.69999999</c:v>
                </c:pt>
                <c:pt idx="1152">
                  <c:v>360663453.60000002</c:v>
                </c:pt>
                <c:pt idx="1153">
                  <c:v>360663615.69999999</c:v>
                </c:pt>
                <c:pt idx="1154">
                  <c:v>360663746.80000001</c:v>
                </c:pt>
                <c:pt idx="1155">
                  <c:v>360663903</c:v>
                </c:pt>
                <c:pt idx="1156">
                  <c:v>360664441</c:v>
                </c:pt>
                <c:pt idx="1157">
                  <c:v>360664665.10000002</c:v>
                </c:pt>
                <c:pt idx="1158">
                  <c:v>360664874</c:v>
                </c:pt>
                <c:pt idx="1159">
                  <c:v>360665013.80000001</c:v>
                </c:pt>
                <c:pt idx="1160">
                  <c:v>360665085.89999998</c:v>
                </c:pt>
                <c:pt idx="1161">
                  <c:v>360665164.30000001</c:v>
                </c:pt>
                <c:pt idx="1162">
                  <c:v>360665311.19999999</c:v>
                </c:pt>
                <c:pt idx="1163">
                  <c:v>360665351.80000001</c:v>
                </c:pt>
                <c:pt idx="1164">
                  <c:v>360665447.80000001</c:v>
                </c:pt>
                <c:pt idx="1165">
                  <c:v>360665528.10000002</c:v>
                </c:pt>
                <c:pt idx="1166">
                  <c:v>360665827.10000002</c:v>
                </c:pt>
                <c:pt idx="1167">
                  <c:v>360666122.80000001</c:v>
                </c:pt>
                <c:pt idx="1168">
                  <c:v>360666501.5</c:v>
                </c:pt>
                <c:pt idx="1169">
                  <c:v>360666616.60000002</c:v>
                </c:pt>
                <c:pt idx="1170">
                  <c:v>360666754.80000001</c:v>
                </c:pt>
                <c:pt idx="1171">
                  <c:v>360666883.69999999</c:v>
                </c:pt>
                <c:pt idx="1172">
                  <c:v>360667055.39999998</c:v>
                </c:pt>
                <c:pt idx="1173">
                  <c:v>360667206.39999998</c:v>
                </c:pt>
                <c:pt idx="1174">
                  <c:v>360667508.39999998</c:v>
                </c:pt>
                <c:pt idx="1175">
                  <c:v>360667655.19999999</c:v>
                </c:pt>
                <c:pt idx="1176">
                  <c:v>360667824.69999999</c:v>
                </c:pt>
                <c:pt idx="1177">
                  <c:v>360667890.10000002</c:v>
                </c:pt>
                <c:pt idx="1178">
                  <c:v>360667970.89999998</c:v>
                </c:pt>
                <c:pt idx="1179">
                  <c:v>360668016.60000002</c:v>
                </c:pt>
                <c:pt idx="1180">
                  <c:v>360668243.89999998</c:v>
                </c:pt>
                <c:pt idx="1181">
                  <c:v>360668492</c:v>
                </c:pt>
                <c:pt idx="1182">
                  <c:v>360668956</c:v>
                </c:pt>
                <c:pt idx="1183">
                  <c:v>360669091.89999998</c:v>
                </c:pt>
                <c:pt idx="1184">
                  <c:v>360669180.19999999</c:v>
                </c:pt>
                <c:pt idx="1185">
                  <c:v>360669435.10000002</c:v>
                </c:pt>
                <c:pt idx="1186">
                  <c:v>360669932.89999998</c:v>
                </c:pt>
                <c:pt idx="1187">
                  <c:v>360670071.19999999</c:v>
                </c:pt>
                <c:pt idx="1188">
                  <c:v>360670300.30000001</c:v>
                </c:pt>
                <c:pt idx="1189">
                  <c:v>360670468.89999998</c:v>
                </c:pt>
                <c:pt idx="1190">
                  <c:v>360670786.5</c:v>
                </c:pt>
                <c:pt idx="1191">
                  <c:v>360670896</c:v>
                </c:pt>
                <c:pt idx="1192">
                  <c:v>360671077.80000001</c:v>
                </c:pt>
                <c:pt idx="1193">
                  <c:v>360671206.39999998</c:v>
                </c:pt>
                <c:pt idx="1194">
                  <c:v>360671492.60000002</c:v>
                </c:pt>
                <c:pt idx="1195">
                  <c:v>360671607.19999999</c:v>
                </c:pt>
                <c:pt idx="1196">
                  <c:v>360671777.19999999</c:v>
                </c:pt>
                <c:pt idx="1197">
                  <c:v>360672026.60000002</c:v>
                </c:pt>
                <c:pt idx="1198">
                  <c:v>360672437.80000001</c:v>
                </c:pt>
                <c:pt idx="1199">
                  <c:v>360672494.60000002</c:v>
                </c:pt>
                <c:pt idx="1200">
                  <c:v>360672566.69999999</c:v>
                </c:pt>
                <c:pt idx="1201">
                  <c:v>360672639.39999998</c:v>
                </c:pt>
                <c:pt idx="1202">
                  <c:v>360673001.89999998</c:v>
                </c:pt>
                <c:pt idx="1203">
                  <c:v>360673147.39999998</c:v>
                </c:pt>
                <c:pt idx="1204">
                  <c:v>360673443.39999998</c:v>
                </c:pt>
                <c:pt idx="1205">
                  <c:v>360673624.5</c:v>
                </c:pt>
                <c:pt idx="1206">
                  <c:v>360675817.60000002</c:v>
                </c:pt>
                <c:pt idx="1207">
                  <c:v>360675857</c:v>
                </c:pt>
                <c:pt idx="1208">
                  <c:v>360675937.10000002</c:v>
                </c:pt>
                <c:pt idx="1209">
                  <c:v>360676338.30000001</c:v>
                </c:pt>
                <c:pt idx="1210">
                  <c:v>360676368.89999998</c:v>
                </c:pt>
                <c:pt idx="1211">
                  <c:v>360676559.19999999</c:v>
                </c:pt>
                <c:pt idx="1212">
                  <c:v>360676585.5</c:v>
                </c:pt>
                <c:pt idx="1213">
                  <c:v>360676944</c:v>
                </c:pt>
                <c:pt idx="1214">
                  <c:v>360676984.19999999</c:v>
                </c:pt>
                <c:pt idx="1215">
                  <c:v>360677248.39999998</c:v>
                </c:pt>
                <c:pt idx="1216">
                  <c:v>360677328.19999999</c:v>
                </c:pt>
                <c:pt idx="1217">
                  <c:v>360677647.60000002</c:v>
                </c:pt>
                <c:pt idx="1218">
                  <c:v>360677690.60000002</c:v>
                </c:pt>
                <c:pt idx="1219">
                  <c:v>360677833.39999998</c:v>
                </c:pt>
                <c:pt idx="1220">
                  <c:v>360677854.39999998</c:v>
                </c:pt>
                <c:pt idx="1221">
                  <c:v>360678109.69999999</c:v>
                </c:pt>
                <c:pt idx="1222">
                  <c:v>360678177.39999998</c:v>
                </c:pt>
                <c:pt idx="1223">
                  <c:v>360678348.60000002</c:v>
                </c:pt>
                <c:pt idx="1224">
                  <c:v>360678389.69999999</c:v>
                </c:pt>
                <c:pt idx="1225">
                  <c:v>360678659.80000001</c:v>
                </c:pt>
                <c:pt idx="1226">
                  <c:v>360678700.60000002</c:v>
                </c:pt>
                <c:pt idx="1227">
                  <c:v>360678961.80000001</c:v>
                </c:pt>
                <c:pt idx="1228">
                  <c:v>360679029.69999999</c:v>
                </c:pt>
                <c:pt idx="1229">
                  <c:v>360679464.60000002</c:v>
                </c:pt>
                <c:pt idx="1230">
                  <c:v>360679542.69999999</c:v>
                </c:pt>
                <c:pt idx="1231">
                  <c:v>360679683.80000001</c:v>
                </c:pt>
                <c:pt idx="1232">
                  <c:v>360679713.10000002</c:v>
                </c:pt>
                <c:pt idx="1233">
                  <c:v>360679943</c:v>
                </c:pt>
                <c:pt idx="1234">
                  <c:v>360680083.10000002</c:v>
                </c:pt>
                <c:pt idx="1235">
                  <c:v>360680556.60000002</c:v>
                </c:pt>
                <c:pt idx="1236">
                  <c:v>360680637.89999998</c:v>
                </c:pt>
                <c:pt idx="1237">
                  <c:v>360680918.60000002</c:v>
                </c:pt>
                <c:pt idx="1238">
                  <c:v>360680944.10000002</c:v>
                </c:pt>
                <c:pt idx="1239">
                  <c:v>360681011.5</c:v>
                </c:pt>
                <c:pt idx="1240">
                  <c:v>360681027.60000002</c:v>
                </c:pt>
                <c:pt idx="1241">
                  <c:v>360681121.69999999</c:v>
                </c:pt>
                <c:pt idx="1242">
                  <c:v>360681142.5</c:v>
                </c:pt>
                <c:pt idx="1243">
                  <c:v>360681237.10000002</c:v>
                </c:pt>
                <c:pt idx="1244">
                  <c:v>360681286.19999999</c:v>
                </c:pt>
                <c:pt idx="1245">
                  <c:v>360681752.30000001</c:v>
                </c:pt>
                <c:pt idx="1246">
                  <c:v>360681858.30000001</c:v>
                </c:pt>
                <c:pt idx="1247">
                  <c:v>360682150.60000002</c:v>
                </c:pt>
                <c:pt idx="1248">
                  <c:v>360682259</c:v>
                </c:pt>
                <c:pt idx="1249">
                  <c:v>360682571.19999999</c:v>
                </c:pt>
                <c:pt idx="1250">
                  <c:v>360682610.39999998</c:v>
                </c:pt>
                <c:pt idx="1251">
                  <c:v>360682752.80000001</c:v>
                </c:pt>
                <c:pt idx="1252">
                  <c:v>360682772.69999999</c:v>
                </c:pt>
                <c:pt idx="1253">
                  <c:v>360682894.5</c:v>
                </c:pt>
                <c:pt idx="1254">
                  <c:v>360682905</c:v>
                </c:pt>
                <c:pt idx="1255">
                  <c:v>360683005.5</c:v>
                </c:pt>
                <c:pt idx="1256">
                  <c:v>360683024</c:v>
                </c:pt>
                <c:pt idx="1257">
                  <c:v>360683320.39999998</c:v>
                </c:pt>
                <c:pt idx="1258">
                  <c:v>360683353.60000002</c:v>
                </c:pt>
                <c:pt idx="1259">
                  <c:v>360683515.80000001</c:v>
                </c:pt>
                <c:pt idx="1260">
                  <c:v>360683533.39999998</c:v>
                </c:pt>
                <c:pt idx="1261">
                  <c:v>360683716</c:v>
                </c:pt>
                <c:pt idx="1262">
                  <c:v>360683764.89999998</c:v>
                </c:pt>
                <c:pt idx="1263">
                  <c:v>360683960.60000002</c:v>
                </c:pt>
                <c:pt idx="1264">
                  <c:v>360683967.80000001</c:v>
                </c:pt>
                <c:pt idx="1265">
                  <c:v>360684118.39999998</c:v>
                </c:pt>
                <c:pt idx="1266">
                  <c:v>360684134.89999998</c:v>
                </c:pt>
                <c:pt idx="1267">
                  <c:v>360684197.19999999</c:v>
                </c:pt>
                <c:pt idx="1268">
                  <c:v>360684203.30000001</c:v>
                </c:pt>
                <c:pt idx="1269">
                  <c:v>360684280.80000001</c:v>
                </c:pt>
                <c:pt idx="1270">
                  <c:v>360684298.80000001</c:v>
                </c:pt>
                <c:pt idx="1271">
                  <c:v>360684437.89999998</c:v>
                </c:pt>
                <c:pt idx="1272">
                  <c:v>360684452</c:v>
                </c:pt>
                <c:pt idx="1273">
                  <c:v>360684687.80000001</c:v>
                </c:pt>
                <c:pt idx="1274">
                  <c:v>360684717.19999999</c:v>
                </c:pt>
                <c:pt idx="1275">
                  <c:v>360684816.30000001</c:v>
                </c:pt>
                <c:pt idx="1276">
                  <c:v>360684857.10000002</c:v>
                </c:pt>
                <c:pt idx="1277">
                  <c:v>360685110.5</c:v>
                </c:pt>
                <c:pt idx="1278">
                  <c:v>360686249.69999999</c:v>
                </c:pt>
                <c:pt idx="1279">
                  <c:v>360686459.19999999</c:v>
                </c:pt>
                <c:pt idx="1280">
                  <c:v>360686778.80000001</c:v>
                </c:pt>
                <c:pt idx="1281">
                  <c:v>360687109.69999999</c:v>
                </c:pt>
                <c:pt idx="1282">
                  <c:v>360687520.5</c:v>
                </c:pt>
                <c:pt idx="1283">
                  <c:v>360687604.89999998</c:v>
                </c:pt>
                <c:pt idx="1284">
                  <c:v>360687745.10000002</c:v>
                </c:pt>
                <c:pt idx="1285">
                  <c:v>360687825.5</c:v>
                </c:pt>
                <c:pt idx="1286">
                  <c:v>360687948.30000001</c:v>
                </c:pt>
                <c:pt idx="1287">
                  <c:v>360688015.30000001</c:v>
                </c:pt>
                <c:pt idx="1288">
                  <c:v>360688124.60000002</c:v>
                </c:pt>
                <c:pt idx="1289">
                  <c:v>360688215.89999998</c:v>
                </c:pt>
                <c:pt idx="1290">
                  <c:v>360688322.89999998</c:v>
                </c:pt>
                <c:pt idx="1291">
                  <c:v>360688389.39999998</c:v>
                </c:pt>
                <c:pt idx="1292">
                  <c:v>360688455.69999999</c:v>
                </c:pt>
                <c:pt idx="1293">
                  <c:v>360688515.89999998</c:v>
                </c:pt>
                <c:pt idx="1294">
                  <c:v>360688580.19999999</c:v>
                </c:pt>
                <c:pt idx="1295">
                  <c:v>360688933.39999998</c:v>
                </c:pt>
                <c:pt idx="1296">
                  <c:v>360689374.69999999</c:v>
                </c:pt>
                <c:pt idx="1297">
                  <c:v>360689494.10000002</c:v>
                </c:pt>
                <c:pt idx="1298">
                  <c:v>360689563.30000001</c:v>
                </c:pt>
                <c:pt idx="1299">
                  <c:v>360689608.19999999</c:v>
                </c:pt>
                <c:pt idx="1300">
                  <c:v>360689658.89999998</c:v>
                </c:pt>
                <c:pt idx="1301">
                  <c:v>360689735.10000002</c:v>
                </c:pt>
                <c:pt idx="1302">
                  <c:v>360689897.39999998</c:v>
                </c:pt>
                <c:pt idx="1303">
                  <c:v>360690042.80000001</c:v>
                </c:pt>
                <c:pt idx="1304">
                  <c:v>360690138.60000002</c:v>
                </c:pt>
                <c:pt idx="1305">
                  <c:v>360690380.69999999</c:v>
                </c:pt>
                <c:pt idx="1306">
                  <c:v>360690539.80000001</c:v>
                </c:pt>
                <c:pt idx="1307">
                  <c:v>360690591.19999999</c:v>
                </c:pt>
                <c:pt idx="1308">
                  <c:v>360690680.19999999</c:v>
                </c:pt>
                <c:pt idx="1309">
                  <c:v>360690759.10000002</c:v>
                </c:pt>
                <c:pt idx="1310">
                  <c:v>360690836.19999999</c:v>
                </c:pt>
                <c:pt idx="1311">
                  <c:v>360690903.10000002</c:v>
                </c:pt>
                <c:pt idx="1312">
                  <c:v>360691160.30000001</c:v>
                </c:pt>
                <c:pt idx="1313">
                  <c:v>360691490.89999998</c:v>
                </c:pt>
                <c:pt idx="1314">
                  <c:v>360691679.89999998</c:v>
                </c:pt>
                <c:pt idx="1315">
                  <c:v>360691834.69999999</c:v>
                </c:pt>
                <c:pt idx="1316">
                  <c:v>360691968.69999999</c:v>
                </c:pt>
                <c:pt idx="1317">
                  <c:v>360692063.10000002</c:v>
                </c:pt>
                <c:pt idx="1318">
                  <c:v>360692210.80000001</c:v>
                </c:pt>
                <c:pt idx="1319">
                  <c:v>360692378.30000001</c:v>
                </c:pt>
                <c:pt idx="1320">
                  <c:v>360692535.60000002</c:v>
                </c:pt>
                <c:pt idx="1321">
                  <c:v>360692653.30000001</c:v>
                </c:pt>
                <c:pt idx="1322">
                  <c:v>360692717.60000002</c:v>
                </c:pt>
                <c:pt idx="1323">
                  <c:v>360692756.19999999</c:v>
                </c:pt>
                <c:pt idx="1324">
                  <c:v>360692809.89999998</c:v>
                </c:pt>
                <c:pt idx="1325">
                  <c:v>360692898.80000001</c:v>
                </c:pt>
                <c:pt idx="1326">
                  <c:v>360692958.10000002</c:v>
                </c:pt>
                <c:pt idx="1327">
                  <c:v>360693125.60000002</c:v>
                </c:pt>
                <c:pt idx="1328">
                  <c:v>360693316.39999998</c:v>
                </c:pt>
                <c:pt idx="1329">
                  <c:v>360693371.30000001</c:v>
                </c:pt>
                <c:pt idx="1330">
                  <c:v>360693402.69999999</c:v>
                </c:pt>
                <c:pt idx="1331">
                  <c:v>360693542</c:v>
                </c:pt>
                <c:pt idx="1332">
                  <c:v>360693729.10000002</c:v>
                </c:pt>
                <c:pt idx="1333">
                  <c:v>360693902.19999999</c:v>
                </c:pt>
                <c:pt idx="1334">
                  <c:v>360694169.60000002</c:v>
                </c:pt>
                <c:pt idx="1335">
                  <c:v>360694369.80000001</c:v>
                </c:pt>
                <c:pt idx="1336">
                  <c:v>360694531.30000001</c:v>
                </c:pt>
                <c:pt idx="1337">
                  <c:v>360694653.89999998</c:v>
                </c:pt>
                <c:pt idx="1338">
                  <c:v>360694741.89999998</c:v>
                </c:pt>
                <c:pt idx="1339">
                  <c:v>360694815.10000002</c:v>
                </c:pt>
                <c:pt idx="1340">
                  <c:v>360695001.60000002</c:v>
                </c:pt>
                <c:pt idx="1341">
                  <c:v>360695199.80000001</c:v>
                </c:pt>
                <c:pt idx="1342">
                  <c:v>360695354.80000001</c:v>
                </c:pt>
                <c:pt idx="1343">
                  <c:v>360695508.30000001</c:v>
                </c:pt>
                <c:pt idx="1344">
                  <c:v>360695699.80000001</c:v>
                </c:pt>
                <c:pt idx="1345">
                  <c:v>360696095.19999999</c:v>
                </c:pt>
                <c:pt idx="1346">
                  <c:v>360696384.60000002</c:v>
                </c:pt>
                <c:pt idx="1347">
                  <c:v>360696509</c:v>
                </c:pt>
                <c:pt idx="1348">
                  <c:v>360696669.60000002</c:v>
                </c:pt>
                <c:pt idx="1349">
                  <c:v>360696864.89999998</c:v>
                </c:pt>
                <c:pt idx="1350">
                  <c:v>360698538.60000002</c:v>
                </c:pt>
                <c:pt idx="1351">
                  <c:v>360699862.30000001</c:v>
                </c:pt>
                <c:pt idx="1352">
                  <c:v>360700231.89999998</c:v>
                </c:pt>
                <c:pt idx="1353">
                  <c:v>360700296.30000001</c:v>
                </c:pt>
                <c:pt idx="1354">
                  <c:v>360700494.5</c:v>
                </c:pt>
                <c:pt idx="1355">
                  <c:v>360700536.69999999</c:v>
                </c:pt>
                <c:pt idx="1356">
                  <c:v>360700717.60000002</c:v>
                </c:pt>
                <c:pt idx="1357">
                  <c:v>360700765.30000001</c:v>
                </c:pt>
                <c:pt idx="1358">
                  <c:v>360700874.60000002</c:v>
                </c:pt>
                <c:pt idx="1359">
                  <c:v>360700916.69999999</c:v>
                </c:pt>
                <c:pt idx="1360">
                  <c:v>360701105</c:v>
                </c:pt>
                <c:pt idx="1361">
                  <c:v>360701140.30000001</c:v>
                </c:pt>
                <c:pt idx="1362">
                  <c:v>360701405.5</c:v>
                </c:pt>
                <c:pt idx="1363">
                  <c:v>360701506.30000001</c:v>
                </c:pt>
                <c:pt idx="1364">
                  <c:v>360701794</c:v>
                </c:pt>
                <c:pt idx="1365">
                  <c:v>360701845</c:v>
                </c:pt>
                <c:pt idx="1366">
                  <c:v>360702012.39999998</c:v>
                </c:pt>
                <c:pt idx="1367">
                  <c:v>360702092.19999999</c:v>
                </c:pt>
                <c:pt idx="1368">
                  <c:v>360702525.69999999</c:v>
                </c:pt>
                <c:pt idx="1369">
                  <c:v>360702583.60000002</c:v>
                </c:pt>
                <c:pt idx="1370">
                  <c:v>360702773.10000002</c:v>
                </c:pt>
                <c:pt idx="1371">
                  <c:v>360702829.30000001</c:v>
                </c:pt>
                <c:pt idx="1372">
                  <c:v>360703146</c:v>
                </c:pt>
                <c:pt idx="1373">
                  <c:v>360703202.39999998</c:v>
                </c:pt>
                <c:pt idx="1374">
                  <c:v>360703438</c:v>
                </c:pt>
                <c:pt idx="1375">
                  <c:v>360703499.10000002</c:v>
                </c:pt>
                <c:pt idx="1376">
                  <c:v>360703832.39999998</c:v>
                </c:pt>
                <c:pt idx="1377">
                  <c:v>360703866.60000002</c:v>
                </c:pt>
                <c:pt idx="1378">
                  <c:v>360704048.69999999</c:v>
                </c:pt>
                <c:pt idx="1379">
                  <c:v>360704063.69999999</c:v>
                </c:pt>
                <c:pt idx="1380">
                  <c:v>360704168.80000001</c:v>
                </c:pt>
                <c:pt idx="1381">
                  <c:v>360704198.80000001</c:v>
                </c:pt>
                <c:pt idx="1382">
                  <c:v>360704448.10000002</c:v>
                </c:pt>
                <c:pt idx="1383">
                  <c:v>360704510</c:v>
                </c:pt>
                <c:pt idx="1384">
                  <c:v>360704714.60000002</c:v>
                </c:pt>
                <c:pt idx="1385">
                  <c:v>360704842.69999999</c:v>
                </c:pt>
                <c:pt idx="1386">
                  <c:v>360704910.80000001</c:v>
                </c:pt>
                <c:pt idx="1387">
                  <c:v>360704966</c:v>
                </c:pt>
                <c:pt idx="1388">
                  <c:v>360705070.5</c:v>
                </c:pt>
                <c:pt idx="1389">
                  <c:v>360705183.80000001</c:v>
                </c:pt>
                <c:pt idx="1390">
                  <c:v>360705276</c:v>
                </c:pt>
                <c:pt idx="1391">
                  <c:v>360705375.89999998</c:v>
                </c:pt>
                <c:pt idx="1392">
                  <c:v>360705491.69999999</c:v>
                </c:pt>
                <c:pt idx="1393">
                  <c:v>360705511.69999999</c:v>
                </c:pt>
                <c:pt idx="1394">
                  <c:v>360706233.80000001</c:v>
                </c:pt>
                <c:pt idx="1395">
                  <c:v>360706772.60000002</c:v>
                </c:pt>
                <c:pt idx="1396">
                  <c:v>360706925.5</c:v>
                </c:pt>
                <c:pt idx="1397">
                  <c:v>360707043.60000002</c:v>
                </c:pt>
                <c:pt idx="1398">
                  <c:v>360707921.69999999</c:v>
                </c:pt>
                <c:pt idx="1399">
                  <c:v>360708578.5</c:v>
                </c:pt>
                <c:pt idx="1400">
                  <c:v>360708876.30000001</c:v>
                </c:pt>
                <c:pt idx="1401">
                  <c:v>360709025.89999998</c:v>
                </c:pt>
                <c:pt idx="1402">
                  <c:v>360709225.10000002</c:v>
                </c:pt>
                <c:pt idx="1403">
                  <c:v>360709265.5</c:v>
                </c:pt>
                <c:pt idx="1404">
                  <c:v>360709280.5</c:v>
                </c:pt>
                <c:pt idx="1405">
                  <c:v>360709308.30000001</c:v>
                </c:pt>
                <c:pt idx="1406">
                  <c:v>360709471.69999999</c:v>
                </c:pt>
                <c:pt idx="1407">
                  <c:v>360709536</c:v>
                </c:pt>
                <c:pt idx="1408">
                  <c:v>360709556.89999998</c:v>
                </c:pt>
                <c:pt idx="1409">
                  <c:v>360709591.10000002</c:v>
                </c:pt>
                <c:pt idx="1410">
                  <c:v>360709685</c:v>
                </c:pt>
                <c:pt idx="1411">
                  <c:v>360709742.19999999</c:v>
                </c:pt>
                <c:pt idx="1412">
                  <c:v>360709842.39999998</c:v>
                </c:pt>
                <c:pt idx="1413">
                  <c:v>360709911.19999999</c:v>
                </c:pt>
                <c:pt idx="1414">
                  <c:v>360711325.69999999</c:v>
                </c:pt>
                <c:pt idx="1415">
                  <c:v>360711325.80000001</c:v>
                </c:pt>
                <c:pt idx="1416">
                  <c:v>360711325.80000001</c:v>
                </c:pt>
                <c:pt idx="1417">
                  <c:v>360711461.10000002</c:v>
                </c:pt>
                <c:pt idx="1418">
                  <c:v>360711536.60000002</c:v>
                </c:pt>
                <c:pt idx="1419">
                  <c:v>360711756.10000002</c:v>
                </c:pt>
                <c:pt idx="1420">
                  <c:v>360711766.19999999</c:v>
                </c:pt>
                <c:pt idx="1421">
                  <c:v>360712123.30000001</c:v>
                </c:pt>
                <c:pt idx="1422">
                  <c:v>360712148.60000002</c:v>
                </c:pt>
                <c:pt idx="1423">
                  <c:v>360712426.69999999</c:v>
                </c:pt>
                <c:pt idx="1424">
                  <c:v>360712433.30000001</c:v>
                </c:pt>
                <c:pt idx="1425">
                  <c:v>360712561.5</c:v>
                </c:pt>
                <c:pt idx="1426">
                  <c:v>360712569.10000002</c:v>
                </c:pt>
                <c:pt idx="1427">
                  <c:v>360712596.10000002</c:v>
                </c:pt>
                <c:pt idx="1428">
                  <c:v>360712601.10000002</c:v>
                </c:pt>
                <c:pt idx="1429">
                  <c:v>360712753</c:v>
                </c:pt>
                <c:pt idx="1430">
                  <c:v>360712758.10000002</c:v>
                </c:pt>
                <c:pt idx="1431">
                  <c:v>360712822.5</c:v>
                </c:pt>
                <c:pt idx="1432">
                  <c:v>360712827</c:v>
                </c:pt>
                <c:pt idx="1433">
                  <c:v>360713274.30000001</c:v>
                </c:pt>
                <c:pt idx="1434">
                  <c:v>360713291.10000002</c:v>
                </c:pt>
                <c:pt idx="1435">
                  <c:v>360713771.80000001</c:v>
                </c:pt>
                <c:pt idx="1436">
                  <c:v>360713788.30000001</c:v>
                </c:pt>
                <c:pt idx="1437">
                  <c:v>360713796.10000002</c:v>
                </c:pt>
                <c:pt idx="1438">
                  <c:v>360714060.89999998</c:v>
                </c:pt>
                <c:pt idx="1439">
                  <c:v>360714061.39999998</c:v>
                </c:pt>
                <c:pt idx="1440">
                  <c:v>360714209</c:v>
                </c:pt>
                <c:pt idx="1441">
                  <c:v>360714209.30000001</c:v>
                </c:pt>
                <c:pt idx="1442">
                  <c:v>360714524.69999999</c:v>
                </c:pt>
                <c:pt idx="1443">
                  <c:v>360714532.5</c:v>
                </c:pt>
                <c:pt idx="1444">
                  <c:v>360714598.69999999</c:v>
                </c:pt>
                <c:pt idx="1445">
                  <c:v>360714610.10000002</c:v>
                </c:pt>
                <c:pt idx="1446">
                  <c:v>360714661.39999998</c:v>
                </c:pt>
                <c:pt idx="1447">
                  <c:v>360714662.30000001</c:v>
                </c:pt>
                <c:pt idx="1448">
                  <c:v>360714743.89999998</c:v>
                </c:pt>
                <c:pt idx="1449">
                  <c:v>360714750.69999999</c:v>
                </c:pt>
                <c:pt idx="1450">
                  <c:v>360714967.80000001</c:v>
                </c:pt>
                <c:pt idx="1451">
                  <c:v>360714968.60000002</c:v>
                </c:pt>
                <c:pt idx="1452">
                  <c:v>360715219.89999998</c:v>
                </c:pt>
                <c:pt idx="1453">
                  <c:v>360715239.69999999</c:v>
                </c:pt>
                <c:pt idx="1454">
                  <c:v>360715418.5</c:v>
                </c:pt>
                <c:pt idx="1455">
                  <c:v>360715427.89999998</c:v>
                </c:pt>
                <c:pt idx="1456">
                  <c:v>360715666.89999998</c:v>
                </c:pt>
                <c:pt idx="1457">
                  <c:v>360715827.89999998</c:v>
                </c:pt>
                <c:pt idx="1458">
                  <c:v>360716152</c:v>
                </c:pt>
                <c:pt idx="1459">
                  <c:v>360716429</c:v>
                </c:pt>
                <c:pt idx="1460">
                  <c:v>360716738.30000001</c:v>
                </c:pt>
                <c:pt idx="1461">
                  <c:v>360716987.39999998</c:v>
                </c:pt>
                <c:pt idx="1462">
                  <c:v>360717120.30000001</c:v>
                </c:pt>
                <c:pt idx="1463">
                  <c:v>360717213.60000002</c:v>
                </c:pt>
                <c:pt idx="1464">
                  <c:v>360717426.89999998</c:v>
                </c:pt>
                <c:pt idx="1465">
                  <c:v>360717550.19999999</c:v>
                </c:pt>
                <c:pt idx="1466">
                  <c:v>360717650.69999999</c:v>
                </c:pt>
                <c:pt idx="1467">
                  <c:v>360717878.10000002</c:v>
                </c:pt>
                <c:pt idx="1468">
                  <c:v>360718065.39999998</c:v>
                </c:pt>
                <c:pt idx="1469">
                  <c:v>360718187.80000001</c:v>
                </c:pt>
                <c:pt idx="1470">
                  <c:v>360718328.10000002</c:v>
                </c:pt>
                <c:pt idx="1471">
                  <c:v>360718412.39999998</c:v>
                </c:pt>
                <c:pt idx="1472">
                  <c:v>360718447.60000002</c:v>
                </c:pt>
                <c:pt idx="1473">
                  <c:v>360718563.80000001</c:v>
                </c:pt>
                <c:pt idx="1474">
                  <c:v>360718690.80000001</c:v>
                </c:pt>
                <c:pt idx="1475">
                  <c:v>360718752.89999998</c:v>
                </c:pt>
                <c:pt idx="1476">
                  <c:v>360718775.69999999</c:v>
                </c:pt>
                <c:pt idx="1477">
                  <c:v>360718854.5</c:v>
                </c:pt>
                <c:pt idx="1478">
                  <c:v>360718934.80000001</c:v>
                </c:pt>
                <c:pt idx="1479">
                  <c:v>360719095.10000002</c:v>
                </c:pt>
                <c:pt idx="1480">
                  <c:v>360719272.89999998</c:v>
                </c:pt>
                <c:pt idx="1481">
                  <c:v>360719479.80000001</c:v>
                </c:pt>
                <c:pt idx="1482">
                  <c:v>360719671.5</c:v>
                </c:pt>
                <c:pt idx="1483">
                  <c:v>360719757.60000002</c:v>
                </c:pt>
                <c:pt idx="1484">
                  <c:v>360719848.60000002</c:v>
                </c:pt>
                <c:pt idx="1485">
                  <c:v>360720004.5</c:v>
                </c:pt>
                <c:pt idx="1486">
                  <c:v>360720181.39999998</c:v>
                </c:pt>
                <c:pt idx="1487">
                  <c:v>360720303.5</c:v>
                </c:pt>
                <c:pt idx="1488">
                  <c:v>360720433.10000002</c:v>
                </c:pt>
                <c:pt idx="1489">
                  <c:v>360720527.19999999</c:v>
                </c:pt>
                <c:pt idx="1490">
                  <c:v>360720561.39999998</c:v>
                </c:pt>
                <c:pt idx="1491">
                  <c:v>360720748</c:v>
                </c:pt>
                <c:pt idx="1492">
                  <c:v>360720930.69999999</c:v>
                </c:pt>
                <c:pt idx="1493">
                  <c:v>360720983.69999999</c:v>
                </c:pt>
                <c:pt idx="1494">
                  <c:v>360721029.30000001</c:v>
                </c:pt>
                <c:pt idx="1495">
                  <c:v>360721352.19999999</c:v>
                </c:pt>
                <c:pt idx="1496">
                  <c:v>360721549</c:v>
                </c:pt>
                <c:pt idx="1497">
                  <c:v>360721750.39999998</c:v>
                </c:pt>
                <c:pt idx="1498">
                  <c:v>360721766.5</c:v>
                </c:pt>
                <c:pt idx="1499">
                  <c:v>360721904.60000002</c:v>
                </c:pt>
                <c:pt idx="1500">
                  <c:v>360721958</c:v>
                </c:pt>
                <c:pt idx="1501">
                  <c:v>360722032.60000002</c:v>
                </c:pt>
                <c:pt idx="1502">
                  <c:v>360722078.69999999</c:v>
                </c:pt>
                <c:pt idx="1503">
                  <c:v>360722222</c:v>
                </c:pt>
                <c:pt idx="1504">
                  <c:v>360722280.89999998</c:v>
                </c:pt>
                <c:pt idx="1505">
                  <c:v>360722381.39999998</c:v>
                </c:pt>
                <c:pt idx="1506">
                  <c:v>360722420.19999999</c:v>
                </c:pt>
                <c:pt idx="1507">
                  <c:v>360722640.5</c:v>
                </c:pt>
                <c:pt idx="1508">
                  <c:v>360722753.30000001</c:v>
                </c:pt>
                <c:pt idx="1509">
                  <c:v>360722935</c:v>
                </c:pt>
                <c:pt idx="1510">
                  <c:v>360722963.80000001</c:v>
                </c:pt>
                <c:pt idx="1511">
                  <c:v>360723041.89999998</c:v>
                </c:pt>
                <c:pt idx="1512">
                  <c:v>360723147.89999998</c:v>
                </c:pt>
                <c:pt idx="1513">
                  <c:v>360723356.30000001</c:v>
                </c:pt>
                <c:pt idx="1514">
                  <c:v>360723676.60000002</c:v>
                </c:pt>
                <c:pt idx="1515">
                  <c:v>360724368</c:v>
                </c:pt>
                <c:pt idx="1516">
                  <c:v>360724603.39999998</c:v>
                </c:pt>
                <c:pt idx="1517">
                  <c:v>360724790</c:v>
                </c:pt>
                <c:pt idx="1518">
                  <c:v>360724858.5</c:v>
                </c:pt>
                <c:pt idx="1519">
                  <c:v>360724919.69999999</c:v>
                </c:pt>
                <c:pt idx="1520">
                  <c:v>360725122.10000002</c:v>
                </c:pt>
                <c:pt idx="1521">
                  <c:v>360725274.89999998</c:v>
                </c:pt>
                <c:pt idx="1522">
                  <c:v>360726253.10000002</c:v>
                </c:pt>
                <c:pt idx="1523">
                  <c:v>360726594.60000002</c:v>
                </c:pt>
                <c:pt idx="1524">
                  <c:v>360726686.19999999</c:v>
                </c:pt>
                <c:pt idx="1525">
                  <c:v>360726986.80000001</c:v>
                </c:pt>
                <c:pt idx="1526">
                  <c:v>360727142.89999998</c:v>
                </c:pt>
                <c:pt idx="1527">
                  <c:v>360727563.10000002</c:v>
                </c:pt>
                <c:pt idx="1528">
                  <c:v>360727694.39999998</c:v>
                </c:pt>
                <c:pt idx="1529">
                  <c:v>360727783.10000002</c:v>
                </c:pt>
                <c:pt idx="1530">
                  <c:v>360727815.89999998</c:v>
                </c:pt>
                <c:pt idx="1531">
                  <c:v>360727943.30000001</c:v>
                </c:pt>
                <c:pt idx="1532">
                  <c:v>360727991.5</c:v>
                </c:pt>
                <c:pt idx="1533">
                  <c:v>360728047.60000002</c:v>
                </c:pt>
                <c:pt idx="1534">
                  <c:v>360728080.60000002</c:v>
                </c:pt>
                <c:pt idx="1535">
                  <c:v>360728155.69999999</c:v>
                </c:pt>
                <c:pt idx="1536">
                  <c:v>360728205</c:v>
                </c:pt>
                <c:pt idx="1537">
                  <c:v>360728294.89999998</c:v>
                </c:pt>
                <c:pt idx="1538">
                  <c:v>360728323.89999998</c:v>
                </c:pt>
                <c:pt idx="1539">
                  <c:v>360728384.10000002</c:v>
                </c:pt>
                <c:pt idx="1540">
                  <c:v>360728488.39999998</c:v>
                </c:pt>
                <c:pt idx="1541">
                  <c:v>360728751.39999998</c:v>
                </c:pt>
                <c:pt idx="1542">
                  <c:v>360728877.30000001</c:v>
                </c:pt>
                <c:pt idx="1543">
                  <c:v>360728988.39999998</c:v>
                </c:pt>
                <c:pt idx="1544">
                  <c:v>360729056.89999998</c:v>
                </c:pt>
                <c:pt idx="1545">
                  <c:v>360729133.39999998</c:v>
                </c:pt>
                <c:pt idx="1546">
                  <c:v>360729217.19999999</c:v>
                </c:pt>
                <c:pt idx="1547">
                  <c:v>360729779.19999999</c:v>
                </c:pt>
                <c:pt idx="1548">
                  <c:v>360729908.10000002</c:v>
                </c:pt>
                <c:pt idx="1549">
                  <c:v>360730079.80000001</c:v>
                </c:pt>
                <c:pt idx="1550">
                  <c:v>360730172.39999998</c:v>
                </c:pt>
                <c:pt idx="1551">
                  <c:v>360730728</c:v>
                </c:pt>
                <c:pt idx="1552">
                  <c:v>360730753.80000001</c:v>
                </c:pt>
                <c:pt idx="1553">
                  <c:v>360730828.30000001</c:v>
                </c:pt>
                <c:pt idx="1554">
                  <c:v>360730831.69999999</c:v>
                </c:pt>
                <c:pt idx="1555">
                  <c:v>360730857.30000001</c:v>
                </c:pt>
                <c:pt idx="1556">
                  <c:v>360730880.39999998</c:v>
                </c:pt>
                <c:pt idx="1557">
                  <c:v>360731130</c:v>
                </c:pt>
                <c:pt idx="1558">
                  <c:v>360731171.19999999</c:v>
                </c:pt>
                <c:pt idx="1559">
                  <c:v>360731405.89999998</c:v>
                </c:pt>
                <c:pt idx="1560">
                  <c:v>360731430.39999998</c:v>
                </c:pt>
                <c:pt idx="1561">
                  <c:v>360731697.39999998</c:v>
                </c:pt>
                <c:pt idx="1562">
                  <c:v>360731844.5</c:v>
                </c:pt>
                <c:pt idx="1563">
                  <c:v>360731948.10000002</c:v>
                </c:pt>
                <c:pt idx="1564">
                  <c:v>360732023</c:v>
                </c:pt>
                <c:pt idx="1565">
                  <c:v>360732094.30000001</c:v>
                </c:pt>
                <c:pt idx="1566">
                  <c:v>360732198.19999999</c:v>
                </c:pt>
                <c:pt idx="1567">
                  <c:v>360732372.80000001</c:v>
                </c:pt>
                <c:pt idx="1568">
                  <c:v>360732421.80000001</c:v>
                </c:pt>
                <c:pt idx="1569">
                  <c:v>360732580.10000002</c:v>
                </c:pt>
                <c:pt idx="1570">
                  <c:v>360732701.19999999</c:v>
                </c:pt>
                <c:pt idx="1571">
                  <c:v>360732753.69999999</c:v>
                </c:pt>
                <c:pt idx="1572">
                  <c:v>360732983.80000001</c:v>
                </c:pt>
                <c:pt idx="1573">
                  <c:v>360733366.69999999</c:v>
                </c:pt>
                <c:pt idx="1574">
                  <c:v>360733438.39999998</c:v>
                </c:pt>
                <c:pt idx="1575">
                  <c:v>360733515.69999999</c:v>
                </c:pt>
                <c:pt idx="1576">
                  <c:v>360733685.19999999</c:v>
                </c:pt>
                <c:pt idx="1577">
                  <c:v>360733875.5</c:v>
                </c:pt>
                <c:pt idx="1578">
                  <c:v>360734007</c:v>
                </c:pt>
                <c:pt idx="1579">
                  <c:v>360734128</c:v>
                </c:pt>
                <c:pt idx="1580">
                  <c:v>360734300.10000002</c:v>
                </c:pt>
                <c:pt idx="1581">
                  <c:v>360734470.30000001</c:v>
                </c:pt>
                <c:pt idx="1582">
                  <c:v>360734563.10000002</c:v>
                </c:pt>
                <c:pt idx="1583">
                  <c:v>360734666.69999999</c:v>
                </c:pt>
                <c:pt idx="1584">
                  <c:v>360734931.10000002</c:v>
                </c:pt>
                <c:pt idx="1585">
                  <c:v>360735058.89999998</c:v>
                </c:pt>
                <c:pt idx="1586">
                  <c:v>360735165.60000002</c:v>
                </c:pt>
                <c:pt idx="1587">
                  <c:v>360735239.60000002</c:v>
                </c:pt>
                <c:pt idx="1588">
                  <c:v>360735417.5</c:v>
                </c:pt>
                <c:pt idx="1589">
                  <c:v>360735832.69999999</c:v>
                </c:pt>
                <c:pt idx="1590">
                  <c:v>360736015.80000001</c:v>
                </c:pt>
                <c:pt idx="1591">
                  <c:v>360736091.80000001</c:v>
                </c:pt>
                <c:pt idx="1592">
                  <c:v>360736183.69999999</c:v>
                </c:pt>
                <c:pt idx="1593">
                  <c:v>360736248.80000001</c:v>
                </c:pt>
                <c:pt idx="1594">
                  <c:v>360736293.60000002</c:v>
                </c:pt>
                <c:pt idx="1595">
                  <c:v>360736312.30000001</c:v>
                </c:pt>
                <c:pt idx="1596">
                  <c:v>360736352.30000001</c:v>
                </c:pt>
                <c:pt idx="1597">
                  <c:v>360736421.80000001</c:v>
                </c:pt>
                <c:pt idx="1598">
                  <c:v>360736502</c:v>
                </c:pt>
                <c:pt idx="1599">
                  <c:v>360736619.19999999</c:v>
                </c:pt>
                <c:pt idx="1600">
                  <c:v>360736702.19999999</c:v>
                </c:pt>
                <c:pt idx="1601">
                  <c:v>360736917.5</c:v>
                </c:pt>
                <c:pt idx="1602">
                  <c:v>360737092.39999998</c:v>
                </c:pt>
                <c:pt idx="1603">
                  <c:v>360737120.89999998</c:v>
                </c:pt>
                <c:pt idx="1604">
                  <c:v>360737137.80000001</c:v>
                </c:pt>
                <c:pt idx="1605">
                  <c:v>360737211</c:v>
                </c:pt>
                <c:pt idx="1606">
                  <c:v>360737287.30000001</c:v>
                </c:pt>
                <c:pt idx="1607">
                  <c:v>360737360.30000001</c:v>
                </c:pt>
                <c:pt idx="1608">
                  <c:v>360737423.80000001</c:v>
                </c:pt>
                <c:pt idx="1609">
                  <c:v>360737492.80000001</c:v>
                </c:pt>
                <c:pt idx="1610">
                  <c:v>360737547.5</c:v>
                </c:pt>
                <c:pt idx="1611">
                  <c:v>360737754.89999998</c:v>
                </c:pt>
                <c:pt idx="1612">
                  <c:v>360737992.60000002</c:v>
                </c:pt>
                <c:pt idx="1613">
                  <c:v>360738132.89999998</c:v>
                </c:pt>
                <c:pt idx="1614">
                  <c:v>360738271.10000002</c:v>
                </c:pt>
                <c:pt idx="1615">
                  <c:v>360738488</c:v>
                </c:pt>
                <c:pt idx="1616">
                  <c:v>360738654.5</c:v>
                </c:pt>
                <c:pt idx="1617">
                  <c:v>360738769.39999998</c:v>
                </c:pt>
                <c:pt idx="1618">
                  <c:v>360738919</c:v>
                </c:pt>
                <c:pt idx="1619">
                  <c:v>360739090.30000001</c:v>
                </c:pt>
                <c:pt idx="1620">
                  <c:v>360739224.89999998</c:v>
                </c:pt>
                <c:pt idx="1621">
                  <c:v>360739386.60000002</c:v>
                </c:pt>
                <c:pt idx="1622">
                  <c:v>360739512.60000002</c:v>
                </c:pt>
                <c:pt idx="1623">
                  <c:v>360739583</c:v>
                </c:pt>
                <c:pt idx="1624">
                  <c:v>360739667.80000001</c:v>
                </c:pt>
                <c:pt idx="1625">
                  <c:v>360739728.69999999</c:v>
                </c:pt>
                <c:pt idx="1626">
                  <c:v>360739781.19999999</c:v>
                </c:pt>
                <c:pt idx="1627">
                  <c:v>360739807.89999998</c:v>
                </c:pt>
                <c:pt idx="1628">
                  <c:v>360739846</c:v>
                </c:pt>
                <c:pt idx="1629">
                  <c:v>360739911.60000002</c:v>
                </c:pt>
                <c:pt idx="1630">
                  <c:v>360740096.39999998</c:v>
                </c:pt>
                <c:pt idx="1631">
                  <c:v>360740259.19999999</c:v>
                </c:pt>
                <c:pt idx="1632">
                  <c:v>360740495.80000001</c:v>
                </c:pt>
                <c:pt idx="1633">
                  <c:v>360740731.80000001</c:v>
                </c:pt>
                <c:pt idx="1634">
                  <c:v>360740884.80000001</c:v>
                </c:pt>
                <c:pt idx="1635">
                  <c:v>360741106</c:v>
                </c:pt>
                <c:pt idx="1636">
                  <c:v>360741316.5</c:v>
                </c:pt>
                <c:pt idx="1637">
                  <c:v>360741333.80000001</c:v>
                </c:pt>
                <c:pt idx="1638">
                  <c:v>360741337.89999998</c:v>
                </c:pt>
                <c:pt idx="1639">
                  <c:v>360741388.39999998</c:v>
                </c:pt>
                <c:pt idx="1640">
                  <c:v>360741469.60000002</c:v>
                </c:pt>
                <c:pt idx="1641">
                  <c:v>360741500.30000001</c:v>
                </c:pt>
                <c:pt idx="1642">
                  <c:v>360741556.39999998</c:v>
                </c:pt>
                <c:pt idx="1643">
                  <c:v>360741658.60000002</c:v>
                </c:pt>
                <c:pt idx="1644">
                  <c:v>360741755.19999999</c:v>
                </c:pt>
                <c:pt idx="1645">
                  <c:v>360741775</c:v>
                </c:pt>
                <c:pt idx="1646">
                  <c:v>360741801.60000002</c:v>
                </c:pt>
                <c:pt idx="1647">
                  <c:v>360741839.39999998</c:v>
                </c:pt>
                <c:pt idx="1648">
                  <c:v>360741935.39999998</c:v>
                </c:pt>
                <c:pt idx="1649">
                  <c:v>360742029.89999998</c:v>
                </c:pt>
                <c:pt idx="1650">
                  <c:v>360742063.39999998</c:v>
                </c:pt>
                <c:pt idx="1651">
                  <c:v>360742086</c:v>
                </c:pt>
                <c:pt idx="1652">
                  <c:v>360742125.30000001</c:v>
                </c:pt>
                <c:pt idx="1653">
                  <c:v>360742154.80000001</c:v>
                </c:pt>
                <c:pt idx="1654">
                  <c:v>360742166.5</c:v>
                </c:pt>
                <c:pt idx="1655">
                  <c:v>360742173.30000001</c:v>
                </c:pt>
                <c:pt idx="1656">
                  <c:v>360742284.80000001</c:v>
                </c:pt>
                <c:pt idx="1657">
                  <c:v>360742409.69999999</c:v>
                </c:pt>
                <c:pt idx="1658">
                  <c:v>360742495</c:v>
                </c:pt>
                <c:pt idx="1659">
                  <c:v>360742596.10000002</c:v>
                </c:pt>
                <c:pt idx="1660">
                  <c:v>360742746.30000001</c:v>
                </c:pt>
                <c:pt idx="1661">
                  <c:v>360742948.5</c:v>
                </c:pt>
                <c:pt idx="1662">
                  <c:v>360743055.10000002</c:v>
                </c:pt>
                <c:pt idx="1663">
                  <c:v>360743081.39999998</c:v>
                </c:pt>
                <c:pt idx="1664">
                  <c:v>360743130.80000001</c:v>
                </c:pt>
                <c:pt idx="1665">
                  <c:v>360743170.30000001</c:v>
                </c:pt>
                <c:pt idx="1666">
                  <c:v>360743204.5</c:v>
                </c:pt>
                <c:pt idx="1667">
                  <c:v>360743238</c:v>
                </c:pt>
                <c:pt idx="1668">
                  <c:v>360743253.80000001</c:v>
                </c:pt>
                <c:pt idx="1669">
                  <c:v>360743334.69999999</c:v>
                </c:pt>
                <c:pt idx="1670">
                  <c:v>360743429.10000002</c:v>
                </c:pt>
                <c:pt idx="1671">
                  <c:v>360743454.69999999</c:v>
                </c:pt>
                <c:pt idx="1672">
                  <c:v>360743496.89999998</c:v>
                </c:pt>
                <c:pt idx="1673">
                  <c:v>360743585.10000002</c:v>
                </c:pt>
                <c:pt idx="1674">
                  <c:v>360743680.30000001</c:v>
                </c:pt>
                <c:pt idx="1675">
                  <c:v>360743766.60000002</c:v>
                </c:pt>
                <c:pt idx="1676">
                  <c:v>360743818.19999999</c:v>
                </c:pt>
                <c:pt idx="1677">
                  <c:v>360743971.30000001</c:v>
                </c:pt>
                <c:pt idx="1678">
                  <c:v>360744138.69999999</c:v>
                </c:pt>
                <c:pt idx="1679">
                  <c:v>360744281.89999998</c:v>
                </c:pt>
                <c:pt idx="1680">
                  <c:v>360744414.80000001</c:v>
                </c:pt>
                <c:pt idx="1681">
                  <c:v>360744503.30000001</c:v>
                </c:pt>
                <c:pt idx="1682">
                  <c:v>360744584.89999998</c:v>
                </c:pt>
                <c:pt idx="1683">
                  <c:v>360744617</c:v>
                </c:pt>
                <c:pt idx="1684">
                  <c:v>360744653.60000002</c:v>
                </c:pt>
                <c:pt idx="1685">
                  <c:v>360744705.10000002</c:v>
                </c:pt>
                <c:pt idx="1686">
                  <c:v>360744795.69999999</c:v>
                </c:pt>
                <c:pt idx="1687">
                  <c:v>360744860.80000001</c:v>
                </c:pt>
                <c:pt idx="1688">
                  <c:v>360745016.30000001</c:v>
                </c:pt>
                <c:pt idx="1689">
                  <c:v>360745221.60000002</c:v>
                </c:pt>
                <c:pt idx="1690">
                  <c:v>360745390.10000002</c:v>
                </c:pt>
                <c:pt idx="1691">
                  <c:v>360745539.10000002</c:v>
                </c:pt>
                <c:pt idx="1692">
                  <c:v>360745638.19999999</c:v>
                </c:pt>
                <c:pt idx="1693">
                  <c:v>360745744.5</c:v>
                </c:pt>
                <c:pt idx="1694">
                  <c:v>360745790.19999999</c:v>
                </c:pt>
                <c:pt idx="1695">
                  <c:v>360745921.30000001</c:v>
                </c:pt>
                <c:pt idx="1696">
                  <c:v>360746059.19999999</c:v>
                </c:pt>
                <c:pt idx="1697">
                  <c:v>360746208.69999999</c:v>
                </c:pt>
                <c:pt idx="1698">
                  <c:v>360746250.80000001</c:v>
                </c:pt>
                <c:pt idx="1699">
                  <c:v>360746316.80000001</c:v>
                </c:pt>
                <c:pt idx="1700">
                  <c:v>360746330.89999998</c:v>
                </c:pt>
                <c:pt idx="1701">
                  <c:v>360746380.10000002</c:v>
                </c:pt>
                <c:pt idx="1702">
                  <c:v>360746421.19999999</c:v>
                </c:pt>
                <c:pt idx="1703">
                  <c:v>360746600.30000001</c:v>
                </c:pt>
                <c:pt idx="1704">
                  <c:v>360746708.5</c:v>
                </c:pt>
                <c:pt idx="1705">
                  <c:v>360746792.89999998</c:v>
                </c:pt>
                <c:pt idx="1706">
                  <c:v>360746903.39999998</c:v>
                </c:pt>
                <c:pt idx="1707">
                  <c:v>360747147.69999999</c:v>
                </c:pt>
                <c:pt idx="1708">
                  <c:v>360747264.69999999</c:v>
                </c:pt>
                <c:pt idx="1709">
                  <c:v>360747457.5</c:v>
                </c:pt>
                <c:pt idx="1710">
                  <c:v>360747549.19999999</c:v>
                </c:pt>
                <c:pt idx="1711">
                  <c:v>360747581.69999999</c:v>
                </c:pt>
                <c:pt idx="1712">
                  <c:v>360747711.30000001</c:v>
                </c:pt>
                <c:pt idx="1713">
                  <c:v>360747949</c:v>
                </c:pt>
                <c:pt idx="1714">
                  <c:v>360748006</c:v>
                </c:pt>
                <c:pt idx="1715">
                  <c:v>360748057.10000002</c:v>
                </c:pt>
                <c:pt idx="1716">
                  <c:v>360748123.60000002</c:v>
                </c:pt>
                <c:pt idx="1717">
                  <c:v>360748340.30000001</c:v>
                </c:pt>
                <c:pt idx="1718">
                  <c:v>360748555.80000001</c:v>
                </c:pt>
                <c:pt idx="1719">
                  <c:v>360748844.10000002</c:v>
                </c:pt>
                <c:pt idx="1720">
                  <c:v>360748924.80000001</c:v>
                </c:pt>
                <c:pt idx="1721">
                  <c:v>360749040.60000002</c:v>
                </c:pt>
                <c:pt idx="1722">
                  <c:v>360749142.5</c:v>
                </c:pt>
                <c:pt idx="1723">
                  <c:v>360749294.60000002</c:v>
                </c:pt>
                <c:pt idx="1724">
                  <c:v>360749410.5</c:v>
                </c:pt>
                <c:pt idx="1725">
                  <c:v>360749550</c:v>
                </c:pt>
                <c:pt idx="1726">
                  <c:v>360749614</c:v>
                </c:pt>
                <c:pt idx="1727">
                  <c:v>360749660.30000001</c:v>
                </c:pt>
                <c:pt idx="1728">
                  <c:v>360749907</c:v>
                </c:pt>
                <c:pt idx="1729">
                  <c:v>360750250</c:v>
                </c:pt>
                <c:pt idx="1730">
                  <c:v>360750492.60000002</c:v>
                </c:pt>
                <c:pt idx="1731">
                  <c:v>360750657.89999998</c:v>
                </c:pt>
                <c:pt idx="1732">
                  <c:v>360750823.39999998</c:v>
                </c:pt>
                <c:pt idx="1733">
                  <c:v>360750947.5</c:v>
                </c:pt>
                <c:pt idx="1734">
                  <c:v>360750986.60000002</c:v>
                </c:pt>
                <c:pt idx="1735">
                  <c:v>360751092.5</c:v>
                </c:pt>
                <c:pt idx="1736">
                  <c:v>360751358.39999998</c:v>
                </c:pt>
                <c:pt idx="1737">
                  <c:v>360751534.89999998</c:v>
                </c:pt>
                <c:pt idx="1738">
                  <c:v>360751593.69999999</c:v>
                </c:pt>
                <c:pt idx="1739">
                  <c:v>360751776.80000001</c:v>
                </c:pt>
                <c:pt idx="1740">
                  <c:v>360752050</c:v>
                </c:pt>
                <c:pt idx="1741">
                  <c:v>360752268.30000001</c:v>
                </c:pt>
                <c:pt idx="1742">
                  <c:v>360752443.89999998</c:v>
                </c:pt>
                <c:pt idx="1743">
                  <c:v>360752696.89999998</c:v>
                </c:pt>
                <c:pt idx="1744">
                  <c:v>360753033.10000002</c:v>
                </c:pt>
                <c:pt idx="1745">
                  <c:v>360753243.60000002</c:v>
                </c:pt>
                <c:pt idx="1746">
                  <c:v>360753384</c:v>
                </c:pt>
                <c:pt idx="1747">
                  <c:v>360753442.39999998</c:v>
                </c:pt>
                <c:pt idx="1748">
                  <c:v>360753566.60000002</c:v>
                </c:pt>
                <c:pt idx="1749">
                  <c:v>360753771.60000002</c:v>
                </c:pt>
                <c:pt idx="1750">
                  <c:v>360753925.39999998</c:v>
                </c:pt>
                <c:pt idx="1751">
                  <c:v>360754001.60000002</c:v>
                </c:pt>
                <c:pt idx="1752">
                  <c:v>360754080.30000001</c:v>
                </c:pt>
                <c:pt idx="1753">
                  <c:v>360754166.60000002</c:v>
                </c:pt>
                <c:pt idx="1754">
                  <c:v>360754245.80000001</c:v>
                </c:pt>
                <c:pt idx="1755">
                  <c:v>360754300.39999998</c:v>
                </c:pt>
                <c:pt idx="1756">
                  <c:v>360754368.60000002</c:v>
                </c:pt>
                <c:pt idx="1757">
                  <c:v>360754475</c:v>
                </c:pt>
                <c:pt idx="1758">
                  <c:v>360754539.10000002</c:v>
                </c:pt>
                <c:pt idx="1759">
                  <c:v>360754645.80000001</c:v>
                </c:pt>
                <c:pt idx="1760">
                  <c:v>360754797.10000002</c:v>
                </c:pt>
                <c:pt idx="1761">
                  <c:v>360754858.80000001</c:v>
                </c:pt>
                <c:pt idx="1762">
                  <c:v>360754909.89999998</c:v>
                </c:pt>
                <c:pt idx="1763">
                  <c:v>360754998.30000001</c:v>
                </c:pt>
                <c:pt idx="1764">
                  <c:v>360755088.5</c:v>
                </c:pt>
                <c:pt idx="1765">
                  <c:v>360755179</c:v>
                </c:pt>
                <c:pt idx="1766">
                  <c:v>360755282.69999999</c:v>
                </c:pt>
                <c:pt idx="1767">
                  <c:v>360755347.30000001</c:v>
                </c:pt>
                <c:pt idx="1768">
                  <c:v>360755454</c:v>
                </c:pt>
                <c:pt idx="1769">
                  <c:v>360755544.39999998</c:v>
                </c:pt>
                <c:pt idx="1770">
                  <c:v>360755568.19999999</c:v>
                </c:pt>
                <c:pt idx="1771">
                  <c:v>360755620.39999998</c:v>
                </c:pt>
                <c:pt idx="1772">
                  <c:v>360755681.60000002</c:v>
                </c:pt>
                <c:pt idx="1773">
                  <c:v>360755714.5</c:v>
                </c:pt>
                <c:pt idx="1774">
                  <c:v>360755798.5</c:v>
                </c:pt>
                <c:pt idx="1775">
                  <c:v>360756257.89999998</c:v>
                </c:pt>
                <c:pt idx="1776">
                  <c:v>360756751.30000001</c:v>
                </c:pt>
                <c:pt idx="1777">
                  <c:v>360756821.39999998</c:v>
                </c:pt>
                <c:pt idx="1778">
                  <c:v>360756849.89999998</c:v>
                </c:pt>
                <c:pt idx="1779">
                  <c:v>360756878.80000001</c:v>
                </c:pt>
                <c:pt idx="1780">
                  <c:v>360756950.30000001</c:v>
                </c:pt>
                <c:pt idx="1781">
                  <c:v>360757039.10000002</c:v>
                </c:pt>
                <c:pt idx="1782">
                  <c:v>360757190.39999998</c:v>
                </c:pt>
                <c:pt idx="1783">
                  <c:v>360757298.89999998</c:v>
                </c:pt>
                <c:pt idx="1784">
                  <c:v>360757350.80000001</c:v>
                </c:pt>
                <c:pt idx="1785">
                  <c:v>360757422.39999998</c:v>
                </c:pt>
                <c:pt idx="1786">
                  <c:v>360757484.39999998</c:v>
                </c:pt>
                <c:pt idx="1787">
                  <c:v>360757515.30000001</c:v>
                </c:pt>
                <c:pt idx="1788">
                  <c:v>360757564.39999998</c:v>
                </c:pt>
                <c:pt idx="1789">
                  <c:v>360757611.69999999</c:v>
                </c:pt>
                <c:pt idx="1790">
                  <c:v>360757705.69999999</c:v>
                </c:pt>
                <c:pt idx="1791">
                  <c:v>360757780.10000002</c:v>
                </c:pt>
                <c:pt idx="1792">
                  <c:v>360757860.60000002</c:v>
                </c:pt>
                <c:pt idx="1793">
                  <c:v>360758014.60000002</c:v>
                </c:pt>
                <c:pt idx="1794">
                  <c:v>360758318.69999999</c:v>
                </c:pt>
                <c:pt idx="1795">
                  <c:v>360758490.5</c:v>
                </c:pt>
                <c:pt idx="1796">
                  <c:v>360758564.60000002</c:v>
                </c:pt>
                <c:pt idx="1797">
                  <c:v>360758733.5</c:v>
                </c:pt>
                <c:pt idx="1798">
                  <c:v>360758858.10000002</c:v>
                </c:pt>
                <c:pt idx="1799">
                  <c:v>360758911.80000001</c:v>
                </c:pt>
                <c:pt idx="1800">
                  <c:v>360759017</c:v>
                </c:pt>
                <c:pt idx="1801">
                  <c:v>360759080.80000001</c:v>
                </c:pt>
                <c:pt idx="1802">
                  <c:v>360759099.89999998</c:v>
                </c:pt>
                <c:pt idx="1803">
                  <c:v>360759129</c:v>
                </c:pt>
                <c:pt idx="1804">
                  <c:v>360759214.30000001</c:v>
                </c:pt>
                <c:pt idx="1805">
                  <c:v>360759288.10000002</c:v>
                </c:pt>
                <c:pt idx="1806">
                  <c:v>360759319.10000002</c:v>
                </c:pt>
                <c:pt idx="1807">
                  <c:v>360759384.10000002</c:v>
                </c:pt>
                <c:pt idx="1808">
                  <c:v>360759463.10000002</c:v>
                </c:pt>
                <c:pt idx="1809">
                  <c:v>360759544.5</c:v>
                </c:pt>
                <c:pt idx="1810">
                  <c:v>360759635.80000001</c:v>
                </c:pt>
                <c:pt idx="1811">
                  <c:v>360759708.69999999</c:v>
                </c:pt>
                <c:pt idx="1812">
                  <c:v>360759784.19999999</c:v>
                </c:pt>
                <c:pt idx="1813">
                  <c:v>360759861.39999998</c:v>
                </c:pt>
                <c:pt idx="1814">
                  <c:v>360759996.60000002</c:v>
                </c:pt>
                <c:pt idx="1815">
                  <c:v>360760183.19999999</c:v>
                </c:pt>
                <c:pt idx="1816">
                  <c:v>360760249.10000002</c:v>
                </c:pt>
                <c:pt idx="1817">
                  <c:v>360760324.19999999</c:v>
                </c:pt>
                <c:pt idx="1818">
                  <c:v>360760441.69999999</c:v>
                </c:pt>
                <c:pt idx="1819">
                  <c:v>360760535.39999998</c:v>
                </c:pt>
                <c:pt idx="1820">
                  <c:v>360760582.30000001</c:v>
                </c:pt>
                <c:pt idx="1821">
                  <c:v>360760716.30000001</c:v>
                </c:pt>
                <c:pt idx="1822">
                  <c:v>360760880.30000001</c:v>
                </c:pt>
                <c:pt idx="1823">
                  <c:v>360761002</c:v>
                </c:pt>
                <c:pt idx="1824">
                  <c:v>360761070.30000001</c:v>
                </c:pt>
                <c:pt idx="1825">
                  <c:v>360761112.5</c:v>
                </c:pt>
                <c:pt idx="1826">
                  <c:v>360761139.60000002</c:v>
                </c:pt>
                <c:pt idx="1827">
                  <c:v>360761193.30000001</c:v>
                </c:pt>
                <c:pt idx="1828">
                  <c:v>360761299.69999999</c:v>
                </c:pt>
                <c:pt idx="1829">
                  <c:v>360761375.69999999</c:v>
                </c:pt>
                <c:pt idx="1830">
                  <c:v>360761432.80000001</c:v>
                </c:pt>
                <c:pt idx="1831">
                  <c:v>360761482</c:v>
                </c:pt>
                <c:pt idx="1832">
                  <c:v>360761520.30000001</c:v>
                </c:pt>
                <c:pt idx="1833">
                  <c:v>360761680</c:v>
                </c:pt>
                <c:pt idx="1834">
                  <c:v>360761979.89999998</c:v>
                </c:pt>
                <c:pt idx="1835">
                  <c:v>360762172.69999999</c:v>
                </c:pt>
                <c:pt idx="1836">
                  <c:v>360762185.30000001</c:v>
                </c:pt>
                <c:pt idx="1837">
                  <c:v>360762250</c:v>
                </c:pt>
                <c:pt idx="1838">
                  <c:v>360762340.10000002</c:v>
                </c:pt>
                <c:pt idx="1839">
                  <c:v>360762476.80000001</c:v>
                </c:pt>
                <c:pt idx="1840">
                  <c:v>360762619.69999999</c:v>
                </c:pt>
                <c:pt idx="1841">
                  <c:v>360762674</c:v>
                </c:pt>
                <c:pt idx="1842">
                  <c:v>360762709.10000002</c:v>
                </c:pt>
                <c:pt idx="1843">
                  <c:v>360762740.89999998</c:v>
                </c:pt>
                <c:pt idx="1844">
                  <c:v>360762778.5</c:v>
                </c:pt>
                <c:pt idx="1845">
                  <c:v>360762794</c:v>
                </c:pt>
                <c:pt idx="1846">
                  <c:v>360762833.60000002</c:v>
                </c:pt>
                <c:pt idx="1847">
                  <c:v>360762883.19999999</c:v>
                </c:pt>
                <c:pt idx="1848">
                  <c:v>360763002.89999998</c:v>
                </c:pt>
                <c:pt idx="1849">
                  <c:v>360763179.19999999</c:v>
                </c:pt>
                <c:pt idx="1850">
                  <c:v>360763273.5</c:v>
                </c:pt>
                <c:pt idx="1851">
                  <c:v>360763295.30000001</c:v>
                </c:pt>
                <c:pt idx="1852">
                  <c:v>360763400.30000001</c:v>
                </c:pt>
                <c:pt idx="1853">
                  <c:v>360763512.30000001</c:v>
                </c:pt>
                <c:pt idx="1854">
                  <c:v>360763570.10000002</c:v>
                </c:pt>
                <c:pt idx="1855">
                  <c:v>360763649.19999999</c:v>
                </c:pt>
                <c:pt idx="1856">
                  <c:v>360763723.30000001</c:v>
                </c:pt>
                <c:pt idx="1857">
                  <c:v>360763756.80000001</c:v>
                </c:pt>
                <c:pt idx="1858">
                  <c:v>360763835.10000002</c:v>
                </c:pt>
                <c:pt idx="1859">
                  <c:v>360763895.69999999</c:v>
                </c:pt>
                <c:pt idx="1860">
                  <c:v>360763975.10000002</c:v>
                </c:pt>
                <c:pt idx="1861">
                  <c:v>360764145.39999998</c:v>
                </c:pt>
                <c:pt idx="1862">
                  <c:v>360764283.19999999</c:v>
                </c:pt>
                <c:pt idx="1863">
                  <c:v>360764391.5</c:v>
                </c:pt>
                <c:pt idx="1864">
                  <c:v>360764533.39999998</c:v>
                </c:pt>
                <c:pt idx="1865">
                  <c:v>360764594.80000001</c:v>
                </c:pt>
                <c:pt idx="1866">
                  <c:v>360764624.30000001</c:v>
                </c:pt>
                <c:pt idx="1867">
                  <c:v>360764663.69999999</c:v>
                </c:pt>
                <c:pt idx="1868">
                  <c:v>360764759.80000001</c:v>
                </c:pt>
                <c:pt idx="1869">
                  <c:v>360764825.89999998</c:v>
                </c:pt>
                <c:pt idx="1870">
                  <c:v>360764848.5</c:v>
                </c:pt>
                <c:pt idx="1871">
                  <c:v>360764903.10000002</c:v>
                </c:pt>
                <c:pt idx="1872">
                  <c:v>360764979.39999998</c:v>
                </c:pt>
                <c:pt idx="1873">
                  <c:v>360765029.69999999</c:v>
                </c:pt>
                <c:pt idx="1874">
                  <c:v>360765070</c:v>
                </c:pt>
                <c:pt idx="1875">
                  <c:v>360765154.80000001</c:v>
                </c:pt>
                <c:pt idx="1876">
                  <c:v>360765311.5</c:v>
                </c:pt>
                <c:pt idx="1877">
                  <c:v>360765408.60000002</c:v>
                </c:pt>
                <c:pt idx="1878">
                  <c:v>360765491.30000001</c:v>
                </c:pt>
                <c:pt idx="1879">
                  <c:v>360765603.19999999</c:v>
                </c:pt>
                <c:pt idx="1880">
                  <c:v>360765699.5</c:v>
                </c:pt>
                <c:pt idx="1881">
                  <c:v>360765778.80000001</c:v>
                </c:pt>
                <c:pt idx="1882">
                  <c:v>360765826.89999998</c:v>
                </c:pt>
                <c:pt idx="1883">
                  <c:v>360765842.30000001</c:v>
                </c:pt>
                <c:pt idx="1884">
                  <c:v>360766078.5</c:v>
                </c:pt>
                <c:pt idx="1885">
                  <c:v>360766305.5</c:v>
                </c:pt>
                <c:pt idx="1886">
                  <c:v>360766382.69999999</c:v>
                </c:pt>
                <c:pt idx="1887">
                  <c:v>360766544.60000002</c:v>
                </c:pt>
                <c:pt idx="1888">
                  <c:v>360766703.30000001</c:v>
                </c:pt>
                <c:pt idx="1889">
                  <c:v>360766793.80000001</c:v>
                </c:pt>
                <c:pt idx="1890">
                  <c:v>360766904</c:v>
                </c:pt>
                <c:pt idx="1891">
                  <c:v>360767062</c:v>
                </c:pt>
                <c:pt idx="1892">
                  <c:v>360767280.69999999</c:v>
                </c:pt>
                <c:pt idx="1893">
                  <c:v>360767460.60000002</c:v>
                </c:pt>
                <c:pt idx="1894">
                  <c:v>360767579.69999999</c:v>
                </c:pt>
                <c:pt idx="1895">
                  <c:v>360767634.39999998</c:v>
                </c:pt>
                <c:pt idx="1896">
                  <c:v>360767701.69999999</c:v>
                </c:pt>
                <c:pt idx="1897">
                  <c:v>360767800.80000001</c:v>
                </c:pt>
                <c:pt idx="1898">
                  <c:v>360767957.60000002</c:v>
                </c:pt>
                <c:pt idx="1899">
                  <c:v>360768108.69999999</c:v>
                </c:pt>
                <c:pt idx="1900">
                  <c:v>360768173.80000001</c:v>
                </c:pt>
                <c:pt idx="1901">
                  <c:v>360768369.89999998</c:v>
                </c:pt>
                <c:pt idx="1902">
                  <c:v>360768499.89999998</c:v>
                </c:pt>
                <c:pt idx="1903">
                  <c:v>360768548.30000001</c:v>
                </c:pt>
                <c:pt idx="1904">
                  <c:v>360768607.69999999</c:v>
                </c:pt>
                <c:pt idx="1905">
                  <c:v>360768682.5</c:v>
                </c:pt>
                <c:pt idx="1906">
                  <c:v>360768820.60000002</c:v>
                </c:pt>
                <c:pt idx="1907">
                  <c:v>360768996.39999998</c:v>
                </c:pt>
                <c:pt idx="1908">
                  <c:v>360769061.5</c:v>
                </c:pt>
                <c:pt idx="1909">
                  <c:v>360769161.80000001</c:v>
                </c:pt>
                <c:pt idx="1910">
                  <c:v>360769193.5</c:v>
                </c:pt>
                <c:pt idx="1911">
                  <c:v>360769396</c:v>
                </c:pt>
                <c:pt idx="1912">
                  <c:v>360769549.89999998</c:v>
                </c:pt>
                <c:pt idx="1913">
                  <c:v>360769631.89999998</c:v>
                </c:pt>
                <c:pt idx="1914">
                  <c:v>360769693.89999998</c:v>
                </c:pt>
                <c:pt idx="1915">
                  <c:v>360769817.19999999</c:v>
                </c:pt>
                <c:pt idx="1916">
                  <c:v>360769837.60000002</c:v>
                </c:pt>
                <c:pt idx="1917">
                  <c:v>360769955.69999999</c:v>
                </c:pt>
                <c:pt idx="1918">
                  <c:v>360770049</c:v>
                </c:pt>
                <c:pt idx="1919">
                  <c:v>360770148.60000002</c:v>
                </c:pt>
                <c:pt idx="1920">
                  <c:v>360770231</c:v>
                </c:pt>
                <c:pt idx="1921">
                  <c:v>360770349.10000002</c:v>
                </c:pt>
                <c:pt idx="1922">
                  <c:v>360770421.80000001</c:v>
                </c:pt>
                <c:pt idx="1923">
                  <c:v>360770551.89999998</c:v>
                </c:pt>
                <c:pt idx="1924">
                  <c:v>360770628.10000002</c:v>
                </c:pt>
                <c:pt idx="1925">
                  <c:v>360770768.19999999</c:v>
                </c:pt>
                <c:pt idx="1926">
                  <c:v>360770835.19999999</c:v>
                </c:pt>
                <c:pt idx="1927">
                  <c:v>360770898.69999999</c:v>
                </c:pt>
                <c:pt idx="1928">
                  <c:v>360770921.69999999</c:v>
                </c:pt>
                <c:pt idx="1929">
                  <c:v>360771090.89999998</c:v>
                </c:pt>
                <c:pt idx="1930">
                  <c:v>360771191</c:v>
                </c:pt>
                <c:pt idx="1931">
                  <c:v>360771224.80000001</c:v>
                </c:pt>
                <c:pt idx="1932">
                  <c:v>360771265.69999999</c:v>
                </c:pt>
                <c:pt idx="1933">
                  <c:v>360771322.19999999</c:v>
                </c:pt>
                <c:pt idx="1934">
                  <c:v>360771352.80000001</c:v>
                </c:pt>
                <c:pt idx="1935">
                  <c:v>360771453.69999999</c:v>
                </c:pt>
                <c:pt idx="1936">
                  <c:v>360771548.5</c:v>
                </c:pt>
                <c:pt idx="1937">
                  <c:v>360771665.39999998</c:v>
                </c:pt>
                <c:pt idx="1938">
                  <c:v>360771701.69999999</c:v>
                </c:pt>
                <c:pt idx="1939">
                  <c:v>360771916</c:v>
                </c:pt>
                <c:pt idx="1940">
                  <c:v>360772057.19999999</c:v>
                </c:pt>
                <c:pt idx="1941">
                  <c:v>360772227.5</c:v>
                </c:pt>
                <c:pt idx="1942">
                  <c:v>360772317</c:v>
                </c:pt>
                <c:pt idx="1943">
                  <c:v>360772346.60000002</c:v>
                </c:pt>
                <c:pt idx="1944">
                  <c:v>360772368.5</c:v>
                </c:pt>
                <c:pt idx="1945">
                  <c:v>360772427.80000001</c:v>
                </c:pt>
                <c:pt idx="1946">
                  <c:v>360772515.80000001</c:v>
                </c:pt>
                <c:pt idx="1947">
                  <c:v>360772653.60000002</c:v>
                </c:pt>
                <c:pt idx="1948">
                  <c:v>360772676.10000002</c:v>
                </c:pt>
                <c:pt idx="1949">
                  <c:v>360772744.60000002</c:v>
                </c:pt>
                <c:pt idx="1950">
                  <c:v>360772792.39999998</c:v>
                </c:pt>
                <c:pt idx="1951">
                  <c:v>360772832.10000002</c:v>
                </c:pt>
                <c:pt idx="1952">
                  <c:v>360772863.80000001</c:v>
                </c:pt>
                <c:pt idx="1953">
                  <c:v>360772961</c:v>
                </c:pt>
                <c:pt idx="1954">
                  <c:v>360773045.10000002</c:v>
                </c:pt>
                <c:pt idx="1955">
                  <c:v>360773159.5</c:v>
                </c:pt>
                <c:pt idx="1956">
                  <c:v>360773181</c:v>
                </c:pt>
                <c:pt idx="1957">
                  <c:v>360773218.39999998</c:v>
                </c:pt>
                <c:pt idx="1958">
                  <c:v>360773233.69999999</c:v>
                </c:pt>
                <c:pt idx="1959">
                  <c:v>360773292.60000002</c:v>
                </c:pt>
                <c:pt idx="1960">
                  <c:v>360773323.19999999</c:v>
                </c:pt>
                <c:pt idx="1961">
                  <c:v>360773379</c:v>
                </c:pt>
                <c:pt idx="1962">
                  <c:v>360773469.89999998</c:v>
                </c:pt>
                <c:pt idx="1963">
                  <c:v>360773637.60000002</c:v>
                </c:pt>
                <c:pt idx="1964">
                  <c:v>360773727.19999999</c:v>
                </c:pt>
                <c:pt idx="1965">
                  <c:v>360773957</c:v>
                </c:pt>
                <c:pt idx="1966">
                  <c:v>360774038.5</c:v>
                </c:pt>
                <c:pt idx="1967">
                  <c:v>360774157.10000002</c:v>
                </c:pt>
                <c:pt idx="1968">
                  <c:v>360774191.80000001</c:v>
                </c:pt>
                <c:pt idx="1969">
                  <c:v>360774267.10000002</c:v>
                </c:pt>
                <c:pt idx="1970">
                  <c:v>360774309</c:v>
                </c:pt>
                <c:pt idx="1971">
                  <c:v>360774511.19999999</c:v>
                </c:pt>
                <c:pt idx="1972">
                  <c:v>360774582.80000001</c:v>
                </c:pt>
                <c:pt idx="1973">
                  <c:v>360774795</c:v>
                </c:pt>
                <c:pt idx="1974">
                  <c:v>360774896</c:v>
                </c:pt>
                <c:pt idx="1975">
                  <c:v>360775049.39999998</c:v>
                </c:pt>
                <c:pt idx="1976">
                  <c:v>360775140.89999998</c:v>
                </c:pt>
                <c:pt idx="1977">
                  <c:v>360775320.60000002</c:v>
                </c:pt>
                <c:pt idx="1978">
                  <c:v>360775379.60000002</c:v>
                </c:pt>
                <c:pt idx="1979">
                  <c:v>360775493.19999999</c:v>
                </c:pt>
                <c:pt idx="1980">
                  <c:v>360775596.5</c:v>
                </c:pt>
                <c:pt idx="1981">
                  <c:v>360775810.80000001</c:v>
                </c:pt>
                <c:pt idx="1982">
                  <c:v>360775820.69999999</c:v>
                </c:pt>
                <c:pt idx="1983">
                  <c:v>360775836.30000001</c:v>
                </c:pt>
                <c:pt idx="1984">
                  <c:v>360775843</c:v>
                </c:pt>
                <c:pt idx="1985">
                  <c:v>360775867</c:v>
                </c:pt>
                <c:pt idx="1986">
                  <c:v>360775887.80000001</c:v>
                </c:pt>
                <c:pt idx="1987">
                  <c:v>360775933.80000001</c:v>
                </c:pt>
                <c:pt idx="1988">
                  <c:v>360775965.5</c:v>
                </c:pt>
                <c:pt idx="1989">
                  <c:v>360776044.30000001</c:v>
                </c:pt>
                <c:pt idx="1990">
                  <c:v>360776064.89999998</c:v>
                </c:pt>
                <c:pt idx="1991">
                  <c:v>360776131</c:v>
                </c:pt>
                <c:pt idx="1992">
                  <c:v>360776204.5</c:v>
                </c:pt>
                <c:pt idx="1993">
                  <c:v>360776567</c:v>
                </c:pt>
                <c:pt idx="1994">
                  <c:v>360776642</c:v>
                </c:pt>
                <c:pt idx="1995">
                  <c:v>360776667</c:v>
                </c:pt>
                <c:pt idx="1996">
                  <c:v>360776693.10000002</c:v>
                </c:pt>
                <c:pt idx="1997">
                  <c:v>360776957.10000002</c:v>
                </c:pt>
                <c:pt idx="1998">
                  <c:v>360777084.80000001</c:v>
                </c:pt>
                <c:pt idx="1999">
                  <c:v>360777245.80000001</c:v>
                </c:pt>
                <c:pt idx="2000">
                  <c:v>360777302.10000002</c:v>
                </c:pt>
                <c:pt idx="2001">
                  <c:v>360777486.5</c:v>
                </c:pt>
                <c:pt idx="2002">
                  <c:v>360777618.89999998</c:v>
                </c:pt>
                <c:pt idx="2003">
                  <c:v>360777733</c:v>
                </c:pt>
                <c:pt idx="2004">
                  <c:v>360777816.69999999</c:v>
                </c:pt>
                <c:pt idx="2005">
                  <c:v>360778027.19999999</c:v>
                </c:pt>
                <c:pt idx="2006">
                  <c:v>360778099.39999998</c:v>
                </c:pt>
                <c:pt idx="2007">
                  <c:v>360778120.5</c:v>
                </c:pt>
                <c:pt idx="2008">
                  <c:v>360778146.10000002</c:v>
                </c:pt>
                <c:pt idx="2009">
                  <c:v>360778216.89999998</c:v>
                </c:pt>
                <c:pt idx="2010">
                  <c:v>360778319.19999999</c:v>
                </c:pt>
                <c:pt idx="2011">
                  <c:v>360778517.39999998</c:v>
                </c:pt>
                <c:pt idx="2012">
                  <c:v>360778639.60000002</c:v>
                </c:pt>
                <c:pt idx="2013">
                  <c:v>360778829.69999999</c:v>
                </c:pt>
                <c:pt idx="2014">
                  <c:v>360778987.60000002</c:v>
                </c:pt>
                <c:pt idx="2015">
                  <c:v>360779197.5</c:v>
                </c:pt>
                <c:pt idx="2016">
                  <c:v>360779235.60000002</c:v>
                </c:pt>
                <c:pt idx="2017">
                  <c:v>360779304.60000002</c:v>
                </c:pt>
                <c:pt idx="2018">
                  <c:v>360779388.80000001</c:v>
                </c:pt>
                <c:pt idx="2019">
                  <c:v>360779632.10000002</c:v>
                </c:pt>
                <c:pt idx="2020">
                  <c:v>360779803</c:v>
                </c:pt>
                <c:pt idx="2021">
                  <c:v>360779918.10000002</c:v>
                </c:pt>
                <c:pt idx="2022">
                  <c:v>360779994.60000002</c:v>
                </c:pt>
                <c:pt idx="2023">
                  <c:v>360780045.89999998</c:v>
                </c:pt>
                <c:pt idx="2024">
                  <c:v>360780109.30000001</c:v>
                </c:pt>
                <c:pt idx="2025">
                  <c:v>360780156.80000001</c:v>
                </c:pt>
                <c:pt idx="2026">
                  <c:v>360780184.89999998</c:v>
                </c:pt>
                <c:pt idx="2027">
                  <c:v>360780317.19999999</c:v>
                </c:pt>
                <c:pt idx="2028">
                  <c:v>360780530.60000002</c:v>
                </c:pt>
                <c:pt idx="2029">
                  <c:v>360780740.10000002</c:v>
                </c:pt>
                <c:pt idx="2030">
                  <c:v>360780842.69999999</c:v>
                </c:pt>
                <c:pt idx="2031">
                  <c:v>360780924.30000001</c:v>
                </c:pt>
                <c:pt idx="2032">
                  <c:v>360781000</c:v>
                </c:pt>
                <c:pt idx="2033">
                  <c:v>360781046.5</c:v>
                </c:pt>
                <c:pt idx="2034">
                  <c:v>360781096.30000001</c:v>
                </c:pt>
                <c:pt idx="2035">
                  <c:v>360781187</c:v>
                </c:pt>
                <c:pt idx="2036">
                  <c:v>360781240.89999998</c:v>
                </c:pt>
                <c:pt idx="2037">
                  <c:v>360781328</c:v>
                </c:pt>
                <c:pt idx="2038">
                  <c:v>360781439</c:v>
                </c:pt>
                <c:pt idx="2039">
                  <c:v>360781474.19999999</c:v>
                </c:pt>
                <c:pt idx="2040">
                  <c:v>360781593.5</c:v>
                </c:pt>
                <c:pt idx="2041">
                  <c:v>360781695.10000002</c:v>
                </c:pt>
                <c:pt idx="2042">
                  <c:v>360781719.5</c:v>
                </c:pt>
                <c:pt idx="2043">
                  <c:v>360781749.39999998</c:v>
                </c:pt>
                <c:pt idx="2044">
                  <c:v>360781777.80000001</c:v>
                </c:pt>
                <c:pt idx="2045">
                  <c:v>360781794.5</c:v>
                </c:pt>
                <c:pt idx="2046">
                  <c:v>360781892.10000002</c:v>
                </c:pt>
                <c:pt idx="2047">
                  <c:v>360782004.89999998</c:v>
                </c:pt>
                <c:pt idx="2048">
                  <c:v>360782049.89999998</c:v>
                </c:pt>
                <c:pt idx="2049">
                  <c:v>360782144.30000001</c:v>
                </c:pt>
                <c:pt idx="2050">
                  <c:v>360782258.19999999</c:v>
                </c:pt>
                <c:pt idx="2051">
                  <c:v>360782306.39999998</c:v>
                </c:pt>
                <c:pt idx="2052">
                  <c:v>360782349.89999998</c:v>
                </c:pt>
                <c:pt idx="2053">
                  <c:v>360782400.80000001</c:v>
                </c:pt>
                <c:pt idx="2054">
                  <c:v>360782558</c:v>
                </c:pt>
                <c:pt idx="2055">
                  <c:v>360782692.69999999</c:v>
                </c:pt>
                <c:pt idx="2056">
                  <c:v>360782715.19999999</c:v>
                </c:pt>
                <c:pt idx="2057">
                  <c:v>360782761.60000002</c:v>
                </c:pt>
                <c:pt idx="2058">
                  <c:v>360782825</c:v>
                </c:pt>
                <c:pt idx="2059">
                  <c:v>360782871.80000001</c:v>
                </c:pt>
                <c:pt idx="2060">
                  <c:v>360782928.5</c:v>
                </c:pt>
                <c:pt idx="2061">
                  <c:v>360782987.10000002</c:v>
                </c:pt>
                <c:pt idx="2062">
                  <c:v>360783049.39999998</c:v>
                </c:pt>
                <c:pt idx="2063">
                  <c:v>360783160.60000002</c:v>
                </c:pt>
                <c:pt idx="2064">
                  <c:v>360783265</c:v>
                </c:pt>
                <c:pt idx="2065">
                  <c:v>360783434.69999999</c:v>
                </c:pt>
                <c:pt idx="2066">
                  <c:v>360783575.30000001</c:v>
                </c:pt>
                <c:pt idx="2067">
                  <c:v>360783645.39999998</c:v>
                </c:pt>
                <c:pt idx="2068">
                  <c:v>360783667.69999999</c:v>
                </c:pt>
                <c:pt idx="2069">
                  <c:v>360783675.5</c:v>
                </c:pt>
                <c:pt idx="2070">
                  <c:v>360783724.80000001</c:v>
                </c:pt>
                <c:pt idx="2071">
                  <c:v>360783809.30000001</c:v>
                </c:pt>
                <c:pt idx="2072">
                  <c:v>360784077</c:v>
                </c:pt>
                <c:pt idx="2073">
                  <c:v>360784353.10000002</c:v>
                </c:pt>
                <c:pt idx="2074">
                  <c:v>360784394.89999998</c:v>
                </c:pt>
                <c:pt idx="2075">
                  <c:v>360784585.69999999</c:v>
                </c:pt>
                <c:pt idx="2076">
                  <c:v>360784752.5</c:v>
                </c:pt>
                <c:pt idx="2077">
                  <c:v>360784863.80000001</c:v>
                </c:pt>
                <c:pt idx="2078">
                  <c:v>360784935.19999999</c:v>
                </c:pt>
                <c:pt idx="2079">
                  <c:v>360785107.39999998</c:v>
                </c:pt>
                <c:pt idx="2080">
                  <c:v>360785302.5</c:v>
                </c:pt>
                <c:pt idx="2081">
                  <c:v>360785417.5</c:v>
                </c:pt>
                <c:pt idx="2082">
                  <c:v>360785478</c:v>
                </c:pt>
                <c:pt idx="2083">
                  <c:v>360785520.39999998</c:v>
                </c:pt>
                <c:pt idx="2084">
                  <c:v>360785545.19999999</c:v>
                </c:pt>
                <c:pt idx="2085">
                  <c:v>360785565.19999999</c:v>
                </c:pt>
                <c:pt idx="2086">
                  <c:v>360785602.5</c:v>
                </c:pt>
                <c:pt idx="2087">
                  <c:v>360785713.89999998</c:v>
                </c:pt>
                <c:pt idx="2088">
                  <c:v>360785807.30000001</c:v>
                </c:pt>
                <c:pt idx="2089">
                  <c:v>360785884.89999998</c:v>
                </c:pt>
                <c:pt idx="2090">
                  <c:v>360785965.30000001</c:v>
                </c:pt>
                <c:pt idx="2091">
                  <c:v>360786038.10000002</c:v>
                </c:pt>
                <c:pt idx="2092">
                  <c:v>360786092.39999998</c:v>
                </c:pt>
                <c:pt idx="2093">
                  <c:v>360786118.69999999</c:v>
                </c:pt>
                <c:pt idx="2094">
                  <c:v>360786163.19999999</c:v>
                </c:pt>
                <c:pt idx="2095">
                  <c:v>360786269.39999998</c:v>
                </c:pt>
                <c:pt idx="2096">
                  <c:v>360786383.80000001</c:v>
                </c:pt>
                <c:pt idx="2097">
                  <c:v>360786443.19999999</c:v>
                </c:pt>
                <c:pt idx="2098">
                  <c:v>360786476.39999998</c:v>
                </c:pt>
                <c:pt idx="2099">
                  <c:v>360786538.10000002</c:v>
                </c:pt>
                <c:pt idx="2100">
                  <c:v>360786583.80000001</c:v>
                </c:pt>
                <c:pt idx="2101">
                  <c:v>360786630.60000002</c:v>
                </c:pt>
                <c:pt idx="2102">
                  <c:v>360786705.39999998</c:v>
                </c:pt>
                <c:pt idx="2103">
                  <c:v>360786777.69999999</c:v>
                </c:pt>
                <c:pt idx="2104">
                  <c:v>360786859</c:v>
                </c:pt>
                <c:pt idx="2105">
                  <c:v>360786939.30000001</c:v>
                </c:pt>
                <c:pt idx="2106">
                  <c:v>360787021.69999999</c:v>
                </c:pt>
                <c:pt idx="2107">
                  <c:v>360787077.80000001</c:v>
                </c:pt>
                <c:pt idx="2108">
                  <c:v>360787193</c:v>
                </c:pt>
                <c:pt idx="2109">
                  <c:v>360787318.89999998</c:v>
                </c:pt>
                <c:pt idx="2110">
                  <c:v>360787424.10000002</c:v>
                </c:pt>
                <c:pt idx="2111">
                  <c:v>360787609.80000001</c:v>
                </c:pt>
                <c:pt idx="2112">
                  <c:v>360787759</c:v>
                </c:pt>
                <c:pt idx="2113">
                  <c:v>360787933.10000002</c:v>
                </c:pt>
                <c:pt idx="2114">
                  <c:v>360788077.39999998</c:v>
                </c:pt>
                <c:pt idx="2115">
                  <c:v>360788117</c:v>
                </c:pt>
                <c:pt idx="2116">
                  <c:v>360788134.5</c:v>
                </c:pt>
                <c:pt idx="2117">
                  <c:v>360788147.69999999</c:v>
                </c:pt>
                <c:pt idx="2118">
                  <c:v>360788232.60000002</c:v>
                </c:pt>
                <c:pt idx="2119">
                  <c:v>360788334.80000001</c:v>
                </c:pt>
                <c:pt idx="2120">
                  <c:v>360788395.89999998</c:v>
                </c:pt>
                <c:pt idx="2121">
                  <c:v>360788439.60000002</c:v>
                </c:pt>
                <c:pt idx="2122">
                  <c:v>360788476.5</c:v>
                </c:pt>
                <c:pt idx="2123">
                  <c:v>360788524</c:v>
                </c:pt>
                <c:pt idx="2124">
                  <c:v>360788594.69999999</c:v>
                </c:pt>
                <c:pt idx="2125">
                  <c:v>360788720.89999998</c:v>
                </c:pt>
                <c:pt idx="2126">
                  <c:v>360788803.60000002</c:v>
                </c:pt>
                <c:pt idx="2127">
                  <c:v>360788862.10000002</c:v>
                </c:pt>
                <c:pt idx="2128">
                  <c:v>360788912.60000002</c:v>
                </c:pt>
                <c:pt idx="2129">
                  <c:v>360788924.60000002</c:v>
                </c:pt>
                <c:pt idx="2130">
                  <c:v>360788955.80000001</c:v>
                </c:pt>
                <c:pt idx="2131">
                  <c:v>360788987.89999998</c:v>
                </c:pt>
                <c:pt idx="2132">
                  <c:v>360789033</c:v>
                </c:pt>
                <c:pt idx="2133">
                  <c:v>360789122</c:v>
                </c:pt>
                <c:pt idx="2134">
                  <c:v>360789201.39999998</c:v>
                </c:pt>
                <c:pt idx="2135">
                  <c:v>360789320.89999998</c:v>
                </c:pt>
                <c:pt idx="2136">
                  <c:v>360789442.30000001</c:v>
                </c:pt>
                <c:pt idx="2137">
                  <c:v>360789475.30000001</c:v>
                </c:pt>
                <c:pt idx="2138">
                  <c:v>360789506</c:v>
                </c:pt>
                <c:pt idx="2139">
                  <c:v>360789567.10000002</c:v>
                </c:pt>
                <c:pt idx="2140">
                  <c:v>360789653.5</c:v>
                </c:pt>
                <c:pt idx="2141">
                  <c:v>360789741</c:v>
                </c:pt>
                <c:pt idx="2142">
                  <c:v>360789850.10000002</c:v>
                </c:pt>
                <c:pt idx="2143">
                  <c:v>360790041.10000002</c:v>
                </c:pt>
                <c:pt idx="2144">
                  <c:v>360790132.60000002</c:v>
                </c:pt>
                <c:pt idx="2145">
                  <c:v>360790171</c:v>
                </c:pt>
                <c:pt idx="2146">
                  <c:v>360790236.5</c:v>
                </c:pt>
                <c:pt idx="2147">
                  <c:v>360790335.80000001</c:v>
                </c:pt>
                <c:pt idx="2148">
                  <c:v>360790366.39999998</c:v>
                </c:pt>
                <c:pt idx="2149">
                  <c:v>360790381.19999999</c:v>
                </c:pt>
                <c:pt idx="2150">
                  <c:v>360790422.30000001</c:v>
                </c:pt>
                <c:pt idx="2151">
                  <c:v>360790537.39999998</c:v>
                </c:pt>
                <c:pt idx="2152">
                  <c:v>360790677.30000001</c:v>
                </c:pt>
                <c:pt idx="2153">
                  <c:v>360790795.5</c:v>
                </c:pt>
                <c:pt idx="2154">
                  <c:v>360790837.5</c:v>
                </c:pt>
                <c:pt idx="2155">
                  <c:v>360790877.5</c:v>
                </c:pt>
                <c:pt idx="2156">
                  <c:v>360790906.60000002</c:v>
                </c:pt>
                <c:pt idx="2157">
                  <c:v>360791039.69999999</c:v>
                </c:pt>
                <c:pt idx="2158">
                  <c:v>360791152.39999998</c:v>
                </c:pt>
                <c:pt idx="2159">
                  <c:v>360791229.30000001</c:v>
                </c:pt>
                <c:pt idx="2160">
                  <c:v>360791319</c:v>
                </c:pt>
                <c:pt idx="2161">
                  <c:v>360791422.80000001</c:v>
                </c:pt>
                <c:pt idx="2162">
                  <c:v>360791466.30000001</c:v>
                </c:pt>
                <c:pt idx="2163">
                  <c:v>360791505.5</c:v>
                </c:pt>
                <c:pt idx="2164">
                  <c:v>360791553.10000002</c:v>
                </c:pt>
                <c:pt idx="2165">
                  <c:v>360791618.39999998</c:v>
                </c:pt>
                <c:pt idx="2166">
                  <c:v>360791650.10000002</c:v>
                </c:pt>
                <c:pt idx="2167">
                  <c:v>360791676</c:v>
                </c:pt>
                <c:pt idx="2168">
                  <c:v>360791748.5</c:v>
                </c:pt>
                <c:pt idx="2169">
                  <c:v>360791817</c:v>
                </c:pt>
                <c:pt idx="2170">
                  <c:v>360791841.10000002</c:v>
                </c:pt>
                <c:pt idx="2171">
                  <c:v>360791874.30000001</c:v>
                </c:pt>
                <c:pt idx="2172">
                  <c:v>360791899.60000002</c:v>
                </c:pt>
                <c:pt idx="2173">
                  <c:v>360791953.80000001</c:v>
                </c:pt>
                <c:pt idx="2174">
                  <c:v>360791992</c:v>
                </c:pt>
                <c:pt idx="2175">
                  <c:v>360792010.19999999</c:v>
                </c:pt>
                <c:pt idx="2176">
                  <c:v>360792030.5</c:v>
                </c:pt>
                <c:pt idx="2177">
                  <c:v>360792048.10000002</c:v>
                </c:pt>
                <c:pt idx="2178">
                  <c:v>360792087.60000002</c:v>
                </c:pt>
                <c:pt idx="2179">
                  <c:v>360792158.5</c:v>
                </c:pt>
                <c:pt idx="2180">
                  <c:v>360792189</c:v>
                </c:pt>
                <c:pt idx="2181">
                  <c:v>360792203.80000001</c:v>
                </c:pt>
                <c:pt idx="2182">
                  <c:v>360792236</c:v>
                </c:pt>
                <c:pt idx="2183">
                  <c:v>360792349.69999999</c:v>
                </c:pt>
                <c:pt idx="2184">
                  <c:v>360792447.60000002</c:v>
                </c:pt>
                <c:pt idx="2185">
                  <c:v>360792472.39999998</c:v>
                </c:pt>
                <c:pt idx="2186">
                  <c:v>360792492.39999998</c:v>
                </c:pt>
                <c:pt idx="2187">
                  <c:v>360792533.80000001</c:v>
                </c:pt>
                <c:pt idx="2188">
                  <c:v>360792597.60000002</c:v>
                </c:pt>
                <c:pt idx="2189">
                  <c:v>360792663.19999999</c:v>
                </c:pt>
                <c:pt idx="2190">
                  <c:v>360792694.39999998</c:v>
                </c:pt>
                <c:pt idx="2191">
                  <c:v>360792732.80000001</c:v>
                </c:pt>
                <c:pt idx="2192">
                  <c:v>360792767.80000001</c:v>
                </c:pt>
                <c:pt idx="2193">
                  <c:v>360792802.5</c:v>
                </c:pt>
                <c:pt idx="2194">
                  <c:v>360792821.69999999</c:v>
                </c:pt>
                <c:pt idx="2195">
                  <c:v>360792875.69999999</c:v>
                </c:pt>
                <c:pt idx="2196">
                  <c:v>360792929</c:v>
                </c:pt>
                <c:pt idx="2197">
                  <c:v>360792975.60000002</c:v>
                </c:pt>
                <c:pt idx="2198">
                  <c:v>360793005.60000002</c:v>
                </c:pt>
                <c:pt idx="2199">
                  <c:v>360793028.80000001</c:v>
                </c:pt>
                <c:pt idx="2200">
                  <c:v>360793091.89999998</c:v>
                </c:pt>
                <c:pt idx="2201">
                  <c:v>360793167.10000002</c:v>
                </c:pt>
                <c:pt idx="2202">
                  <c:v>360793341.89999998</c:v>
                </c:pt>
                <c:pt idx="2203">
                  <c:v>360793593.10000002</c:v>
                </c:pt>
                <c:pt idx="2204">
                  <c:v>360793636.80000001</c:v>
                </c:pt>
                <c:pt idx="2205">
                  <c:v>360793683.60000002</c:v>
                </c:pt>
                <c:pt idx="2206">
                  <c:v>360793713.89999998</c:v>
                </c:pt>
                <c:pt idx="2207">
                  <c:v>360793795.60000002</c:v>
                </c:pt>
                <c:pt idx="2208">
                  <c:v>360793824.30000001</c:v>
                </c:pt>
                <c:pt idx="2209">
                  <c:v>360793882.30000001</c:v>
                </c:pt>
                <c:pt idx="2210">
                  <c:v>360793918.80000001</c:v>
                </c:pt>
                <c:pt idx="2211">
                  <c:v>360793949.69999999</c:v>
                </c:pt>
                <c:pt idx="2212">
                  <c:v>360793968.89999998</c:v>
                </c:pt>
                <c:pt idx="2213">
                  <c:v>360794012.69999999</c:v>
                </c:pt>
                <c:pt idx="2214">
                  <c:v>360794028.30000001</c:v>
                </c:pt>
                <c:pt idx="2215">
                  <c:v>360794075.39999998</c:v>
                </c:pt>
                <c:pt idx="2216">
                  <c:v>360794099.5</c:v>
                </c:pt>
                <c:pt idx="2217">
                  <c:v>360794140.10000002</c:v>
                </c:pt>
                <c:pt idx="2218">
                  <c:v>360794158.39999998</c:v>
                </c:pt>
                <c:pt idx="2219">
                  <c:v>360794183.5</c:v>
                </c:pt>
                <c:pt idx="2220">
                  <c:v>360794222</c:v>
                </c:pt>
                <c:pt idx="2221">
                  <c:v>360794396.30000001</c:v>
                </c:pt>
                <c:pt idx="2222">
                  <c:v>360794474.69999999</c:v>
                </c:pt>
                <c:pt idx="2223">
                  <c:v>360794539.5</c:v>
                </c:pt>
                <c:pt idx="2224">
                  <c:v>360794584.10000002</c:v>
                </c:pt>
                <c:pt idx="2225">
                  <c:v>360794704.69999999</c:v>
                </c:pt>
                <c:pt idx="2226">
                  <c:v>360794754.30000001</c:v>
                </c:pt>
                <c:pt idx="2227">
                  <c:v>360794888.89999998</c:v>
                </c:pt>
                <c:pt idx="2228">
                  <c:v>360794945.80000001</c:v>
                </c:pt>
                <c:pt idx="2229">
                  <c:v>360795112.60000002</c:v>
                </c:pt>
                <c:pt idx="2230">
                  <c:v>360795188.39999998</c:v>
                </c:pt>
                <c:pt idx="2231">
                  <c:v>360795625.69999999</c:v>
                </c:pt>
                <c:pt idx="2232">
                  <c:v>360795910.69999999</c:v>
                </c:pt>
                <c:pt idx="2233">
                  <c:v>360795971.89999998</c:v>
                </c:pt>
                <c:pt idx="2234">
                  <c:v>360796026.89999998</c:v>
                </c:pt>
                <c:pt idx="2235">
                  <c:v>360796052.10000002</c:v>
                </c:pt>
                <c:pt idx="2236">
                  <c:v>360796116.60000002</c:v>
                </c:pt>
                <c:pt idx="2237">
                  <c:v>360796196.10000002</c:v>
                </c:pt>
                <c:pt idx="2238">
                  <c:v>360796271.89999998</c:v>
                </c:pt>
                <c:pt idx="2239">
                  <c:v>360796429.30000001</c:v>
                </c:pt>
                <c:pt idx="2240">
                  <c:v>360796551.39999998</c:v>
                </c:pt>
                <c:pt idx="2241">
                  <c:v>360796612.30000001</c:v>
                </c:pt>
                <c:pt idx="2242">
                  <c:v>360796654.89999998</c:v>
                </c:pt>
                <c:pt idx="2243">
                  <c:v>360796691.89999998</c:v>
                </c:pt>
                <c:pt idx="2244">
                  <c:v>360796710.39999998</c:v>
                </c:pt>
                <c:pt idx="2245">
                  <c:v>360796733</c:v>
                </c:pt>
                <c:pt idx="2246">
                  <c:v>360796813.89999998</c:v>
                </c:pt>
                <c:pt idx="2247">
                  <c:v>360797065.69999999</c:v>
                </c:pt>
                <c:pt idx="2248">
                  <c:v>360797365.89999998</c:v>
                </c:pt>
                <c:pt idx="2249">
                  <c:v>360797390.5</c:v>
                </c:pt>
                <c:pt idx="2250">
                  <c:v>360797432.39999998</c:v>
                </c:pt>
                <c:pt idx="2251">
                  <c:v>360797469.10000002</c:v>
                </c:pt>
                <c:pt idx="2252">
                  <c:v>360797592.69999999</c:v>
                </c:pt>
                <c:pt idx="2253">
                  <c:v>360797653.39999998</c:v>
                </c:pt>
                <c:pt idx="2254">
                  <c:v>360797727.5</c:v>
                </c:pt>
                <c:pt idx="2255">
                  <c:v>360797769.5</c:v>
                </c:pt>
                <c:pt idx="2256">
                  <c:v>360797888.60000002</c:v>
                </c:pt>
                <c:pt idx="2257">
                  <c:v>360797952.5</c:v>
                </c:pt>
                <c:pt idx="2258">
                  <c:v>360798076.10000002</c:v>
                </c:pt>
                <c:pt idx="2259">
                  <c:v>360798154.19999999</c:v>
                </c:pt>
                <c:pt idx="2260">
                  <c:v>360798190.10000002</c:v>
                </c:pt>
                <c:pt idx="2261">
                  <c:v>360798217.5</c:v>
                </c:pt>
                <c:pt idx="2262">
                  <c:v>360798259.19999999</c:v>
                </c:pt>
                <c:pt idx="2263">
                  <c:v>360798290.60000002</c:v>
                </c:pt>
                <c:pt idx="2264">
                  <c:v>360798337.39999998</c:v>
                </c:pt>
                <c:pt idx="2265">
                  <c:v>360798395</c:v>
                </c:pt>
                <c:pt idx="2266">
                  <c:v>360798517.89999998</c:v>
                </c:pt>
                <c:pt idx="2267">
                  <c:v>360798641.89999998</c:v>
                </c:pt>
                <c:pt idx="2268">
                  <c:v>360798685.60000002</c:v>
                </c:pt>
                <c:pt idx="2269">
                  <c:v>360798861.80000001</c:v>
                </c:pt>
                <c:pt idx="2270">
                  <c:v>360799059.19999999</c:v>
                </c:pt>
                <c:pt idx="2271">
                  <c:v>360799084.19999999</c:v>
                </c:pt>
                <c:pt idx="2272">
                  <c:v>360799168.69999999</c:v>
                </c:pt>
                <c:pt idx="2273">
                  <c:v>360799294.89999998</c:v>
                </c:pt>
                <c:pt idx="2274">
                  <c:v>360799377.80000001</c:v>
                </c:pt>
                <c:pt idx="2275">
                  <c:v>360799419</c:v>
                </c:pt>
                <c:pt idx="2276">
                  <c:v>360799466.89999998</c:v>
                </c:pt>
                <c:pt idx="2277">
                  <c:v>360799484</c:v>
                </c:pt>
                <c:pt idx="2278">
                  <c:v>360799543.80000001</c:v>
                </c:pt>
                <c:pt idx="2279">
                  <c:v>360799603.80000001</c:v>
                </c:pt>
                <c:pt idx="2280">
                  <c:v>360799666.39999998</c:v>
                </c:pt>
                <c:pt idx="2281">
                  <c:v>360799737.10000002</c:v>
                </c:pt>
                <c:pt idx="2282">
                  <c:v>360799849.89999998</c:v>
                </c:pt>
                <c:pt idx="2283">
                  <c:v>360799930.10000002</c:v>
                </c:pt>
                <c:pt idx="2284">
                  <c:v>360799942.10000002</c:v>
                </c:pt>
                <c:pt idx="2285">
                  <c:v>360799945.89999998</c:v>
                </c:pt>
                <c:pt idx="2286">
                  <c:v>360799967.69999999</c:v>
                </c:pt>
                <c:pt idx="2287">
                  <c:v>360800013.89999998</c:v>
                </c:pt>
                <c:pt idx="2288">
                  <c:v>360800063</c:v>
                </c:pt>
                <c:pt idx="2289">
                  <c:v>360800085.19999999</c:v>
                </c:pt>
                <c:pt idx="2290">
                  <c:v>360800103</c:v>
                </c:pt>
                <c:pt idx="2291">
                  <c:v>360800127.19999999</c:v>
                </c:pt>
                <c:pt idx="2292">
                  <c:v>360800175.80000001</c:v>
                </c:pt>
                <c:pt idx="2293">
                  <c:v>360800236.60000002</c:v>
                </c:pt>
                <c:pt idx="2294">
                  <c:v>360800279.69999999</c:v>
                </c:pt>
                <c:pt idx="2295">
                  <c:v>360800319.60000002</c:v>
                </c:pt>
                <c:pt idx="2296">
                  <c:v>360800366.19999999</c:v>
                </c:pt>
                <c:pt idx="2297">
                  <c:v>360800439.19999999</c:v>
                </c:pt>
                <c:pt idx="2298">
                  <c:v>360800515.39999998</c:v>
                </c:pt>
                <c:pt idx="2299">
                  <c:v>360800538.80000001</c:v>
                </c:pt>
                <c:pt idx="2300">
                  <c:v>360800569.10000002</c:v>
                </c:pt>
                <c:pt idx="2301">
                  <c:v>360800607.5</c:v>
                </c:pt>
                <c:pt idx="2302">
                  <c:v>360800663.69999999</c:v>
                </c:pt>
                <c:pt idx="2303">
                  <c:v>360800699.60000002</c:v>
                </c:pt>
                <c:pt idx="2304">
                  <c:v>360800822.19999999</c:v>
                </c:pt>
                <c:pt idx="2305">
                  <c:v>360800973.19999999</c:v>
                </c:pt>
                <c:pt idx="2306">
                  <c:v>360801187.30000001</c:v>
                </c:pt>
                <c:pt idx="2307">
                  <c:v>360801315.39999998</c:v>
                </c:pt>
                <c:pt idx="2308">
                  <c:v>360801426</c:v>
                </c:pt>
                <c:pt idx="2309">
                  <c:v>360801509</c:v>
                </c:pt>
                <c:pt idx="2310">
                  <c:v>360801588.39999998</c:v>
                </c:pt>
                <c:pt idx="2311">
                  <c:v>360801644.69999999</c:v>
                </c:pt>
                <c:pt idx="2312">
                  <c:v>360801693.10000002</c:v>
                </c:pt>
                <c:pt idx="2313">
                  <c:v>360801724.19999999</c:v>
                </c:pt>
                <c:pt idx="2314">
                  <c:v>360801769.80000001</c:v>
                </c:pt>
                <c:pt idx="2315">
                  <c:v>360801791.19999999</c:v>
                </c:pt>
                <c:pt idx="2316">
                  <c:v>360801811</c:v>
                </c:pt>
                <c:pt idx="2317">
                  <c:v>360801821.30000001</c:v>
                </c:pt>
                <c:pt idx="2318">
                  <c:v>360801828.30000001</c:v>
                </c:pt>
                <c:pt idx="2319">
                  <c:v>360801855.39999998</c:v>
                </c:pt>
                <c:pt idx="2320">
                  <c:v>360801913</c:v>
                </c:pt>
                <c:pt idx="2321">
                  <c:v>360802024.39999998</c:v>
                </c:pt>
                <c:pt idx="2322">
                  <c:v>360802081.60000002</c:v>
                </c:pt>
                <c:pt idx="2323">
                  <c:v>360802172.39999998</c:v>
                </c:pt>
                <c:pt idx="2324">
                  <c:v>360802262.30000001</c:v>
                </c:pt>
                <c:pt idx="2325">
                  <c:v>360802356.30000001</c:v>
                </c:pt>
                <c:pt idx="2326">
                  <c:v>360802396</c:v>
                </c:pt>
                <c:pt idx="2327">
                  <c:v>360802406.10000002</c:v>
                </c:pt>
                <c:pt idx="2328">
                  <c:v>360802444.10000002</c:v>
                </c:pt>
                <c:pt idx="2329">
                  <c:v>360802537.30000001</c:v>
                </c:pt>
                <c:pt idx="2330">
                  <c:v>360802588.89999998</c:v>
                </c:pt>
                <c:pt idx="2331">
                  <c:v>360802617.10000002</c:v>
                </c:pt>
                <c:pt idx="2332">
                  <c:v>360802617.10000002</c:v>
                </c:pt>
                <c:pt idx="2333">
                  <c:v>360802669.89999998</c:v>
                </c:pt>
                <c:pt idx="2334">
                  <c:v>360802749.5</c:v>
                </c:pt>
                <c:pt idx="2335">
                  <c:v>360802772</c:v>
                </c:pt>
                <c:pt idx="2336">
                  <c:v>360802816.5</c:v>
                </c:pt>
                <c:pt idx="2337">
                  <c:v>360802900.39999998</c:v>
                </c:pt>
                <c:pt idx="2338">
                  <c:v>360802932.39999998</c:v>
                </c:pt>
                <c:pt idx="2339">
                  <c:v>360802965.19999999</c:v>
                </c:pt>
                <c:pt idx="2340">
                  <c:v>360802971.30000001</c:v>
                </c:pt>
                <c:pt idx="2341">
                  <c:v>360803033.80000001</c:v>
                </c:pt>
                <c:pt idx="2342">
                  <c:v>360803086.89999998</c:v>
                </c:pt>
                <c:pt idx="2343">
                  <c:v>360803197.89999998</c:v>
                </c:pt>
                <c:pt idx="2344">
                  <c:v>360803273.60000002</c:v>
                </c:pt>
                <c:pt idx="2345">
                  <c:v>360803398</c:v>
                </c:pt>
                <c:pt idx="2346">
                  <c:v>360803457.60000002</c:v>
                </c:pt>
                <c:pt idx="2347">
                  <c:v>360803547.5</c:v>
                </c:pt>
                <c:pt idx="2348">
                  <c:v>360803574.10000002</c:v>
                </c:pt>
                <c:pt idx="2349">
                  <c:v>360803639.80000001</c:v>
                </c:pt>
                <c:pt idx="2350">
                  <c:v>360803689.60000002</c:v>
                </c:pt>
                <c:pt idx="2351">
                  <c:v>360803730.80000001</c:v>
                </c:pt>
                <c:pt idx="2352">
                  <c:v>360803814.80000001</c:v>
                </c:pt>
                <c:pt idx="2353">
                  <c:v>360803938.60000002</c:v>
                </c:pt>
                <c:pt idx="2354">
                  <c:v>360803950.60000002</c:v>
                </c:pt>
                <c:pt idx="2355">
                  <c:v>360803957.69999999</c:v>
                </c:pt>
                <c:pt idx="2356">
                  <c:v>360803988.89999998</c:v>
                </c:pt>
                <c:pt idx="2357">
                  <c:v>360804041.39999998</c:v>
                </c:pt>
                <c:pt idx="2358">
                  <c:v>360804065.5</c:v>
                </c:pt>
                <c:pt idx="2359">
                  <c:v>360804125.69999999</c:v>
                </c:pt>
                <c:pt idx="2360">
                  <c:v>360804166.30000001</c:v>
                </c:pt>
                <c:pt idx="2361">
                  <c:v>360804211.39999998</c:v>
                </c:pt>
                <c:pt idx="2362">
                  <c:v>360804229.30000001</c:v>
                </c:pt>
                <c:pt idx="2363">
                  <c:v>360804243.5</c:v>
                </c:pt>
                <c:pt idx="2364">
                  <c:v>360804255.30000001</c:v>
                </c:pt>
                <c:pt idx="2365">
                  <c:v>360804266</c:v>
                </c:pt>
                <c:pt idx="2366">
                  <c:v>360804284.30000001</c:v>
                </c:pt>
                <c:pt idx="2367">
                  <c:v>360804327.30000001</c:v>
                </c:pt>
                <c:pt idx="2368">
                  <c:v>360804355.30000001</c:v>
                </c:pt>
                <c:pt idx="2369">
                  <c:v>360804398.80000001</c:v>
                </c:pt>
                <c:pt idx="2370">
                  <c:v>360804442.60000002</c:v>
                </c:pt>
                <c:pt idx="2371">
                  <c:v>360804492.39999998</c:v>
                </c:pt>
                <c:pt idx="2372">
                  <c:v>360804502.10000002</c:v>
                </c:pt>
                <c:pt idx="2373">
                  <c:v>360804525.69999999</c:v>
                </c:pt>
                <c:pt idx="2374">
                  <c:v>360804551.39999998</c:v>
                </c:pt>
                <c:pt idx="2375">
                  <c:v>360804573.69999999</c:v>
                </c:pt>
                <c:pt idx="2376">
                  <c:v>360804579.5</c:v>
                </c:pt>
                <c:pt idx="2377">
                  <c:v>360804603.69999999</c:v>
                </c:pt>
                <c:pt idx="2378">
                  <c:v>360804620.5</c:v>
                </c:pt>
                <c:pt idx="2379">
                  <c:v>360804640</c:v>
                </c:pt>
                <c:pt idx="2380">
                  <c:v>360804665</c:v>
                </c:pt>
                <c:pt idx="2381">
                  <c:v>360804707.5</c:v>
                </c:pt>
                <c:pt idx="2382">
                  <c:v>360804752.39999998</c:v>
                </c:pt>
                <c:pt idx="2383">
                  <c:v>360804942.30000001</c:v>
                </c:pt>
                <c:pt idx="2384">
                  <c:v>360805054.69999999</c:v>
                </c:pt>
                <c:pt idx="2385">
                  <c:v>360805105.39999998</c:v>
                </c:pt>
                <c:pt idx="2386">
                  <c:v>360805148.10000002</c:v>
                </c:pt>
                <c:pt idx="2387">
                  <c:v>360805191.39999998</c:v>
                </c:pt>
                <c:pt idx="2388">
                  <c:v>360805209.10000002</c:v>
                </c:pt>
                <c:pt idx="2389">
                  <c:v>360805216.10000002</c:v>
                </c:pt>
                <c:pt idx="2390">
                  <c:v>360805251.5</c:v>
                </c:pt>
                <c:pt idx="2391">
                  <c:v>360805335.60000002</c:v>
                </c:pt>
                <c:pt idx="2392">
                  <c:v>360805363.89999998</c:v>
                </c:pt>
                <c:pt idx="2393">
                  <c:v>360805391.80000001</c:v>
                </c:pt>
                <c:pt idx="2394">
                  <c:v>360805424.19999999</c:v>
                </c:pt>
                <c:pt idx="2395">
                  <c:v>360805489.10000002</c:v>
                </c:pt>
                <c:pt idx="2396">
                  <c:v>360805578.60000002</c:v>
                </c:pt>
                <c:pt idx="2397">
                  <c:v>360805733.10000002</c:v>
                </c:pt>
                <c:pt idx="2398">
                  <c:v>360805753.80000001</c:v>
                </c:pt>
                <c:pt idx="2399">
                  <c:v>360805805.39999998</c:v>
                </c:pt>
                <c:pt idx="2400">
                  <c:v>360805848.39999998</c:v>
                </c:pt>
                <c:pt idx="2401">
                  <c:v>360805909.10000002</c:v>
                </c:pt>
                <c:pt idx="2402">
                  <c:v>360805950.89999998</c:v>
                </c:pt>
                <c:pt idx="2403">
                  <c:v>360806008.69999999</c:v>
                </c:pt>
                <c:pt idx="2404">
                  <c:v>360806049.80000001</c:v>
                </c:pt>
                <c:pt idx="2405">
                  <c:v>360806105.39999998</c:v>
                </c:pt>
                <c:pt idx="2406">
                  <c:v>360806127</c:v>
                </c:pt>
                <c:pt idx="2407">
                  <c:v>360806145</c:v>
                </c:pt>
                <c:pt idx="2408">
                  <c:v>360806155.30000001</c:v>
                </c:pt>
                <c:pt idx="2409">
                  <c:v>360806171.39999998</c:v>
                </c:pt>
                <c:pt idx="2410">
                  <c:v>360806180.5</c:v>
                </c:pt>
                <c:pt idx="2411">
                  <c:v>360806221.80000001</c:v>
                </c:pt>
                <c:pt idx="2412">
                  <c:v>360806276.89999998</c:v>
                </c:pt>
                <c:pt idx="2413">
                  <c:v>360806348.19999999</c:v>
                </c:pt>
                <c:pt idx="2414">
                  <c:v>360806376</c:v>
                </c:pt>
                <c:pt idx="2415">
                  <c:v>360806890</c:v>
                </c:pt>
                <c:pt idx="2416">
                  <c:v>360807205</c:v>
                </c:pt>
                <c:pt idx="2417">
                  <c:v>360807283.80000001</c:v>
                </c:pt>
                <c:pt idx="2418">
                  <c:v>360807348.69999999</c:v>
                </c:pt>
                <c:pt idx="2419">
                  <c:v>360807449.60000002</c:v>
                </c:pt>
                <c:pt idx="2420">
                  <c:v>360807491.39999998</c:v>
                </c:pt>
                <c:pt idx="2421">
                  <c:v>360807570.69999999</c:v>
                </c:pt>
                <c:pt idx="2422">
                  <c:v>360807617</c:v>
                </c:pt>
                <c:pt idx="2423">
                  <c:v>360807666.19999999</c:v>
                </c:pt>
                <c:pt idx="2424">
                  <c:v>360807692.89999998</c:v>
                </c:pt>
                <c:pt idx="2425">
                  <c:v>360807831.30000001</c:v>
                </c:pt>
                <c:pt idx="2426">
                  <c:v>360807883.69999999</c:v>
                </c:pt>
                <c:pt idx="2427">
                  <c:v>360807931.80000001</c:v>
                </c:pt>
                <c:pt idx="2428">
                  <c:v>360807959.39999998</c:v>
                </c:pt>
                <c:pt idx="2429">
                  <c:v>360808016.60000002</c:v>
                </c:pt>
                <c:pt idx="2430">
                  <c:v>360808051</c:v>
                </c:pt>
                <c:pt idx="2431">
                  <c:v>360808167.69999999</c:v>
                </c:pt>
                <c:pt idx="2432">
                  <c:v>360808231.19999999</c:v>
                </c:pt>
                <c:pt idx="2433">
                  <c:v>360808282.39999998</c:v>
                </c:pt>
                <c:pt idx="2434">
                  <c:v>360808295.19999999</c:v>
                </c:pt>
                <c:pt idx="2435">
                  <c:v>360808352.19999999</c:v>
                </c:pt>
                <c:pt idx="2436">
                  <c:v>360808403</c:v>
                </c:pt>
                <c:pt idx="2437">
                  <c:v>360808489.10000002</c:v>
                </c:pt>
                <c:pt idx="2438">
                  <c:v>360808531.89999998</c:v>
                </c:pt>
                <c:pt idx="2439">
                  <c:v>360808631.39999998</c:v>
                </c:pt>
                <c:pt idx="2440">
                  <c:v>360808647.80000001</c:v>
                </c:pt>
                <c:pt idx="2441">
                  <c:v>360808659.80000001</c:v>
                </c:pt>
                <c:pt idx="2442">
                  <c:v>360808685.30000001</c:v>
                </c:pt>
                <c:pt idx="2443">
                  <c:v>360808739</c:v>
                </c:pt>
                <c:pt idx="2444">
                  <c:v>360808764.30000001</c:v>
                </c:pt>
                <c:pt idx="2445">
                  <c:v>360808859.30000001</c:v>
                </c:pt>
                <c:pt idx="2446">
                  <c:v>360808888</c:v>
                </c:pt>
                <c:pt idx="2447">
                  <c:v>360808956.30000001</c:v>
                </c:pt>
                <c:pt idx="2448">
                  <c:v>360808985.89999998</c:v>
                </c:pt>
                <c:pt idx="2449">
                  <c:v>360809002.80000001</c:v>
                </c:pt>
                <c:pt idx="2450">
                  <c:v>360809049.69999999</c:v>
                </c:pt>
                <c:pt idx="2451">
                  <c:v>360809170.60000002</c:v>
                </c:pt>
                <c:pt idx="2452">
                  <c:v>360809187.69999999</c:v>
                </c:pt>
                <c:pt idx="2453">
                  <c:v>360809257.60000002</c:v>
                </c:pt>
                <c:pt idx="2454">
                  <c:v>360809300.60000002</c:v>
                </c:pt>
                <c:pt idx="2455">
                  <c:v>360809348</c:v>
                </c:pt>
                <c:pt idx="2456">
                  <c:v>360809381.10000002</c:v>
                </c:pt>
                <c:pt idx="2457">
                  <c:v>360809788.80000001</c:v>
                </c:pt>
                <c:pt idx="2458">
                  <c:v>360809952.10000002</c:v>
                </c:pt>
                <c:pt idx="2459">
                  <c:v>360810024.39999998</c:v>
                </c:pt>
                <c:pt idx="2460">
                  <c:v>360810049.69999999</c:v>
                </c:pt>
                <c:pt idx="2461">
                  <c:v>360810117.10000002</c:v>
                </c:pt>
                <c:pt idx="2462">
                  <c:v>360810143</c:v>
                </c:pt>
                <c:pt idx="2463">
                  <c:v>360810244.60000002</c:v>
                </c:pt>
                <c:pt idx="2464">
                  <c:v>360810259.60000002</c:v>
                </c:pt>
                <c:pt idx="2465">
                  <c:v>360810289.39999998</c:v>
                </c:pt>
                <c:pt idx="2466">
                  <c:v>360810297.5</c:v>
                </c:pt>
                <c:pt idx="2467">
                  <c:v>360810326.10000002</c:v>
                </c:pt>
                <c:pt idx="2468">
                  <c:v>360810341</c:v>
                </c:pt>
                <c:pt idx="2469">
                  <c:v>360810394.19999999</c:v>
                </c:pt>
                <c:pt idx="2470">
                  <c:v>360810421.80000001</c:v>
                </c:pt>
                <c:pt idx="2471">
                  <c:v>360810485.89999998</c:v>
                </c:pt>
                <c:pt idx="2472">
                  <c:v>360810494.39999998</c:v>
                </c:pt>
                <c:pt idx="2473">
                  <c:v>360810519.19999999</c:v>
                </c:pt>
                <c:pt idx="2474">
                  <c:v>360810525.30000001</c:v>
                </c:pt>
                <c:pt idx="2475">
                  <c:v>360810558.60000002</c:v>
                </c:pt>
                <c:pt idx="2476">
                  <c:v>360810569.80000001</c:v>
                </c:pt>
                <c:pt idx="2477">
                  <c:v>360810609.10000002</c:v>
                </c:pt>
                <c:pt idx="2478">
                  <c:v>360810690.30000001</c:v>
                </c:pt>
                <c:pt idx="2479">
                  <c:v>360810946.80000001</c:v>
                </c:pt>
                <c:pt idx="2480">
                  <c:v>360810964.39999998</c:v>
                </c:pt>
                <c:pt idx="2481">
                  <c:v>360810979.30000001</c:v>
                </c:pt>
                <c:pt idx="2482">
                  <c:v>360811013.89999998</c:v>
                </c:pt>
                <c:pt idx="2483">
                  <c:v>360811129.19999999</c:v>
                </c:pt>
                <c:pt idx="2484">
                  <c:v>360811137.10000002</c:v>
                </c:pt>
                <c:pt idx="2485">
                  <c:v>360811226.19999999</c:v>
                </c:pt>
                <c:pt idx="2486">
                  <c:v>360811256.89999998</c:v>
                </c:pt>
                <c:pt idx="2487">
                  <c:v>360811300.39999998</c:v>
                </c:pt>
                <c:pt idx="2488">
                  <c:v>360811308.80000001</c:v>
                </c:pt>
                <c:pt idx="2489">
                  <c:v>360811327.60000002</c:v>
                </c:pt>
                <c:pt idx="2490">
                  <c:v>360811343.89999998</c:v>
                </c:pt>
                <c:pt idx="2491">
                  <c:v>360811411.30000001</c:v>
                </c:pt>
                <c:pt idx="2492">
                  <c:v>360811443.69999999</c:v>
                </c:pt>
                <c:pt idx="2493">
                  <c:v>360811553.80000001</c:v>
                </c:pt>
                <c:pt idx="2494">
                  <c:v>360811577.89999998</c:v>
                </c:pt>
                <c:pt idx="2495">
                  <c:v>360811657.10000002</c:v>
                </c:pt>
                <c:pt idx="2496">
                  <c:v>360811676.89999998</c:v>
                </c:pt>
                <c:pt idx="2497">
                  <c:v>360811727.5</c:v>
                </c:pt>
                <c:pt idx="2498">
                  <c:v>360811740.5</c:v>
                </c:pt>
                <c:pt idx="2499">
                  <c:v>360811766.89999998</c:v>
                </c:pt>
                <c:pt idx="2500">
                  <c:v>360811794.80000001</c:v>
                </c:pt>
                <c:pt idx="2501">
                  <c:v>360811889</c:v>
                </c:pt>
                <c:pt idx="2502">
                  <c:v>360811916.69999999</c:v>
                </c:pt>
                <c:pt idx="2503">
                  <c:v>360811998.69999999</c:v>
                </c:pt>
                <c:pt idx="2504">
                  <c:v>360812021.80000001</c:v>
                </c:pt>
                <c:pt idx="2505">
                  <c:v>360812104.80000001</c:v>
                </c:pt>
                <c:pt idx="2506">
                  <c:v>360812129</c:v>
                </c:pt>
                <c:pt idx="2507">
                  <c:v>360812187.80000001</c:v>
                </c:pt>
                <c:pt idx="2508">
                  <c:v>360812202.89999998</c:v>
                </c:pt>
                <c:pt idx="2509">
                  <c:v>360812245</c:v>
                </c:pt>
                <c:pt idx="2510">
                  <c:v>360812266.39999998</c:v>
                </c:pt>
                <c:pt idx="2511">
                  <c:v>360812294.19999999</c:v>
                </c:pt>
                <c:pt idx="2512">
                  <c:v>360812315.19999999</c:v>
                </c:pt>
                <c:pt idx="2513">
                  <c:v>360812386.19999999</c:v>
                </c:pt>
                <c:pt idx="2514">
                  <c:v>360812415</c:v>
                </c:pt>
                <c:pt idx="2515">
                  <c:v>360812528.39999998</c:v>
                </c:pt>
                <c:pt idx="2516">
                  <c:v>360812663.30000001</c:v>
                </c:pt>
                <c:pt idx="2517">
                  <c:v>360812920.30000001</c:v>
                </c:pt>
                <c:pt idx="2518">
                  <c:v>360812933.60000002</c:v>
                </c:pt>
                <c:pt idx="2519">
                  <c:v>360813010.5</c:v>
                </c:pt>
                <c:pt idx="2520">
                  <c:v>360813053.80000001</c:v>
                </c:pt>
                <c:pt idx="2521">
                  <c:v>360813095.5</c:v>
                </c:pt>
                <c:pt idx="2522">
                  <c:v>360813104.19999999</c:v>
                </c:pt>
                <c:pt idx="2523">
                  <c:v>360813141</c:v>
                </c:pt>
                <c:pt idx="2524">
                  <c:v>360813170.60000002</c:v>
                </c:pt>
                <c:pt idx="2525">
                  <c:v>360813230.5</c:v>
                </c:pt>
                <c:pt idx="2526">
                  <c:v>360813248.19999999</c:v>
                </c:pt>
                <c:pt idx="2527">
                  <c:v>360813261.80000001</c:v>
                </c:pt>
                <c:pt idx="2528">
                  <c:v>360813267.39999998</c:v>
                </c:pt>
                <c:pt idx="2529">
                  <c:v>360813286</c:v>
                </c:pt>
                <c:pt idx="2530">
                  <c:v>360813352</c:v>
                </c:pt>
                <c:pt idx="2531">
                  <c:v>360813490.80000001</c:v>
                </c:pt>
                <c:pt idx="2532">
                  <c:v>360813504.39999998</c:v>
                </c:pt>
                <c:pt idx="2533">
                  <c:v>360813519.80000001</c:v>
                </c:pt>
                <c:pt idx="2534">
                  <c:v>360813522.39999998</c:v>
                </c:pt>
                <c:pt idx="2535">
                  <c:v>360813529.39999998</c:v>
                </c:pt>
                <c:pt idx="2536">
                  <c:v>360813536.19999999</c:v>
                </c:pt>
                <c:pt idx="2537">
                  <c:v>360813636.30000001</c:v>
                </c:pt>
                <c:pt idx="2538">
                  <c:v>360813709.69999999</c:v>
                </c:pt>
                <c:pt idx="2539">
                  <c:v>360813814.60000002</c:v>
                </c:pt>
                <c:pt idx="2540">
                  <c:v>360813841.5</c:v>
                </c:pt>
                <c:pt idx="2541">
                  <c:v>360813956.30000001</c:v>
                </c:pt>
                <c:pt idx="2542">
                  <c:v>360814013.19999999</c:v>
                </c:pt>
                <c:pt idx="2543">
                  <c:v>360814058.89999998</c:v>
                </c:pt>
                <c:pt idx="2544">
                  <c:v>360814067.10000002</c:v>
                </c:pt>
                <c:pt idx="2545">
                  <c:v>360814104.39999998</c:v>
                </c:pt>
                <c:pt idx="2546">
                  <c:v>360814149.60000002</c:v>
                </c:pt>
                <c:pt idx="2547">
                  <c:v>360814253.39999998</c:v>
                </c:pt>
                <c:pt idx="2548">
                  <c:v>360814295.10000002</c:v>
                </c:pt>
                <c:pt idx="2549">
                  <c:v>360814386</c:v>
                </c:pt>
                <c:pt idx="2550">
                  <c:v>360814408.69999999</c:v>
                </c:pt>
                <c:pt idx="2551">
                  <c:v>360814436.30000001</c:v>
                </c:pt>
                <c:pt idx="2552">
                  <c:v>360814447.10000002</c:v>
                </c:pt>
                <c:pt idx="2553">
                  <c:v>360814509</c:v>
                </c:pt>
                <c:pt idx="2554">
                  <c:v>360814554.60000002</c:v>
                </c:pt>
                <c:pt idx="2555">
                  <c:v>360814619.5</c:v>
                </c:pt>
                <c:pt idx="2556">
                  <c:v>360814647.89999998</c:v>
                </c:pt>
                <c:pt idx="2557">
                  <c:v>360814701.5</c:v>
                </c:pt>
                <c:pt idx="2558">
                  <c:v>360814775.80000001</c:v>
                </c:pt>
                <c:pt idx="2559">
                  <c:v>360814930.60000002</c:v>
                </c:pt>
                <c:pt idx="2560">
                  <c:v>360814971.80000001</c:v>
                </c:pt>
                <c:pt idx="2561">
                  <c:v>360814995.10000002</c:v>
                </c:pt>
                <c:pt idx="2562">
                  <c:v>360815023.69999999</c:v>
                </c:pt>
                <c:pt idx="2563">
                  <c:v>360815058.19999999</c:v>
                </c:pt>
                <c:pt idx="2564">
                  <c:v>360815077.60000002</c:v>
                </c:pt>
                <c:pt idx="2565">
                  <c:v>360815126.30000001</c:v>
                </c:pt>
                <c:pt idx="2566">
                  <c:v>360815157.39999998</c:v>
                </c:pt>
                <c:pt idx="2567">
                  <c:v>360815232.80000001</c:v>
                </c:pt>
                <c:pt idx="2568">
                  <c:v>360815284.69999999</c:v>
                </c:pt>
                <c:pt idx="2569">
                  <c:v>360815330.39999998</c:v>
                </c:pt>
                <c:pt idx="2570">
                  <c:v>360815362.69999999</c:v>
                </c:pt>
                <c:pt idx="2571">
                  <c:v>360815396.69999999</c:v>
                </c:pt>
                <c:pt idx="2572">
                  <c:v>360815424.89999998</c:v>
                </c:pt>
                <c:pt idx="2573">
                  <c:v>360815438.39999998</c:v>
                </c:pt>
                <c:pt idx="2574">
                  <c:v>360815507.10000002</c:v>
                </c:pt>
                <c:pt idx="2575">
                  <c:v>360815591</c:v>
                </c:pt>
                <c:pt idx="2576">
                  <c:v>360815613.80000001</c:v>
                </c:pt>
                <c:pt idx="2577">
                  <c:v>360815647</c:v>
                </c:pt>
                <c:pt idx="2578">
                  <c:v>360815653.39999998</c:v>
                </c:pt>
                <c:pt idx="2579">
                  <c:v>360815760.69999999</c:v>
                </c:pt>
                <c:pt idx="2580">
                  <c:v>360815854.39999998</c:v>
                </c:pt>
                <c:pt idx="2581">
                  <c:v>360815876.19999999</c:v>
                </c:pt>
                <c:pt idx="2582">
                  <c:v>360815885.80000001</c:v>
                </c:pt>
                <c:pt idx="2583">
                  <c:v>360815911.80000001</c:v>
                </c:pt>
                <c:pt idx="2584">
                  <c:v>360815959.10000002</c:v>
                </c:pt>
                <c:pt idx="2585">
                  <c:v>360816005.5</c:v>
                </c:pt>
                <c:pt idx="2586">
                  <c:v>360816023.5</c:v>
                </c:pt>
                <c:pt idx="2587">
                  <c:v>360816052.10000002</c:v>
                </c:pt>
                <c:pt idx="2588">
                  <c:v>360816082.19999999</c:v>
                </c:pt>
                <c:pt idx="2589">
                  <c:v>360816108.5</c:v>
                </c:pt>
                <c:pt idx="2590">
                  <c:v>360816195.60000002</c:v>
                </c:pt>
                <c:pt idx="2591">
                  <c:v>360816317.60000002</c:v>
                </c:pt>
                <c:pt idx="2592">
                  <c:v>360816365</c:v>
                </c:pt>
                <c:pt idx="2593">
                  <c:v>360816395.69999999</c:v>
                </c:pt>
                <c:pt idx="2594">
                  <c:v>360816413.69999999</c:v>
                </c:pt>
                <c:pt idx="2595">
                  <c:v>360816430.30000001</c:v>
                </c:pt>
                <c:pt idx="2596">
                  <c:v>360816495.10000002</c:v>
                </c:pt>
                <c:pt idx="2597">
                  <c:v>360816587.80000001</c:v>
                </c:pt>
                <c:pt idx="2598">
                  <c:v>360816607.30000001</c:v>
                </c:pt>
                <c:pt idx="2599">
                  <c:v>360816656.80000001</c:v>
                </c:pt>
                <c:pt idx="2600">
                  <c:v>360816701.39999998</c:v>
                </c:pt>
                <c:pt idx="2601">
                  <c:v>360816731.5</c:v>
                </c:pt>
                <c:pt idx="2602">
                  <c:v>360816776.39999998</c:v>
                </c:pt>
                <c:pt idx="2603">
                  <c:v>360816803.60000002</c:v>
                </c:pt>
                <c:pt idx="2604">
                  <c:v>360816836.10000002</c:v>
                </c:pt>
                <c:pt idx="2605">
                  <c:v>360816932</c:v>
                </c:pt>
                <c:pt idx="2606">
                  <c:v>360817012.10000002</c:v>
                </c:pt>
                <c:pt idx="2607">
                  <c:v>360817032.5</c:v>
                </c:pt>
                <c:pt idx="2608">
                  <c:v>360817059.10000002</c:v>
                </c:pt>
                <c:pt idx="2609">
                  <c:v>360817087.5</c:v>
                </c:pt>
                <c:pt idx="2610">
                  <c:v>360817137.39999998</c:v>
                </c:pt>
                <c:pt idx="2611">
                  <c:v>360817201.30000001</c:v>
                </c:pt>
                <c:pt idx="2612">
                  <c:v>360817280.30000001</c:v>
                </c:pt>
                <c:pt idx="2613">
                  <c:v>360817374.69999999</c:v>
                </c:pt>
                <c:pt idx="2614">
                  <c:v>360817412.10000002</c:v>
                </c:pt>
                <c:pt idx="2615">
                  <c:v>360817491.19999999</c:v>
                </c:pt>
                <c:pt idx="2616">
                  <c:v>360817549.60000002</c:v>
                </c:pt>
                <c:pt idx="2617">
                  <c:v>360817589.80000001</c:v>
                </c:pt>
                <c:pt idx="2618">
                  <c:v>360817654.10000002</c:v>
                </c:pt>
                <c:pt idx="2619">
                  <c:v>360817713.5</c:v>
                </c:pt>
                <c:pt idx="2620">
                  <c:v>360817795.5</c:v>
                </c:pt>
                <c:pt idx="2621">
                  <c:v>360817851.30000001</c:v>
                </c:pt>
                <c:pt idx="2622">
                  <c:v>360817873.69999999</c:v>
                </c:pt>
                <c:pt idx="2623">
                  <c:v>360817903</c:v>
                </c:pt>
                <c:pt idx="2624">
                  <c:v>360817914.10000002</c:v>
                </c:pt>
                <c:pt idx="2625">
                  <c:v>360817969.69999999</c:v>
                </c:pt>
                <c:pt idx="2626">
                  <c:v>360818055.89999998</c:v>
                </c:pt>
                <c:pt idx="2627">
                  <c:v>360818114</c:v>
                </c:pt>
                <c:pt idx="2628">
                  <c:v>360818128.19999999</c:v>
                </c:pt>
                <c:pt idx="2629">
                  <c:v>360818141.19999999</c:v>
                </c:pt>
                <c:pt idx="2630">
                  <c:v>360818160.10000002</c:v>
                </c:pt>
                <c:pt idx="2631">
                  <c:v>360818203.30000001</c:v>
                </c:pt>
                <c:pt idx="2632">
                  <c:v>360818253.30000001</c:v>
                </c:pt>
                <c:pt idx="2633">
                  <c:v>360818302.19999999</c:v>
                </c:pt>
                <c:pt idx="2634">
                  <c:v>360818355.19999999</c:v>
                </c:pt>
                <c:pt idx="2635">
                  <c:v>360818402.89999998</c:v>
                </c:pt>
                <c:pt idx="2636">
                  <c:v>360818514.10000002</c:v>
                </c:pt>
                <c:pt idx="2637">
                  <c:v>360818604.69999999</c:v>
                </c:pt>
                <c:pt idx="2638">
                  <c:v>360818665.69999999</c:v>
                </c:pt>
                <c:pt idx="2639">
                  <c:v>360818727.19999999</c:v>
                </c:pt>
                <c:pt idx="2640">
                  <c:v>360818876.10000002</c:v>
                </c:pt>
                <c:pt idx="2641">
                  <c:v>360818965.89999998</c:v>
                </c:pt>
                <c:pt idx="2642">
                  <c:v>360818991.19999999</c:v>
                </c:pt>
                <c:pt idx="2643">
                  <c:v>360819007.30000001</c:v>
                </c:pt>
                <c:pt idx="2644">
                  <c:v>360819050.30000001</c:v>
                </c:pt>
                <c:pt idx="2645">
                  <c:v>360819090</c:v>
                </c:pt>
                <c:pt idx="2646">
                  <c:v>360819112.80000001</c:v>
                </c:pt>
                <c:pt idx="2647">
                  <c:v>360819137.19999999</c:v>
                </c:pt>
                <c:pt idx="2648">
                  <c:v>360819194.89999998</c:v>
                </c:pt>
                <c:pt idx="2649">
                  <c:v>360819238.5</c:v>
                </c:pt>
                <c:pt idx="2650">
                  <c:v>360819275.60000002</c:v>
                </c:pt>
                <c:pt idx="2651">
                  <c:v>360819309.10000002</c:v>
                </c:pt>
                <c:pt idx="2652">
                  <c:v>360819344</c:v>
                </c:pt>
                <c:pt idx="2653">
                  <c:v>360819379.69999999</c:v>
                </c:pt>
                <c:pt idx="2654">
                  <c:v>360819486.10000002</c:v>
                </c:pt>
                <c:pt idx="2655">
                  <c:v>360819571.5</c:v>
                </c:pt>
                <c:pt idx="2656">
                  <c:v>360819598.80000001</c:v>
                </c:pt>
                <c:pt idx="2657">
                  <c:v>360819616.10000002</c:v>
                </c:pt>
                <c:pt idx="2658">
                  <c:v>360819633.39999998</c:v>
                </c:pt>
                <c:pt idx="2659">
                  <c:v>360819639.5</c:v>
                </c:pt>
                <c:pt idx="2660">
                  <c:v>360819662.19999999</c:v>
                </c:pt>
                <c:pt idx="2661">
                  <c:v>360819720.10000002</c:v>
                </c:pt>
                <c:pt idx="2662">
                  <c:v>360819778</c:v>
                </c:pt>
                <c:pt idx="2663">
                  <c:v>360819795.89999998</c:v>
                </c:pt>
                <c:pt idx="2664">
                  <c:v>360819816.5</c:v>
                </c:pt>
                <c:pt idx="2665">
                  <c:v>360819862.5</c:v>
                </c:pt>
                <c:pt idx="2666">
                  <c:v>360819900</c:v>
                </c:pt>
                <c:pt idx="2667">
                  <c:v>360819970.30000001</c:v>
                </c:pt>
                <c:pt idx="2668">
                  <c:v>360820033.69999999</c:v>
                </c:pt>
                <c:pt idx="2669">
                  <c:v>360820058.30000001</c:v>
                </c:pt>
                <c:pt idx="2670">
                  <c:v>360820160.60000002</c:v>
                </c:pt>
                <c:pt idx="2671">
                  <c:v>360820277.69999999</c:v>
                </c:pt>
                <c:pt idx="2672">
                  <c:v>360820325.30000001</c:v>
                </c:pt>
                <c:pt idx="2673">
                  <c:v>360820358.80000001</c:v>
                </c:pt>
                <c:pt idx="2674">
                  <c:v>360820371.89999998</c:v>
                </c:pt>
                <c:pt idx="2675">
                  <c:v>360820397.89999998</c:v>
                </c:pt>
                <c:pt idx="2676">
                  <c:v>360820421.69999999</c:v>
                </c:pt>
                <c:pt idx="2677">
                  <c:v>360820440.60000002</c:v>
                </c:pt>
                <c:pt idx="2678">
                  <c:v>360820474</c:v>
                </c:pt>
                <c:pt idx="2679">
                  <c:v>360820569.10000002</c:v>
                </c:pt>
                <c:pt idx="2680">
                  <c:v>360820638.60000002</c:v>
                </c:pt>
                <c:pt idx="2681">
                  <c:v>360820724.60000002</c:v>
                </c:pt>
                <c:pt idx="2682">
                  <c:v>360820803</c:v>
                </c:pt>
                <c:pt idx="2683">
                  <c:v>360820819.60000002</c:v>
                </c:pt>
                <c:pt idx="2684">
                  <c:v>360820838.60000002</c:v>
                </c:pt>
                <c:pt idx="2685">
                  <c:v>360820851.89999998</c:v>
                </c:pt>
                <c:pt idx="2686">
                  <c:v>360820877</c:v>
                </c:pt>
                <c:pt idx="2687">
                  <c:v>360820906.89999998</c:v>
                </c:pt>
                <c:pt idx="2688">
                  <c:v>360820926.19999999</c:v>
                </c:pt>
                <c:pt idx="2689">
                  <c:v>360820952.30000001</c:v>
                </c:pt>
                <c:pt idx="2690">
                  <c:v>360821000.80000001</c:v>
                </c:pt>
                <c:pt idx="2691">
                  <c:v>360821072</c:v>
                </c:pt>
                <c:pt idx="2692">
                  <c:v>360821124</c:v>
                </c:pt>
                <c:pt idx="2693">
                  <c:v>360821178.30000001</c:v>
                </c:pt>
                <c:pt idx="2694">
                  <c:v>360821237.19999999</c:v>
                </c:pt>
                <c:pt idx="2695">
                  <c:v>360821253.39999998</c:v>
                </c:pt>
                <c:pt idx="2696">
                  <c:v>360821264.10000002</c:v>
                </c:pt>
                <c:pt idx="2697">
                  <c:v>360821281.30000001</c:v>
                </c:pt>
                <c:pt idx="2698">
                  <c:v>360821292.69999999</c:v>
                </c:pt>
                <c:pt idx="2699">
                  <c:v>360821308.19999999</c:v>
                </c:pt>
                <c:pt idx="2700">
                  <c:v>360821329.89999998</c:v>
                </c:pt>
                <c:pt idx="2701">
                  <c:v>360821442.30000001</c:v>
                </c:pt>
                <c:pt idx="2702">
                  <c:v>360821546</c:v>
                </c:pt>
                <c:pt idx="2703">
                  <c:v>360821612</c:v>
                </c:pt>
                <c:pt idx="2704">
                  <c:v>360821693.19999999</c:v>
                </c:pt>
                <c:pt idx="2705">
                  <c:v>360821743.10000002</c:v>
                </c:pt>
                <c:pt idx="2706">
                  <c:v>360821795.5</c:v>
                </c:pt>
                <c:pt idx="2707">
                  <c:v>360821833.60000002</c:v>
                </c:pt>
                <c:pt idx="2708">
                  <c:v>360821879</c:v>
                </c:pt>
                <c:pt idx="2709">
                  <c:v>360821946.10000002</c:v>
                </c:pt>
                <c:pt idx="2710">
                  <c:v>360821996.80000001</c:v>
                </c:pt>
                <c:pt idx="2711">
                  <c:v>360822048</c:v>
                </c:pt>
                <c:pt idx="2712">
                  <c:v>360822098.39999998</c:v>
                </c:pt>
                <c:pt idx="2713">
                  <c:v>360822145.5</c:v>
                </c:pt>
                <c:pt idx="2714">
                  <c:v>360822188.89999998</c:v>
                </c:pt>
                <c:pt idx="2715">
                  <c:v>360822204.69999999</c:v>
                </c:pt>
                <c:pt idx="2716">
                  <c:v>360822237.19999999</c:v>
                </c:pt>
                <c:pt idx="2717">
                  <c:v>360822256.39999998</c:v>
                </c:pt>
                <c:pt idx="2718">
                  <c:v>360822284.5</c:v>
                </c:pt>
                <c:pt idx="2719">
                  <c:v>360822332</c:v>
                </c:pt>
                <c:pt idx="2720">
                  <c:v>360822412.69999999</c:v>
                </c:pt>
                <c:pt idx="2721">
                  <c:v>360822475.30000001</c:v>
                </c:pt>
                <c:pt idx="2722">
                  <c:v>360822518.80000001</c:v>
                </c:pt>
                <c:pt idx="2723">
                  <c:v>360822582.5</c:v>
                </c:pt>
                <c:pt idx="2724">
                  <c:v>360822657.39999998</c:v>
                </c:pt>
                <c:pt idx="2725">
                  <c:v>360822714.5</c:v>
                </c:pt>
                <c:pt idx="2726">
                  <c:v>360822762.10000002</c:v>
                </c:pt>
                <c:pt idx="2727">
                  <c:v>360822805.89999998</c:v>
                </c:pt>
                <c:pt idx="2728">
                  <c:v>360822826.89999998</c:v>
                </c:pt>
                <c:pt idx="2729">
                  <c:v>360822865.39999998</c:v>
                </c:pt>
                <c:pt idx="2730">
                  <c:v>360822916.10000002</c:v>
                </c:pt>
                <c:pt idx="2731">
                  <c:v>360822983</c:v>
                </c:pt>
                <c:pt idx="2732">
                  <c:v>360823015.39999998</c:v>
                </c:pt>
                <c:pt idx="2733">
                  <c:v>360823077</c:v>
                </c:pt>
                <c:pt idx="2734">
                  <c:v>360823107.69999999</c:v>
                </c:pt>
                <c:pt idx="2735">
                  <c:v>360823152.30000001</c:v>
                </c:pt>
                <c:pt idx="2736">
                  <c:v>360823200.5</c:v>
                </c:pt>
                <c:pt idx="2737">
                  <c:v>360823260.19999999</c:v>
                </c:pt>
                <c:pt idx="2738">
                  <c:v>360823296.10000002</c:v>
                </c:pt>
                <c:pt idx="2739">
                  <c:v>360823343.69999999</c:v>
                </c:pt>
                <c:pt idx="2740">
                  <c:v>360823363.30000001</c:v>
                </c:pt>
                <c:pt idx="2741">
                  <c:v>360823404.80000001</c:v>
                </c:pt>
                <c:pt idx="2742">
                  <c:v>360823427.19999999</c:v>
                </c:pt>
                <c:pt idx="2743">
                  <c:v>360823437.80000001</c:v>
                </c:pt>
                <c:pt idx="2744">
                  <c:v>360823454.89999998</c:v>
                </c:pt>
                <c:pt idx="2745">
                  <c:v>360823491.19999999</c:v>
                </c:pt>
                <c:pt idx="2746">
                  <c:v>360823507.69999999</c:v>
                </c:pt>
                <c:pt idx="2747">
                  <c:v>360823547.80000001</c:v>
                </c:pt>
                <c:pt idx="2748">
                  <c:v>360823583</c:v>
                </c:pt>
                <c:pt idx="2749">
                  <c:v>360823612.69999999</c:v>
                </c:pt>
                <c:pt idx="2750">
                  <c:v>360823646.60000002</c:v>
                </c:pt>
                <c:pt idx="2751">
                  <c:v>360823747.69999999</c:v>
                </c:pt>
                <c:pt idx="2752">
                  <c:v>360823801.39999998</c:v>
                </c:pt>
                <c:pt idx="2753">
                  <c:v>360823888.69999999</c:v>
                </c:pt>
                <c:pt idx="2754">
                  <c:v>360823955.39999998</c:v>
                </c:pt>
                <c:pt idx="2755">
                  <c:v>360824016.10000002</c:v>
                </c:pt>
                <c:pt idx="2756">
                  <c:v>360824075</c:v>
                </c:pt>
                <c:pt idx="2757">
                  <c:v>360824120.19999999</c:v>
                </c:pt>
                <c:pt idx="2758">
                  <c:v>360824133.60000002</c:v>
                </c:pt>
                <c:pt idx="2759">
                  <c:v>360824187.69999999</c:v>
                </c:pt>
                <c:pt idx="2760">
                  <c:v>360824241.69999999</c:v>
                </c:pt>
                <c:pt idx="2761">
                  <c:v>360824287.69999999</c:v>
                </c:pt>
                <c:pt idx="2762">
                  <c:v>360824300.69999999</c:v>
                </c:pt>
                <c:pt idx="2763">
                  <c:v>360824634.69999999</c:v>
                </c:pt>
                <c:pt idx="2764">
                  <c:v>360824894.10000002</c:v>
                </c:pt>
                <c:pt idx="2765">
                  <c:v>360824965</c:v>
                </c:pt>
                <c:pt idx="2766">
                  <c:v>360825079.89999998</c:v>
                </c:pt>
                <c:pt idx="2767">
                  <c:v>360825200.30000001</c:v>
                </c:pt>
                <c:pt idx="2768">
                  <c:v>360825241.19999999</c:v>
                </c:pt>
                <c:pt idx="2769">
                  <c:v>360825270.69999999</c:v>
                </c:pt>
                <c:pt idx="2770">
                  <c:v>360825279.89999998</c:v>
                </c:pt>
                <c:pt idx="2771">
                  <c:v>360825295.60000002</c:v>
                </c:pt>
                <c:pt idx="2772">
                  <c:v>360825372.30000001</c:v>
                </c:pt>
                <c:pt idx="2773">
                  <c:v>360825449.69999999</c:v>
                </c:pt>
                <c:pt idx="2774">
                  <c:v>360825497.89999998</c:v>
                </c:pt>
                <c:pt idx="2775">
                  <c:v>360825554.80000001</c:v>
                </c:pt>
                <c:pt idx="2776">
                  <c:v>360825609.19999999</c:v>
                </c:pt>
                <c:pt idx="2777">
                  <c:v>360825661</c:v>
                </c:pt>
                <c:pt idx="2778">
                  <c:v>360825674.30000001</c:v>
                </c:pt>
                <c:pt idx="2779">
                  <c:v>360825684.30000001</c:v>
                </c:pt>
                <c:pt idx="2780">
                  <c:v>360825767.19999999</c:v>
                </c:pt>
                <c:pt idx="2781">
                  <c:v>360825852.89999998</c:v>
                </c:pt>
                <c:pt idx="2782">
                  <c:v>360825871.30000001</c:v>
                </c:pt>
                <c:pt idx="2783">
                  <c:v>360825907.89999998</c:v>
                </c:pt>
                <c:pt idx="2784">
                  <c:v>360825942.80000001</c:v>
                </c:pt>
                <c:pt idx="2785">
                  <c:v>360825955.69999999</c:v>
                </c:pt>
                <c:pt idx="2786">
                  <c:v>360825996.39999998</c:v>
                </c:pt>
                <c:pt idx="2787">
                  <c:v>360826029.60000002</c:v>
                </c:pt>
                <c:pt idx="2788">
                  <c:v>360826049.60000002</c:v>
                </c:pt>
                <c:pt idx="2789">
                  <c:v>360826088.60000002</c:v>
                </c:pt>
                <c:pt idx="2790">
                  <c:v>360826130.69999999</c:v>
                </c:pt>
                <c:pt idx="2791">
                  <c:v>360826160.10000002</c:v>
                </c:pt>
                <c:pt idx="2792">
                  <c:v>360826203</c:v>
                </c:pt>
                <c:pt idx="2793">
                  <c:v>360826260.19999999</c:v>
                </c:pt>
                <c:pt idx="2794">
                  <c:v>360826306.19999999</c:v>
                </c:pt>
                <c:pt idx="2795">
                  <c:v>360826378.5</c:v>
                </c:pt>
                <c:pt idx="2796">
                  <c:v>360826477.30000001</c:v>
                </c:pt>
                <c:pt idx="2797">
                  <c:v>360826528.19999999</c:v>
                </c:pt>
                <c:pt idx="2798">
                  <c:v>360826545.10000002</c:v>
                </c:pt>
                <c:pt idx="2799">
                  <c:v>360826565.39999998</c:v>
                </c:pt>
                <c:pt idx="2800">
                  <c:v>360826625</c:v>
                </c:pt>
                <c:pt idx="2801">
                  <c:v>360826685.89999998</c:v>
                </c:pt>
                <c:pt idx="2802">
                  <c:v>360826746.39999998</c:v>
                </c:pt>
                <c:pt idx="2803">
                  <c:v>360826814.69999999</c:v>
                </c:pt>
                <c:pt idx="2804">
                  <c:v>360826858.39999998</c:v>
                </c:pt>
                <c:pt idx="2805">
                  <c:v>360826883.5</c:v>
                </c:pt>
                <c:pt idx="2806">
                  <c:v>360826920</c:v>
                </c:pt>
                <c:pt idx="2807">
                  <c:v>360826946.19999999</c:v>
                </c:pt>
                <c:pt idx="2808">
                  <c:v>360826959.10000002</c:v>
                </c:pt>
                <c:pt idx="2809">
                  <c:v>360826991</c:v>
                </c:pt>
                <c:pt idx="2810">
                  <c:v>360827111.10000002</c:v>
                </c:pt>
                <c:pt idx="2811">
                  <c:v>360827215.80000001</c:v>
                </c:pt>
                <c:pt idx="2812">
                  <c:v>360827258.10000002</c:v>
                </c:pt>
                <c:pt idx="2813">
                  <c:v>360827291.19999999</c:v>
                </c:pt>
                <c:pt idx="2814">
                  <c:v>360827313.60000002</c:v>
                </c:pt>
                <c:pt idx="2815">
                  <c:v>360827323.5</c:v>
                </c:pt>
                <c:pt idx="2816">
                  <c:v>360827337.60000002</c:v>
                </c:pt>
                <c:pt idx="2817">
                  <c:v>360827361.10000002</c:v>
                </c:pt>
                <c:pt idx="2818">
                  <c:v>360827447.60000002</c:v>
                </c:pt>
                <c:pt idx="2819">
                  <c:v>360827528.10000002</c:v>
                </c:pt>
                <c:pt idx="2820">
                  <c:v>360827569</c:v>
                </c:pt>
                <c:pt idx="2821">
                  <c:v>360827612.39999998</c:v>
                </c:pt>
                <c:pt idx="2822">
                  <c:v>360827689.39999998</c:v>
                </c:pt>
                <c:pt idx="2823">
                  <c:v>360827751.30000001</c:v>
                </c:pt>
                <c:pt idx="2824">
                  <c:v>360827777.39999998</c:v>
                </c:pt>
                <c:pt idx="2825">
                  <c:v>360827799.60000002</c:v>
                </c:pt>
                <c:pt idx="2826">
                  <c:v>360827815.19999999</c:v>
                </c:pt>
                <c:pt idx="2827">
                  <c:v>360827836.80000001</c:v>
                </c:pt>
                <c:pt idx="2828">
                  <c:v>360827870.5</c:v>
                </c:pt>
                <c:pt idx="2829">
                  <c:v>360827917</c:v>
                </c:pt>
                <c:pt idx="2830">
                  <c:v>360827966.60000002</c:v>
                </c:pt>
                <c:pt idx="2831">
                  <c:v>360827984.80000001</c:v>
                </c:pt>
                <c:pt idx="2832">
                  <c:v>360828010.10000002</c:v>
                </c:pt>
                <c:pt idx="2833">
                  <c:v>360828031.89999998</c:v>
                </c:pt>
                <c:pt idx="2834">
                  <c:v>360828059.5</c:v>
                </c:pt>
                <c:pt idx="2835">
                  <c:v>360828123.5</c:v>
                </c:pt>
                <c:pt idx="2836">
                  <c:v>360828187.89999998</c:v>
                </c:pt>
                <c:pt idx="2837">
                  <c:v>360828220.69999999</c:v>
                </c:pt>
                <c:pt idx="2838">
                  <c:v>360828401.10000002</c:v>
                </c:pt>
                <c:pt idx="2839">
                  <c:v>360828576.39999998</c:v>
                </c:pt>
                <c:pt idx="2840">
                  <c:v>360828615.10000002</c:v>
                </c:pt>
                <c:pt idx="2841">
                  <c:v>360828656.10000002</c:v>
                </c:pt>
                <c:pt idx="2842">
                  <c:v>360828676.39999998</c:v>
                </c:pt>
                <c:pt idx="2843">
                  <c:v>360828697.60000002</c:v>
                </c:pt>
                <c:pt idx="2844">
                  <c:v>360828729.19999999</c:v>
                </c:pt>
                <c:pt idx="2845">
                  <c:v>360828778.10000002</c:v>
                </c:pt>
                <c:pt idx="2846">
                  <c:v>360828812.69999999</c:v>
                </c:pt>
                <c:pt idx="2847">
                  <c:v>360828845.69999999</c:v>
                </c:pt>
                <c:pt idx="2848">
                  <c:v>360828873.19999999</c:v>
                </c:pt>
                <c:pt idx="2849">
                  <c:v>360828891.60000002</c:v>
                </c:pt>
                <c:pt idx="2850">
                  <c:v>360828905.39999998</c:v>
                </c:pt>
                <c:pt idx="2851">
                  <c:v>360828958.10000002</c:v>
                </c:pt>
                <c:pt idx="2852">
                  <c:v>360829011.69999999</c:v>
                </c:pt>
                <c:pt idx="2853">
                  <c:v>360829058.5</c:v>
                </c:pt>
                <c:pt idx="2854">
                  <c:v>360829105.89999998</c:v>
                </c:pt>
                <c:pt idx="2855">
                  <c:v>360829159.5</c:v>
                </c:pt>
                <c:pt idx="2856">
                  <c:v>360829188.10000002</c:v>
                </c:pt>
                <c:pt idx="2857">
                  <c:v>360829196.60000002</c:v>
                </c:pt>
                <c:pt idx="2858">
                  <c:v>360829209.5</c:v>
                </c:pt>
                <c:pt idx="2859">
                  <c:v>360829260.39999998</c:v>
                </c:pt>
                <c:pt idx="2860">
                  <c:v>360829311.5</c:v>
                </c:pt>
                <c:pt idx="2861">
                  <c:v>360829353.69999999</c:v>
                </c:pt>
                <c:pt idx="2862">
                  <c:v>360829392.80000001</c:v>
                </c:pt>
                <c:pt idx="2863">
                  <c:v>360829516.89999998</c:v>
                </c:pt>
                <c:pt idx="2864">
                  <c:v>360829633</c:v>
                </c:pt>
                <c:pt idx="2865">
                  <c:v>360829680.69999999</c:v>
                </c:pt>
                <c:pt idx="2866">
                  <c:v>360829738.30000001</c:v>
                </c:pt>
                <c:pt idx="2867">
                  <c:v>360829795.69999999</c:v>
                </c:pt>
                <c:pt idx="2868">
                  <c:v>360829827.69999999</c:v>
                </c:pt>
                <c:pt idx="2869">
                  <c:v>360829904.39999998</c:v>
                </c:pt>
                <c:pt idx="2870">
                  <c:v>360829963.30000001</c:v>
                </c:pt>
                <c:pt idx="2871">
                  <c:v>360830035</c:v>
                </c:pt>
                <c:pt idx="2872">
                  <c:v>360830083</c:v>
                </c:pt>
                <c:pt idx="2873">
                  <c:v>360830183.60000002</c:v>
                </c:pt>
                <c:pt idx="2874">
                  <c:v>360830283.19999999</c:v>
                </c:pt>
                <c:pt idx="2875">
                  <c:v>360830488.89999998</c:v>
                </c:pt>
                <c:pt idx="2876">
                  <c:v>360830634.60000002</c:v>
                </c:pt>
                <c:pt idx="2877">
                  <c:v>360830664.10000002</c:v>
                </c:pt>
                <c:pt idx="2878">
                  <c:v>360830685.69999999</c:v>
                </c:pt>
                <c:pt idx="2879">
                  <c:v>360830719</c:v>
                </c:pt>
                <c:pt idx="2880">
                  <c:v>360830728.30000001</c:v>
                </c:pt>
                <c:pt idx="2881">
                  <c:v>360830749.60000002</c:v>
                </c:pt>
                <c:pt idx="2882">
                  <c:v>360830776.39999998</c:v>
                </c:pt>
                <c:pt idx="2883">
                  <c:v>360830817.39999998</c:v>
                </c:pt>
                <c:pt idx="2884">
                  <c:v>360830840</c:v>
                </c:pt>
                <c:pt idx="2885">
                  <c:v>360830886.60000002</c:v>
                </c:pt>
                <c:pt idx="2886">
                  <c:v>360830915.69999999</c:v>
                </c:pt>
                <c:pt idx="2887">
                  <c:v>360830962.69999999</c:v>
                </c:pt>
                <c:pt idx="2888">
                  <c:v>360830998.89999998</c:v>
                </c:pt>
                <c:pt idx="2889">
                  <c:v>360831007</c:v>
                </c:pt>
                <c:pt idx="2890">
                  <c:v>360831017.69999999</c:v>
                </c:pt>
                <c:pt idx="2891">
                  <c:v>360831034.10000002</c:v>
                </c:pt>
                <c:pt idx="2892">
                  <c:v>360831040</c:v>
                </c:pt>
                <c:pt idx="2893">
                  <c:v>360831081.89999998</c:v>
                </c:pt>
                <c:pt idx="2894">
                  <c:v>360831109.89999998</c:v>
                </c:pt>
                <c:pt idx="2895">
                  <c:v>360831125.5</c:v>
                </c:pt>
                <c:pt idx="2896">
                  <c:v>360831186.5</c:v>
                </c:pt>
                <c:pt idx="2897">
                  <c:v>360831287.30000001</c:v>
                </c:pt>
                <c:pt idx="2898">
                  <c:v>360831315.10000002</c:v>
                </c:pt>
                <c:pt idx="2899">
                  <c:v>360831401</c:v>
                </c:pt>
                <c:pt idx="2900">
                  <c:v>360831460.80000001</c:v>
                </c:pt>
                <c:pt idx="2901">
                  <c:v>360831480.60000002</c:v>
                </c:pt>
                <c:pt idx="2902">
                  <c:v>360831516.5</c:v>
                </c:pt>
                <c:pt idx="2903">
                  <c:v>360831597.19999999</c:v>
                </c:pt>
                <c:pt idx="2904">
                  <c:v>360831647.60000002</c:v>
                </c:pt>
                <c:pt idx="2905">
                  <c:v>360831677.10000002</c:v>
                </c:pt>
                <c:pt idx="2906">
                  <c:v>360831685.30000001</c:v>
                </c:pt>
                <c:pt idx="2907">
                  <c:v>360831700.60000002</c:v>
                </c:pt>
                <c:pt idx="2908">
                  <c:v>360831755.60000002</c:v>
                </c:pt>
                <c:pt idx="2909">
                  <c:v>360831862</c:v>
                </c:pt>
                <c:pt idx="2910">
                  <c:v>360831908.69999999</c:v>
                </c:pt>
                <c:pt idx="2911">
                  <c:v>360831994.19999999</c:v>
                </c:pt>
                <c:pt idx="2912">
                  <c:v>360832060.19999999</c:v>
                </c:pt>
                <c:pt idx="2913">
                  <c:v>360832109.39999998</c:v>
                </c:pt>
                <c:pt idx="2914">
                  <c:v>360832135.19999999</c:v>
                </c:pt>
                <c:pt idx="2915">
                  <c:v>360832160.19999999</c:v>
                </c:pt>
                <c:pt idx="2916">
                  <c:v>360832186.10000002</c:v>
                </c:pt>
                <c:pt idx="2917">
                  <c:v>360832201.10000002</c:v>
                </c:pt>
                <c:pt idx="2918">
                  <c:v>360832219.30000001</c:v>
                </c:pt>
                <c:pt idx="2919">
                  <c:v>360832262.60000002</c:v>
                </c:pt>
                <c:pt idx="2920">
                  <c:v>360832354.39999998</c:v>
                </c:pt>
                <c:pt idx="2921">
                  <c:v>360832471.69999999</c:v>
                </c:pt>
                <c:pt idx="2922">
                  <c:v>360832509</c:v>
                </c:pt>
                <c:pt idx="2923">
                  <c:v>360832550.89999998</c:v>
                </c:pt>
                <c:pt idx="2924">
                  <c:v>360832577.19999999</c:v>
                </c:pt>
                <c:pt idx="2925">
                  <c:v>360832600.60000002</c:v>
                </c:pt>
                <c:pt idx="2926">
                  <c:v>360832618.69999999</c:v>
                </c:pt>
                <c:pt idx="2927">
                  <c:v>360832640.39999998</c:v>
                </c:pt>
                <c:pt idx="2928">
                  <c:v>360832695.10000002</c:v>
                </c:pt>
                <c:pt idx="2929">
                  <c:v>360832756.5</c:v>
                </c:pt>
                <c:pt idx="2930">
                  <c:v>360832767.10000002</c:v>
                </c:pt>
                <c:pt idx="2931">
                  <c:v>360832779.39999998</c:v>
                </c:pt>
                <c:pt idx="2932">
                  <c:v>360832821.89999998</c:v>
                </c:pt>
                <c:pt idx="2933">
                  <c:v>360832885.89999998</c:v>
                </c:pt>
                <c:pt idx="2934">
                  <c:v>360832907.30000001</c:v>
                </c:pt>
                <c:pt idx="2935">
                  <c:v>360832961.5</c:v>
                </c:pt>
                <c:pt idx="2936">
                  <c:v>360833006.60000002</c:v>
                </c:pt>
                <c:pt idx="2937">
                  <c:v>360833040</c:v>
                </c:pt>
                <c:pt idx="2938">
                  <c:v>360833081.39999998</c:v>
                </c:pt>
                <c:pt idx="2939">
                  <c:v>360833136.69999999</c:v>
                </c:pt>
                <c:pt idx="2940">
                  <c:v>360833167.89999998</c:v>
                </c:pt>
                <c:pt idx="2941">
                  <c:v>360833176.60000002</c:v>
                </c:pt>
                <c:pt idx="2942">
                  <c:v>360833187.30000001</c:v>
                </c:pt>
                <c:pt idx="2943">
                  <c:v>360833224</c:v>
                </c:pt>
                <c:pt idx="2944">
                  <c:v>360833255.80000001</c:v>
                </c:pt>
                <c:pt idx="2945">
                  <c:v>360833286.39999998</c:v>
                </c:pt>
                <c:pt idx="2946">
                  <c:v>360833309.69999999</c:v>
                </c:pt>
                <c:pt idx="2947">
                  <c:v>360833388.80000001</c:v>
                </c:pt>
                <c:pt idx="2948">
                  <c:v>360833463.89999998</c:v>
                </c:pt>
                <c:pt idx="2949">
                  <c:v>360833552.60000002</c:v>
                </c:pt>
                <c:pt idx="2950">
                  <c:v>360833608.89999998</c:v>
                </c:pt>
                <c:pt idx="2951">
                  <c:v>360833653.69999999</c:v>
                </c:pt>
                <c:pt idx="2952">
                  <c:v>360833674.19999999</c:v>
                </c:pt>
                <c:pt idx="2953">
                  <c:v>360833688.80000001</c:v>
                </c:pt>
                <c:pt idx="2954">
                  <c:v>360833721.60000002</c:v>
                </c:pt>
                <c:pt idx="2955">
                  <c:v>360833764.30000001</c:v>
                </c:pt>
                <c:pt idx="2956">
                  <c:v>360833797.5</c:v>
                </c:pt>
                <c:pt idx="2957">
                  <c:v>360833868.5</c:v>
                </c:pt>
                <c:pt idx="2958">
                  <c:v>360833914</c:v>
                </c:pt>
                <c:pt idx="2959">
                  <c:v>360833968.5</c:v>
                </c:pt>
                <c:pt idx="2960">
                  <c:v>360834000.5</c:v>
                </c:pt>
                <c:pt idx="2961">
                  <c:v>360834035.89999998</c:v>
                </c:pt>
                <c:pt idx="2962">
                  <c:v>360834060.39999998</c:v>
                </c:pt>
                <c:pt idx="2963">
                  <c:v>360834092.19999999</c:v>
                </c:pt>
                <c:pt idx="2964">
                  <c:v>360834118</c:v>
                </c:pt>
                <c:pt idx="2965">
                  <c:v>360834166.5</c:v>
                </c:pt>
                <c:pt idx="2966">
                  <c:v>360834199.30000001</c:v>
                </c:pt>
                <c:pt idx="2967">
                  <c:v>360834222.89999998</c:v>
                </c:pt>
                <c:pt idx="2968">
                  <c:v>360834250.39999998</c:v>
                </c:pt>
                <c:pt idx="2969">
                  <c:v>360834287.89999998</c:v>
                </c:pt>
                <c:pt idx="2970">
                  <c:v>360834300.19999999</c:v>
                </c:pt>
                <c:pt idx="2971">
                  <c:v>360834371.69999999</c:v>
                </c:pt>
                <c:pt idx="2972">
                  <c:v>360834416.5</c:v>
                </c:pt>
                <c:pt idx="2973">
                  <c:v>360834434.69999999</c:v>
                </c:pt>
                <c:pt idx="2974">
                  <c:v>360834482.69999999</c:v>
                </c:pt>
                <c:pt idx="2975">
                  <c:v>360834597.19999999</c:v>
                </c:pt>
                <c:pt idx="2976">
                  <c:v>360834661.89999998</c:v>
                </c:pt>
                <c:pt idx="2977">
                  <c:v>360834739.89999998</c:v>
                </c:pt>
                <c:pt idx="2978">
                  <c:v>360834779.60000002</c:v>
                </c:pt>
                <c:pt idx="2979">
                  <c:v>360834843.69999999</c:v>
                </c:pt>
                <c:pt idx="2980">
                  <c:v>360834877.19999999</c:v>
                </c:pt>
                <c:pt idx="2981">
                  <c:v>360834927.80000001</c:v>
                </c:pt>
                <c:pt idx="2982">
                  <c:v>360834943.89999998</c:v>
                </c:pt>
                <c:pt idx="2983">
                  <c:v>360834971.69999999</c:v>
                </c:pt>
                <c:pt idx="2984">
                  <c:v>360834987.30000001</c:v>
                </c:pt>
                <c:pt idx="2985">
                  <c:v>360835105.39999998</c:v>
                </c:pt>
                <c:pt idx="2986">
                  <c:v>360835193.10000002</c:v>
                </c:pt>
                <c:pt idx="2987">
                  <c:v>360835266.30000001</c:v>
                </c:pt>
                <c:pt idx="2988">
                  <c:v>360835270.60000002</c:v>
                </c:pt>
                <c:pt idx="2989">
                  <c:v>360835299.10000002</c:v>
                </c:pt>
                <c:pt idx="2990">
                  <c:v>360835354.30000001</c:v>
                </c:pt>
                <c:pt idx="2991">
                  <c:v>360835508</c:v>
                </c:pt>
                <c:pt idx="2992">
                  <c:v>360835531.19999999</c:v>
                </c:pt>
                <c:pt idx="2993">
                  <c:v>360835569.39999998</c:v>
                </c:pt>
                <c:pt idx="2994">
                  <c:v>360835610.69999999</c:v>
                </c:pt>
                <c:pt idx="2995">
                  <c:v>360835687.69999999</c:v>
                </c:pt>
                <c:pt idx="2996">
                  <c:v>360835717.39999998</c:v>
                </c:pt>
                <c:pt idx="2997">
                  <c:v>360835779.69999999</c:v>
                </c:pt>
                <c:pt idx="2998">
                  <c:v>360835790.80000001</c:v>
                </c:pt>
                <c:pt idx="2999">
                  <c:v>360835814.10000002</c:v>
                </c:pt>
                <c:pt idx="3000">
                  <c:v>360835821.5</c:v>
                </c:pt>
                <c:pt idx="3001">
                  <c:v>360835844.39999998</c:v>
                </c:pt>
                <c:pt idx="3002">
                  <c:v>360835859.89999998</c:v>
                </c:pt>
                <c:pt idx="3003">
                  <c:v>360835928.5</c:v>
                </c:pt>
                <c:pt idx="3004">
                  <c:v>360835961.5</c:v>
                </c:pt>
                <c:pt idx="3005">
                  <c:v>360836094.5</c:v>
                </c:pt>
                <c:pt idx="3006">
                  <c:v>360836143.69999999</c:v>
                </c:pt>
                <c:pt idx="3007">
                  <c:v>360836190.10000002</c:v>
                </c:pt>
                <c:pt idx="3008">
                  <c:v>360836215.39999998</c:v>
                </c:pt>
                <c:pt idx="3009">
                  <c:v>360836248</c:v>
                </c:pt>
                <c:pt idx="3010">
                  <c:v>360836257.89999998</c:v>
                </c:pt>
                <c:pt idx="3011">
                  <c:v>360836273.19999999</c:v>
                </c:pt>
                <c:pt idx="3012">
                  <c:v>360836289.39999998</c:v>
                </c:pt>
                <c:pt idx="3013">
                  <c:v>360836329.30000001</c:v>
                </c:pt>
                <c:pt idx="3014">
                  <c:v>360836356.5</c:v>
                </c:pt>
                <c:pt idx="3015">
                  <c:v>360836414.80000001</c:v>
                </c:pt>
                <c:pt idx="3016">
                  <c:v>360836426.30000001</c:v>
                </c:pt>
                <c:pt idx="3017">
                  <c:v>360836440.5</c:v>
                </c:pt>
                <c:pt idx="3018">
                  <c:v>360836446.39999998</c:v>
                </c:pt>
                <c:pt idx="3019">
                  <c:v>360836460.60000002</c:v>
                </c:pt>
                <c:pt idx="3020">
                  <c:v>360836464.89999998</c:v>
                </c:pt>
                <c:pt idx="3021">
                  <c:v>360836496.80000001</c:v>
                </c:pt>
                <c:pt idx="3022">
                  <c:v>360836520.69999999</c:v>
                </c:pt>
                <c:pt idx="3023">
                  <c:v>360836547.30000001</c:v>
                </c:pt>
                <c:pt idx="3024">
                  <c:v>360836561</c:v>
                </c:pt>
                <c:pt idx="3025">
                  <c:v>360836596.60000002</c:v>
                </c:pt>
                <c:pt idx="3026">
                  <c:v>360836616.19999999</c:v>
                </c:pt>
                <c:pt idx="3027">
                  <c:v>360836666.89999998</c:v>
                </c:pt>
                <c:pt idx="3028">
                  <c:v>360836695.10000002</c:v>
                </c:pt>
                <c:pt idx="3029">
                  <c:v>360836742.10000002</c:v>
                </c:pt>
                <c:pt idx="3030">
                  <c:v>360836755.19999999</c:v>
                </c:pt>
                <c:pt idx="3031">
                  <c:v>360836773.10000002</c:v>
                </c:pt>
                <c:pt idx="3032">
                  <c:v>360836778.5</c:v>
                </c:pt>
                <c:pt idx="3033">
                  <c:v>360836804.19999999</c:v>
                </c:pt>
                <c:pt idx="3034">
                  <c:v>360836819</c:v>
                </c:pt>
                <c:pt idx="3035">
                  <c:v>360836844.89999998</c:v>
                </c:pt>
                <c:pt idx="3036">
                  <c:v>360836859.10000002</c:v>
                </c:pt>
                <c:pt idx="3037">
                  <c:v>360836898.39999998</c:v>
                </c:pt>
                <c:pt idx="3038">
                  <c:v>360836914.19999999</c:v>
                </c:pt>
                <c:pt idx="3039">
                  <c:v>360836929.5</c:v>
                </c:pt>
                <c:pt idx="3040">
                  <c:v>360836944.30000001</c:v>
                </c:pt>
                <c:pt idx="3041">
                  <c:v>360836966.10000002</c:v>
                </c:pt>
                <c:pt idx="3042">
                  <c:v>360836979.39999998</c:v>
                </c:pt>
                <c:pt idx="3043">
                  <c:v>360837063.60000002</c:v>
                </c:pt>
                <c:pt idx="3044">
                  <c:v>360837115.80000001</c:v>
                </c:pt>
                <c:pt idx="3045">
                  <c:v>360837159.89999998</c:v>
                </c:pt>
                <c:pt idx="3046">
                  <c:v>360837164.10000002</c:v>
                </c:pt>
                <c:pt idx="3047">
                  <c:v>360837189.19999999</c:v>
                </c:pt>
                <c:pt idx="3048">
                  <c:v>360837211.69999999</c:v>
                </c:pt>
                <c:pt idx="3049">
                  <c:v>360837273.19999999</c:v>
                </c:pt>
                <c:pt idx="3050">
                  <c:v>360837299.69999999</c:v>
                </c:pt>
                <c:pt idx="3051">
                  <c:v>360837330.60000002</c:v>
                </c:pt>
                <c:pt idx="3052">
                  <c:v>360837354.10000002</c:v>
                </c:pt>
                <c:pt idx="3053">
                  <c:v>360837427.5</c:v>
                </c:pt>
                <c:pt idx="3054">
                  <c:v>360837456.30000001</c:v>
                </c:pt>
                <c:pt idx="3055">
                  <c:v>360837492.39999998</c:v>
                </c:pt>
                <c:pt idx="3056">
                  <c:v>360837504.30000001</c:v>
                </c:pt>
                <c:pt idx="3057">
                  <c:v>360837544.80000001</c:v>
                </c:pt>
                <c:pt idx="3058">
                  <c:v>360837582.19999999</c:v>
                </c:pt>
                <c:pt idx="3059">
                  <c:v>360837750.5</c:v>
                </c:pt>
                <c:pt idx="3060">
                  <c:v>360837834.89999998</c:v>
                </c:pt>
                <c:pt idx="3061">
                  <c:v>360837921.60000002</c:v>
                </c:pt>
                <c:pt idx="3062">
                  <c:v>360837989</c:v>
                </c:pt>
                <c:pt idx="3063">
                  <c:v>360838109.39999998</c:v>
                </c:pt>
                <c:pt idx="3064">
                  <c:v>360838156.39999998</c:v>
                </c:pt>
                <c:pt idx="3065">
                  <c:v>360838224.5</c:v>
                </c:pt>
                <c:pt idx="3066">
                  <c:v>360838292</c:v>
                </c:pt>
                <c:pt idx="3067">
                  <c:v>360838396.69999999</c:v>
                </c:pt>
                <c:pt idx="3068">
                  <c:v>360838428.30000001</c:v>
                </c:pt>
                <c:pt idx="3069">
                  <c:v>360838521.80000001</c:v>
                </c:pt>
                <c:pt idx="3070">
                  <c:v>360838551.89999998</c:v>
                </c:pt>
                <c:pt idx="3071">
                  <c:v>360838630.10000002</c:v>
                </c:pt>
                <c:pt idx="3072">
                  <c:v>360838658.19999999</c:v>
                </c:pt>
                <c:pt idx="3073">
                  <c:v>360838727.69999999</c:v>
                </c:pt>
                <c:pt idx="3074">
                  <c:v>360838770.19999999</c:v>
                </c:pt>
                <c:pt idx="3075">
                  <c:v>360838810.60000002</c:v>
                </c:pt>
                <c:pt idx="3076">
                  <c:v>360838850.60000002</c:v>
                </c:pt>
                <c:pt idx="3077">
                  <c:v>360838929.80000001</c:v>
                </c:pt>
                <c:pt idx="3078">
                  <c:v>360838948.89999998</c:v>
                </c:pt>
                <c:pt idx="3079">
                  <c:v>360838986.19999999</c:v>
                </c:pt>
                <c:pt idx="3080">
                  <c:v>360838996.5</c:v>
                </c:pt>
                <c:pt idx="3081">
                  <c:v>360839048.89999998</c:v>
                </c:pt>
                <c:pt idx="3082">
                  <c:v>360839074.5</c:v>
                </c:pt>
                <c:pt idx="3083">
                  <c:v>360839131.5</c:v>
                </c:pt>
                <c:pt idx="3084">
                  <c:v>360839160</c:v>
                </c:pt>
                <c:pt idx="3085">
                  <c:v>360839181.69999999</c:v>
                </c:pt>
                <c:pt idx="3086">
                  <c:v>360839188.80000001</c:v>
                </c:pt>
                <c:pt idx="3087">
                  <c:v>360839232.19999999</c:v>
                </c:pt>
                <c:pt idx="3088">
                  <c:v>360839269.80000001</c:v>
                </c:pt>
                <c:pt idx="3089">
                  <c:v>360839316.39999998</c:v>
                </c:pt>
                <c:pt idx="3090">
                  <c:v>360839345.30000001</c:v>
                </c:pt>
                <c:pt idx="3091">
                  <c:v>360839391.69999999</c:v>
                </c:pt>
                <c:pt idx="3092">
                  <c:v>360839425.5</c:v>
                </c:pt>
                <c:pt idx="3093">
                  <c:v>360839515.10000002</c:v>
                </c:pt>
                <c:pt idx="3094">
                  <c:v>360839573.10000002</c:v>
                </c:pt>
                <c:pt idx="3095">
                  <c:v>360839658.80000001</c:v>
                </c:pt>
                <c:pt idx="3096">
                  <c:v>360839664.69999999</c:v>
                </c:pt>
                <c:pt idx="3097">
                  <c:v>360839733</c:v>
                </c:pt>
                <c:pt idx="3098">
                  <c:v>360839776.69999999</c:v>
                </c:pt>
                <c:pt idx="3099">
                  <c:v>360839828.60000002</c:v>
                </c:pt>
                <c:pt idx="3100">
                  <c:v>360839868.10000002</c:v>
                </c:pt>
                <c:pt idx="3101">
                  <c:v>360839952.80000001</c:v>
                </c:pt>
                <c:pt idx="3102">
                  <c:v>360839977.5</c:v>
                </c:pt>
                <c:pt idx="3103">
                  <c:v>360840001.69999999</c:v>
                </c:pt>
                <c:pt idx="3104">
                  <c:v>360840016.39999998</c:v>
                </c:pt>
                <c:pt idx="3105">
                  <c:v>360840053.30000001</c:v>
                </c:pt>
                <c:pt idx="3106">
                  <c:v>360840067.60000002</c:v>
                </c:pt>
                <c:pt idx="3107">
                  <c:v>360840119.39999998</c:v>
                </c:pt>
                <c:pt idx="3108">
                  <c:v>360840139.10000002</c:v>
                </c:pt>
                <c:pt idx="3109">
                  <c:v>360840165.80000001</c:v>
                </c:pt>
                <c:pt idx="3110">
                  <c:v>360840177.19999999</c:v>
                </c:pt>
                <c:pt idx="3111">
                  <c:v>360840193.80000001</c:v>
                </c:pt>
                <c:pt idx="3112">
                  <c:v>360840204.60000002</c:v>
                </c:pt>
                <c:pt idx="3113">
                  <c:v>360840282.19999999</c:v>
                </c:pt>
                <c:pt idx="3114">
                  <c:v>360840325</c:v>
                </c:pt>
                <c:pt idx="3115">
                  <c:v>360840409.89999998</c:v>
                </c:pt>
                <c:pt idx="3116">
                  <c:v>360840446</c:v>
                </c:pt>
                <c:pt idx="3117">
                  <c:v>360840521</c:v>
                </c:pt>
                <c:pt idx="3118">
                  <c:v>360840548.80000001</c:v>
                </c:pt>
                <c:pt idx="3119">
                  <c:v>360840599.39999998</c:v>
                </c:pt>
                <c:pt idx="3120">
                  <c:v>360840634.89999998</c:v>
                </c:pt>
                <c:pt idx="3121">
                  <c:v>360840708.30000001</c:v>
                </c:pt>
                <c:pt idx="3122">
                  <c:v>360840735.5</c:v>
                </c:pt>
                <c:pt idx="3123">
                  <c:v>360840788.39999998</c:v>
                </c:pt>
                <c:pt idx="3124">
                  <c:v>360840821.5</c:v>
                </c:pt>
                <c:pt idx="3125">
                  <c:v>360840857.89999998</c:v>
                </c:pt>
                <c:pt idx="3126">
                  <c:v>360840882.80000001</c:v>
                </c:pt>
                <c:pt idx="3127">
                  <c:v>360840927.5</c:v>
                </c:pt>
                <c:pt idx="3128">
                  <c:v>360840944.60000002</c:v>
                </c:pt>
                <c:pt idx="3129">
                  <c:v>360840955.60000002</c:v>
                </c:pt>
                <c:pt idx="3130">
                  <c:v>360840995.30000001</c:v>
                </c:pt>
                <c:pt idx="3131">
                  <c:v>360841083.60000002</c:v>
                </c:pt>
                <c:pt idx="3132">
                  <c:v>360841118.80000001</c:v>
                </c:pt>
                <c:pt idx="3133">
                  <c:v>360841167.30000001</c:v>
                </c:pt>
                <c:pt idx="3134">
                  <c:v>360841185.30000001</c:v>
                </c:pt>
                <c:pt idx="3135">
                  <c:v>360841204.80000001</c:v>
                </c:pt>
                <c:pt idx="3136">
                  <c:v>360841227.60000002</c:v>
                </c:pt>
                <c:pt idx="3137">
                  <c:v>360841284</c:v>
                </c:pt>
                <c:pt idx="3138">
                  <c:v>360841321.69999999</c:v>
                </c:pt>
                <c:pt idx="3139">
                  <c:v>360841382.30000001</c:v>
                </c:pt>
                <c:pt idx="3140">
                  <c:v>360841398.19999999</c:v>
                </c:pt>
                <c:pt idx="3141">
                  <c:v>360841412.10000002</c:v>
                </c:pt>
                <c:pt idx="3142">
                  <c:v>360841426.39999998</c:v>
                </c:pt>
                <c:pt idx="3143">
                  <c:v>360841478.30000001</c:v>
                </c:pt>
                <c:pt idx="3144">
                  <c:v>360841502.19999999</c:v>
                </c:pt>
                <c:pt idx="3145">
                  <c:v>360841554.69999999</c:v>
                </c:pt>
                <c:pt idx="3146">
                  <c:v>360841581.69999999</c:v>
                </c:pt>
                <c:pt idx="3147">
                  <c:v>360841640.19999999</c:v>
                </c:pt>
                <c:pt idx="3148">
                  <c:v>360841687.39999998</c:v>
                </c:pt>
                <c:pt idx="3149">
                  <c:v>360841725.89999998</c:v>
                </c:pt>
                <c:pt idx="3150">
                  <c:v>360841737.5</c:v>
                </c:pt>
                <c:pt idx="3151">
                  <c:v>360841768</c:v>
                </c:pt>
                <c:pt idx="3152">
                  <c:v>360841777.10000002</c:v>
                </c:pt>
                <c:pt idx="3153">
                  <c:v>360841789.69999999</c:v>
                </c:pt>
                <c:pt idx="3154">
                  <c:v>360841797.5</c:v>
                </c:pt>
                <c:pt idx="3155">
                  <c:v>360841805.5</c:v>
                </c:pt>
                <c:pt idx="3156">
                  <c:v>360841813.69999999</c:v>
                </c:pt>
                <c:pt idx="3157">
                  <c:v>360841857.89999998</c:v>
                </c:pt>
                <c:pt idx="3158">
                  <c:v>360841881.60000002</c:v>
                </c:pt>
                <c:pt idx="3159">
                  <c:v>360841904.80000001</c:v>
                </c:pt>
                <c:pt idx="3160">
                  <c:v>360841940.19999999</c:v>
                </c:pt>
                <c:pt idx="3161">
                  <c:v>360842007.10000002</c:v>
                </c:pt>
                <c:pt idx="3162">
                  <c:v>360842013.80000001</c:v>
                </c:pt>
                <c:pt idx="3163">
                  <c:v>360842027.5</c:v>
                </c:pt>
                <c:pt idx="3164">
                  <c:v>360842037.80000001</c:v>
                </c:pt>
                <c:pt idx="3165">
                  <c:v>360842052.89999998</c:v>
                </c:pt>
                <c:pt idx="3166">
                  <c:v>360842063</c:v>
                </c:pt>
                <c:pt idx="3167">
                  <c:v>360842080.10000002</c:v>
                </c:pt>
                <c:pt idx="3168">
                  <c:v>360842082.69999999</c:v>
                </c:pt>
                <c:pt idx="3169">
                  <c:v>360842103.5</c:v>
                </c:pt>
                <c:pt idx="3170">
                  <c:v>360842118.69999999</c:v>
                </c:pt>
                <c:pt idx="3171">
                  <c:v>360842169.80000001</c:v>
                </c:pt>
                <c:pt idx="3172">
                  <c:v>360842189.30000001</c:v>
                </c:pt>
                <c:pt idx="3173">
                  <c:v>360842205.89999998</c:v>
                </c:pt>
                <c:pt idx="3174">
                  <c:v>360842212.39999998</c:v>
                </c:pt>
                <c:pt idx="3175">
                  <c:v>360842218.60000002</c:v>
                </c:pt>
                <c:pt idx="3176">
                  <c:v>360842231</c:v>
                </c:pt>
                <c:pt idx="3177">
                  <c:v>360842327.5</c:v>
                </c:pt>
                <c:pt idx="3178">
                  <c:v>360842367.60000002</c:v>
                </c:pt>
                <c:pt idx="3179">
                  <c:v>360842380.10000002</c:v>
                </c:pt>
                <c:pt idx="3180">
                  <c:v>360842405</c:v>
                </c:pt>
                <c:pt idx="3181">
                  <c:v>360842456.10000002</c:v>
                </c:pt>
                <c:pt idx="3182">
                  <c:v>360842464.10000002</c:v>
                </c:pt>
                <c:pt idx="3183">
                  <c:v>360842470.39999998</c:v>
                </c:pt>
                <c:pt idx="3184">
                  <c:v>360842479.60000002</c:v>
                </c:pt>
                <c:pt idx="3185">
                  <c:v>360842508.80000001</c:v>
                </c:pt>
                <c:pt idx="3186">
                  <c:v>360842530.89999998</c:v>
                </c:pt>
                <c:pt idx="3187">
                  <c:v>360842614.89999998</c:v>
                </c:pt>
                <c:pt idx="3188">
                  <c:v>360842651.69999999</c:v>
                </c:pt>
                <c:pt idx="3189">
                  <c:v>360842686.69999999</c:v>
                </c:pt>
                <c:pt idx="3190">
                  <c:v>360842709</c:v>
                </c:pt>
                <c:pt idx="3191">
                  <c:v>360842738.60000002</c:v>
                </c:pt>
                <c:pt idx="3192">
                  <c:v>360842751.89999998</c:v>
                </c:pt>
                <c:pt idx="3193">
                  <c:v>360842772.5</c:v>
                </c:pt>
                <c:pt idx="3194">
                  <c:v>360842800.19999999</c:v>
                </c:pt>
                <c:pt idx="3195">
                  <c:v>360842862.89999998</c:v>
                </c:pt>
                <c:pt idx="3196">
                  <c:v>360842877.89999998</c:v>
                </c:pt>
                <c:pt idx="3197">
                  <c:v>360842897.10000002</c:v>
                </c:pt>
                <c:pt idx="3198">
                  <c:v>360842915.30000001</c:v>
                </c:pt>
                <c:pt idx="3199">
                  <c:v>360842940.30000001</c:v>
                </c:pt>
                <c:pt idx="3200">
                  <c:v>360842957.10000002</c:v>
                </c:pt>
                <c:pt idx="3201">
                  <c:v>360842994.89999998</c:v>
                </c:pt>
                <c:pt idx="3202">
                  <c:v>360843011.89999998</c:v>
                </c:pt>
                <c:pt idx="3203">
                  <c:v>360843026</c:v>
                </c:pt>
                <c:pt idx="3204">
                  <c:v>360843037.80000001</c:v>
                </c:pt>
                <c:pt idx="3205">
                  <c:v>360843066.30000001</c:v>
                </c:pt>
                <c:pt idx="3206">
                  <c:v>360843086.80000001</c:v>
                </c:pt>
                <c:pt idx="3207">
                  <c:v>360843152</c:v>
                </c:pt>
                <c:pt idx="3208">
                  <c:v>360843179.30000001</c:v>
                </c:pt>
                <c:pt idx="3209">
                  <c:v>360843202.30000001</c:v>
                </c:pt>
                <c:pt idx="3210">
                  <c:v>360843225.30000001</c:v>
                </c:pt>
                <c:pt idx="3211">
                  <c:v>360843261.19999999</c:v>
                </c:pt>
                <c:pt idx="3212">
                  <c:v>360843304</c:v>
                </c:pt>
                <c:pt idx="3213">
                  <c:v>360843376.80000001</c:v>
                </c:pt>
                <c:pt idx="3214">
                  <c:v>360843403.5</c:v>
                </c:pt>
                <c:pt idx="3215">
                  <c:v>360843438.80000001</c:v>
                </c:pt>
                <c:pt idx="3216">
                  <c:v>360843457.39999998</c:v>
                </c:pt>
                <c:pt idx="3217">
                  <c:v>360843483</c:v>
                </c:pt>
                <c:pt idx="3218">
                  <c:v>360843488.89999998</c:v>
                </c:pt>
                <c:pt idx="3219">
                  <c:v>360843497.39999998</c:v>
                </c:pt>
                <c:pt idx="3220">
                  <c:v>360843503.80000001</c:v>
                </c:pt>
                <c:pt idx="3221">
                  <c:v>360843514.89999998</c:v>
                </c:pt>
                <c:pt idx="3222">
                  <c:v>360843524.89999998</c:v>
                </c:pt>
                <c:pt idx="3223">
                  <c:v>360843545.19999999</c:v>
                </c:pt>
                <c:pt idx="3224">
                  <c:v>360843562.30000001</c:v>
                </c:pt>
                <c:pt idx="3225">
                  <c:v>360843594</c:v>
                </c:pt>
                <c:pt idx="3226">
                  <c:v>360843632.80000001</c:v>
                </c:pt>
                <c:pt idx="3227">
                  <c:v>360843734.19999999</c:v>
                </c:pt>
                <c:pt idx="3228">
                  <c:v>360843765.39999998</c:v>
                </c:pt>
                <c:pt idx="3229">
                  <c:v>360843781</c:v>
                </c:pt>
                <c:pt idx="3230">
                  <c:v>360843799.80000001</c:v>
                </c:pt>
                <c:pt idx="3231">
                  <c:v>360843831.19999999</c:v>
                </c:pt>
                <c:pt idx="3232">
                  <c:v>360843863.60000002</c:v>
                </c:pt>
                <c:pt idx="3233">
                  <c:v>360843898.30000001</c:v>
                </c:pt>
                <c:pt idx="3234">
                  <c:v>360843902.80000001</c:v>
                </c:pt>
                <c:pt idx="3235">
                  <c:v>360843931</c:v>
                </c:pt>
                <c:pt idx="3236">
                  <c:v>360843953.10000002</c:v>
                </c:pt>
                <c:pt idx="3237">
                  <c:v>360844003.60000002</c:v>
                </c:pt>
                <c:pt idx="3238">
                  <c:v>360844042.69999999</c:v>
                </c:pt>
                <c:pt idx="3239">
                  <c:v>360844072.30000001</c:v>
                </c:pt>
                <c:pt idx="3240">
                  <c:v>360844092.89999998</c:v>
                </c:pt>
                <c:pt idx="3241">
                  <c:v>360844119.30000001</c:v>
                </c:pt>
                <c:pt idx="3242">
                  <c:v>360844152.10000002</c:v>
                </c:pt>
                <c:pt idx="3243">
                  <c:v>360844191.19999999</c:v>
                </c:pt>
                <c:pt idx="3244">
                  <c:v>360844214.30000001</c:v>
                </c:pt>
                <c:pt idx="3245">
                  <c:v>360844232.5</c:v>
                </c:pt>
                <c:pt idx="3246">
                  <c:v>360844244.80000001</c:v>
                </c:pt>
                <c:pt idx="3247">
                  <c:v>360844306.89999998</c:v>
                </c:pt>
                <c:pt idx="3248">
                  <c:v>360844354</c:v>
                </c:pt>
                <c:pt idx="3249">
                  <c:v>360844371.19999999</c:v>
                </c:pt>
                <c:pt idx="3250">
                  <c:v>360844381.69999999</c:v>
                </c:pt>
                <c:pt idx="3251">
                  <c:v>360844443.39999998</c:v>
                </c:pt>
                <c:pt idx="3252">
                  <c:v>360844486.19999999</c:v>
                </c:pt>
                <c:pt idx="3253">
                  <c:v>360844505</c:v>
                </c:pt>
                <c:pt idx="3254">
                  <c:v>360844542.39999998</c:v>
                </c:pt>
                <c:pt idx="3255">
                  <c:v>360844584.39999998</c:v>
                </c:pt>
                <c:pt idx="3256">
                  <c:v>360844811.39999998</c:v>
                </c:pt>
                <c:pt idx="3257">
                  <c:v>360845039.30000001</c:v>
                </c:pt>
                <c:pt idx="3258">
                  <c:v>360845055.39999998</c:v>
                </c:pt>
                <c:pt idx="3259">
                  <c:v>360845109.60000002</c:v>
                </c:pt>
                <c:pt idx="3260">
                  <c:v>360845156.5</c:v>
                </c:pt>
                <c:pt idx="3261">
                  <c:v>360845216.60000002</c:v>
                </c:pt>
                <c:pt idx="3262">
                  <c:v>360845259.19999999</c:v>
                </c:pt>
                <c:pt idx="3263">
                  <c:v>360845276.5</c:v>
                </c:pt>
                <c:pt idx="3264">
                  <c:v>360845300.60000002</c:v>
                </c:pt>
                <c:pt idx="3265">
                  <c:v>360845326.80000001</c:v>
                </c:pt>
                <c:pt idx="3266">
                  <c:v>360845344.80000001</c:v>
                </c:pt>
                <c:pt idx="3267">
                  <c:v>360845367.10000002</c:v>
                </c:pt>
                <c:pt idx="3268">
                  <c:v>360845425</c:v>
                </c:pt>
                <c:pt idx="3269">
                  <c:v>360845492.10000002</c:v>
                </c:pt>
                <c:pt idx="3270">
                  <c:v>360845512.5</c:v>
                </c:pt>
                <c:pt idx="3271">
                  <c:v>360845550.60000002</c:v>
                </c:pt>
                <c:pt idx="3272">
                  <c:v>360845572.60000002</c:v>
                </c:pt>
                <c:pt idx="3273">
                  <c:v>360845634</c:v>
                </c:pt>
                <c:pt idx="3274">
                  <c:v>360845673.30000001</c:v>
                </c:pt>
                <c:pt idx="3275">
                  <c:v>360845694.69999999</c:v>
                </c:pt>
                <c:pt idx="3276">
                  <c:v>360845704</c:v>
                </c:pt>
                <c:pt idx="3277">
                  <c:v>360845713.39999998</c:v>
                </c:pt>
                <c:pt idx="3278">
                  <c:v>360845742.5</c:v>
                </c:pt>
                <c:pt idx="3279">
                  <c:v>360845786.5</c:v>
                </c:pt>
                <c:pt idx="3280">
                  <c:v>360845800.30000001</c:v>
                </c:pt>
                <c:pt idx="3281">
                  <c:v>360845817.80000001</c:v>
                </c:pt>
                <c:pt idx="3282">
                  <c:v>360845843.69999999</c:v>
                </c:pt>
                <c:pt idx="3283">
                  <c:v>360845879.30000001</c:v>
                </c:pt>
                <c:pt idx="3284">
                  <c:v>360845891.39999998</c:v>
                </c:pt>
                <c:pt idx="3285">
                  <c:v>360845927.19999999</c:v>
                </c:pt>
                <c:pt idx="3286">
                  <c:v>360845951.60000002</c:v>
                </c:pt>
                <c:pt idx="3287">
                  <c:v>360845958.5</c:v>
                </c:pt>
                <c:pt idx="3288">
                  <c:v>360845976.5</c:v>
                </c:pt>
                <c:pt idx="3289">
                  <c:v>360846030.60000002</c:v>
                </c:pt>
                <c:pt idx="3290">
                  <c:v>360846062.89999998</c:v>
                </c:pt>
                <c:pt idx="3291">
                  <c:v>360846085.89999998</c:v>
                </c:pt>
                <c:pt idx="3292">
                  <c:v>360846115.60000002</c:v>
                </c:pt>
                <c:pt idx="3293">
                  <c:v>360846147</c:v>
                </c:pt>
                <c:pt idx="3294">
                  <c:v>360846157.69999999</c:v>
                </c:pt>
                <c:pt idx="3295">
                  <c:v>360846177.80000001</c:v>
                </c:pt>
                <c:pt idx="3296">
                  <c:v>360846199.89999998</c:v>
                </c:pt>
                <c:pt idx="3297">
                  <c:v>360846230.89999998</c:v>
                </c:pt>
                <c:pt idx="3298">
                  <c:v>360846244.30000001</c:v>
                </c:pt>
                <c:pt idx="3299">
                  <c:v>360846249.60000002</c:v>
                </c:pt>
                <c:pt idx="3300">
                  <c:v>360846252.10000002</c:v>
                </c:pt>
                <c:pt idx="3301">
                  <c:v>360846261.69999999</c:v>
                </c:pt>
                <c:pt idx="3302">
                  <c:v>360846282.10000002</c:v>
                </c:pt>
                <c:pt idx="3303">
                  <c:v>360846338.69999999</c:v>
                </c:pt>
                <c:pt idx="3304">
                  <c:v>360846393.80000001</c:v>
                </c:pt>
                <c:pt idx="3305">
                  <c:v>360846514.69999999</c:v>
                </c:pt>
                <c:pt idx="3306">
                  <c:v>360846576.30000001</c:v>
                </c:pt>
                <c:pt idx="3307">
                  <c:v>360846604.39999998</c:v>
                </c:pt>
                <c:pt idx="3308">
                  <c:v>360846621.30000001</c:v>
                </c:pt>
                <c:pt idx="3309">
                  <c:v>360846637.19999999</c:v>
                </c:pt>
                <c:pt idx="3310">
                  <c:v>360846646.89999998</c:v>
                </c:pt>
                <c:pt idx="3311">
                  <c:v>360846702.69999999</c:v>
                </c:pt>
                <c:pt idx="3312">
                  <c:v>360846733.89999998</c:v>
                </c:pt>
                <c:pt idx="3313">
                  <c:v>360846774.89999998</c:v>
                </c:pt>
                <c:pt idx="3314">
                  <c:v>360846812.19999999</c:v>
                </c:pt>
                <c:pt idx="3315">
                  <c:v>360846878.5</c:v>
                </c:pt>
                <c:pt idx="3316">
                  <c:v>360846896.5</c:v>
                </c:pt>
                <c:pt idx="3317">
                  <c:v>360846919.80000001</c:v>
                </c:pt>
                <c:pt idx="3318">
                  <c:v>360846958</c:v>
                </c:pt>
                <c:pt idx="3319">
                  <c:v>360847051.80000001</c:v>
                </c:pt>
                <c:pt idx="3320">
                  <c:v>360847087.89999998</c:v>
                </c:pt>
                <c:pt idx="3321">
                  <c:v>360847142.19999999</c:v>
                </c:pt>
                <c:pt idx="3322">
                  <c:v>360847151.10000002</c:v>
                </c:pt>
                <c:pt idx="3323">
                  <c:v>360847166.30000001</c:v>
                </c:pt>
                <c:pt idx="3324">
                  <c:v>360847177.69999999</c:v>
                </c:pt>
                <c:pt idx="3325">
                  <c:v>360847200.10000002</c:v>
                </c:pt>
                <c:pt idx="3326">
                  <c:v>360847215.39999998</c:v>
                </c:pt>
                <c:pt idx="3327">
                  <c:v>360847258.5</c:v>
                </c:pt>
                <c:pt idx="3328">
                  <c:v>360847274.80000001</c:v>
                </c:pt>
                <c:pt idx="3329">
                  <c:v>360847297.69999999</c:v>
                </c:pt>
                <c:pt idx="3330">
                  <c:v>360847322.10000002</c:v>
                </c:pt>
                <c:pt idx="3331">
                  <c:v>360847356.80000001</c:v>
                </c:pt>
                <c:pt idx="3332">
                  <c:v>360847373.69999999</c:v>
                </c:pt>
                <c:pt idx="3333">
                  <c:v>360847411.5</c:v>
                </c:pt>
                <c:pt idx="3334">
                  <c:v>360847430.19999999</c:v>
                </c:pt>
                <c:pt idx="3335">
                  <c:v>360847453.19999999</c:v>
                </c:pt>
                <c:pt idx="3336">
                  <c:v>360847462.39999998</c:v>
                </c:pt>
                <c:pt idx="3337">
                  <c:v>360847506.60000002</c:v>
                </c:pt>
                <c:pt idx="3338">
                  <c:v>360847525.89999998</c:v>
                </c:pt>
                <c:pt idx="3339">
                  <c:v>360847547.89999998</c:v>
                </c:pt>
                <c:pt idx="3340">
                  <c:v>360847567.60000002</c:v>
                </c:pt>
                <c:pt idx="3341">
                  <c:v>360847583.39999998</c:v>
                </c:pt>
                <c:pt idx="3342">
                  <c:v>360847586.30000001</c:v>
                </c:pt>
                <c:pt idx="3343">
                  <c:v>360847654</c:v>
                </c:pt>
                <c:pt idx="3344">
                  <c:v>360847707.39999998</c:v>
                </c:pt>
                <c:pt idx="3345">
                  <c:v>360847747</c:v>
                </c:pt>
                <c:pt idx="3346">
                  <c:v>360847760</c:v>
                </c:pt>
                <c:pt idx="3347">
                  <c:v>360847764.39999998</c:v>
                </c:pt>
                <c:pt idx="3348">
                  <c:v>360847769.39999998</c:v>
                </c:pt>
                <c:pt idx="3349">
                  <c:v>360847828.19999999</c:v>
                </c:pt>
                <c:pt idx="3350">
                  <c:v>360847868.39999998</c:v>
                </c:pt>
                <c:pt idx="3351">
                  <c:v>360847930.5</c:v>
                </c:pt>
                <c:pt idx="3352">
                  <c:v>360847970.69999999</c:v>
                </c:pt>
                <c:pt idx="3353">
                  <c:v>360847997</c:v>
                </c:pt>
                <c:pt idx="3354">
                  <c:v>360848023.39999998</c:v>
                </c:pt>
                <c:pt idx="3355">
                  <c:v>360848044.5</c:v>
                </c:pt>
                <c:pt idx="3356">
                  <c:v>360848071.89999998</c:v>
                </c:pt>
                <c:pt idx="3357">
                  <c:v>360848107.10000002</c:v>
                </c:pt>
                <c:pt idx="3358">
                  <c:v>360848155.69999999</c:v>
                </c:pt>
                <c:pt idx="3359">
                  <c:v>360848225.30000001</c:v>
                </c:pt>
                <c:pt idx="3360">
                  <c:v>360848257.89999998</c:v>
                </c:pt>
                <c:pt idx="3361">
                  <c:v>360848305.69999999</c:v>
                </c:pt>
                <c:pt idx="3362">
                  <c:v>360848323.30000001</c:v>
                </c:pt>
                <c:pt idx="3363">
                  <c:v>360848359.89999998</c:v>
                </c:pt>
                <c:pt idx="3364">
                  <c:v>360848389.80000001</c:v>
                </c:pt>
                <c:pt idx="3365">
                  <c:v>360848458.39999998</c:v>
                </c:pt>
                <c:pt idx="3366">
                  <c:v>360848519.69999999</c:v>
                </c:pt>
                <c:pt idx="3367">
                  <c:v>360848571</c:v>
                </c:pt>
                <c:pt idx="3368">
                  <c:v>360848604.69999999</c:v>
                </c:pt>
                <c:pt idx="3369">
                  <c:v>360848638.80000001</c:v>
                </c:pt>
                <c:pt idx="3370">
                  <c:v>360848653</c:v>
                </c:pt>
                <c:pt idx="3371">
                  <c:v>360848688.89999998</c:v>
                </c:pt>
                <c:pt idx="3372">
                  <c:v>360848740.39999998</c:v>
                </c:pt>
                <c:pt idx="3373">
                  <c:v>360848791.69999999</c:v>
                </c:pt>
                <c:pt idx="3374">
                  <c:v>360848803.19999999</c:v>
                </c:pt>
                <c:pt idx="3375">
                  <c:v>360848819.69999999</c:v>
                </c:pt>
                <c:pt idx="3376">
                  <c:v>360848861.30000001</c:v>
                </c:pt>
                <c:pt idx="3377">
                  <c:v>360848946.30000001</c:v>
                </c:pt>
                <c:pt idx="3378">
                  <c:v>360849005.89999998</c:v>
                </c:pt>
                <c:pt idx="3379">
                  <c:v>360849051.30000001</c:v>
                </c:pt>
                <c:pt idx="3380">
                  <c:v>360849057.30000001</c:v>
                </c:pt>
                <c:pt idx="3381">
                  <c:v>360849102.89999998</c:v>
                </c:pt>
                <c:pt idx="3382">
                  <c:v>360849152.19999999</c:v>
                </c:pt>
                <c:pt idx="3383">
                  <c:v>360849270.39999998</c:v>
                </c:pt>
                <c:pt idx="3384">
                  <c:v>360849339.69999999</c:v>
                </c:pt>
                <c:pt idx="3385">
                  <c:v>360849346.69999999</c:v>
                </c:pt>
                <c:pt idx="3386">
                  <c:v>360849349.80000001</c:v>
                </c:pt>
                <c:pt idx="3387">
                  <c:v>360849364.80000001</c:v>
                </c:pt>
                <c:pt idx="3388">
                  <c:v>360849378.30000001</c:v>
                </c:pt>
                <c:pt idx="3389">
                  <c:v>360849406.10000002</c:v>
                </c:pt>
                <c:pt idx="3390">
                  <c:v>360849449.5</c:v>
                </c:pt>
                <c:pt idx="3391">
                  <c:v>360849545.10000002</c:v>
                </c:pt>
                <c:pt idx="3392">
                  <c:v>360849592.60000002</c:v>
                </c:pt>
                <c:pt idx="3393">
                  <c:v>360849669.10000002</c:v>
                </c:pt>
                <c:pt idx="3394">
                  <c:v>360849704.69999999</c:v>
                </c:pt>
                <c:pt idx="3395">
                  <c:v>360849760.60000002</c:v>
                </c:pt>
                <c:pt idx="3396">
                  <c:v>360849776.10000002</c:v>
                </c:pt>
                <c:pt idx="3397">
                  <c:v>360849793</c:v>
                </c:pt>
                <c:pt idx="3398">
                  <c:v>360849821.19999999</c:v>
                </c:pt>
                <c:pt idx="3399">
                  <c:v>360849859.5</c:v>
                </c:pt>
                <c:pt idx="3400">
                  <c:v>360849864.69999999</c:v>
                </c:pt>
                <c:pt idx="3401">
                  <c:v>360849881.80000001</c:v>
                </c:pt>
                <c:pt idx="3402">
                  <c:v>360849889.30000001</c:v>
                </c:pt>
                <c:pt idx="3403">
                  <c:v>360849915.5</c:v>
                </c:pt>
                <c:pt idx="3404">
                  <c:v>360849935.19999999</c:v>
                </c:pt>
                <c:pt idx="3405">
                  <c:v>360849958</c:v>
                </c:pt>
                <c:pt idx="3406">
                  <c:v>360849975.5</c:v>
                </c:pt>
                <c:pt idx="3407">
                  <c:v>360850002.30000001</c:v>
                </c:pt>
                <c:pt idx="3408">
                  <c:v>360850013.60000002</c:v>
                </c:pt>
                <c:pt idx="3409">
                  <c:v>360850042.19999999</c:v>
                </c:pt>
                <c:pt idx="3410">
                  <c:v>360850056.60000002</c:v>
                </c:pt>
                <c:pt idx="3411">
                  <c:v>360850087.69999999</c:v>
                </c:pt>
                <c:pt idx="3412">
                  <c:v>360850112.19999999</c:v>
                </c:pt>
                <c:pt idx="3413">
                  <c:v>360850155.30000001</c:v>
                </c:pt>
                <c:pt idx="3414">
                  <c:v>360850172.5</c:v>
                </c:pt>
                <c:pt idx="3415">
                  <c:v>360850192.80000001</c:v>
                </c:pt>
                <c:pt idx="3416">
                  <c:v>360850275.5</c:v>
                </c:pt>
                <c:pt idx="3417">
                  <c:v>360850437.5</c:v>
                </c:pt>
                <c:pt idx="3418">
                  <c:v>360850450.80000001</c:v>
                </c:pt>
                <c:pt idx="3419">
                  <c:v>360850491.60000002</c:v>
                </c:pt>
                <c:pt idx="3420">
                  <c:v>360850516.30000001</c:v>
                </c:pt>
                <c:pt idx="3421">
                  <c:v>360850548.39999998</c:v>
                </c:pt>
                <c:pt idx="3422">
                  <c:v>360850581.60000002</c:v>
                </c:pt>
                <c:pt idx="3423">
                  <c:v>360850660.60000002</c:v>
                </c:pt>
                <c:pt idx="3424">
                  <c:v>360850685.69999999</c:v>
                </c:pt>
                <c:pt idx="3425">
                  <c:v>360850722.80000001</c:v>
                </c:pt>
                <c:pt idx="3426">
                  <c:v>360850776</c:v>
                </c:pt>
                <c:pt idx="3427">
                  <c:v>360850877</c:v>
                </c:pt>
                <c:pt idx="3428">
                  <c:v>360850904.19999999</c:v>
                </c:pt>
                <c:pt idx="3429">
                  <c:v>360850931.39999998</c:v>
                </c:pt>
                <c:pt idx="3430">
                  <c:v>360850941.60000002</c:v>
                </c:pt>
                <c:pt idx="3431">
                  <c:v>360850964.19999999</c:v>
                </c:pt>
                <c:pt idx="3432">
                  <c:v>360850982.89999998</c:v>
                </c:pt>
                <c:pt idx="3433">
                  <c:v>360851044.10000002</c:v>
                </c:pt>
                <c:pt idx="3434">
                  <c:v>360851067.10000002</c:v>
                </c:pt>
                <c:pt idx="3435">
                  <c:v>360851091</c:v>
                </c:pt>
                <c:pt idx="3436">
                  <c:v>360851102.80000001</c:v>
                </c:pt>
                <c:pt idx="3437">
                  <c:v>360851132.39999998</c:v>
                </c:pt>
                <c:pt idx="3438">
                  <c:v>360851157</c:v>
                </c:pt>
                <c:pt idx="3439">
                  <c:v>360851184.89999998</c:v>
                </c:pt>
                <c:pt idx="3440">
                  <c:v>360851189.80000001</c:v>
                </c:pt>
                <c:pt idx="3441">
                  <c:v>360851214.89999998</c:v>
                </c:pt>
                <c:pt idx="3442">
                  <c:v>360851228.10000002</c:v>
                </c:pt>
                <c:pt idx="3443">
                  <c:v>360851236.69999999</c:v>
                </c:pt>
                <c:pt idx="3444">
                  <c:v>360851254</c:v>
                </c:pt>
                <c:pt idx="3445">
                  <c:v>360851284.19999999</c:v>
                </c:pt>
                <c:pt idx="3446">
                  <c:v>360851291.80000001</c:v>
                </c:pt>
                <c:pt idx="3447">
                  <c:v>360851313.30000001</c:v>
                </c:pt>
                <c:pt idx="3448">
                  <c:v>360851323.30000001</c:v>
                </c:pt>
                <c:pt idx="3449">
                  <c:v>360851341.69999999</c:v>
                </c:pt>
                <c:pt idx="3450">
                  <c:v>360851348.60000002</c:v>
                </c:pt>
                <c:pt idx="3451">
                  <c:v>360851363.10000002</c:v>
                </c:pt>
                <c:pt idx="3452">
                  <c:v>360851370.60000002</c:v>
                </c:pt>
                <c:pt idx="3453">
                  <c:v>360851429.39999998</c:v>
                </c:pt>
                <c:pt idx="3454">
                  <c:v>360851462.89999998</c:v>
                </c:pt>
                <c:pt idx="3455">
                  <c:v>360851476.60000002</c:v>
                </c:pt>
                <c:pt idx="3456">
                  <c:v>360851487</c:v>
                </c:pt>
                <c:pt idx="3457">
                  <c:v>360851502.60000002</c:v>
                </c:pt>
                <c:pt idx="3458">
                  <c:v>360851508.60000002</c:v>
                </c:pt>
                <c:pt idx="3459">
                  <c:v>360851524.80000001</c:v>
                </c:pt>
                <c:pt idx="3460">
                  <c:v>360851531.5</c:v>
                </c:pt>
                <c:pt idx="3461">
                  <c:v>360851550.89999998</c:v>
                </c:pt>
                <c:pt idx="3462">
                  <c:v>360851562.69999999</c:v>
                </c:pt>
                <c:pt idx="3463">
                  <c:v>360851596</c:v>
                </c:pt>
                <c:pt idx="3464">
                  <c:v>360851619.80000001</c:v>
                </c:pt>
                <c:pt idx="3465">
                  <c:v>360851658.80000001</c:v>
                </c:pt>
                <c:pt idx="3466">
                  <c:v>360851683.39999998</c:v>
                </c:pt>
                <c:pt idx="3467">
                  <c:v>360851711</c:v>
                </c:pt>
                <c:pt idx="3468">
                  <c:v>360851741.19999999</c:v>
                </c:pt>
                <c:pt idx="3469">
                  <c:v>360851797.80000001</c:v>
                </c:pt>
                <c:pt idx="3470">
                  <c:v>360851809.5</c:v>
                </c:pt>
                <c:pt idx="3471">
                  <c:v>360851835.89999998</c:v>
                </c:pt>
                <c:pt idx="3472">
                  <c:v>360851845.89999998</c:v>
                </c:pt>
                <c:pt idx="3473">
                  <c:v>360851864.5</c:v>
                </c:pt>
                <c:pt idx="3474">
                  <c:v>360851880.80000001</c:v>
                </c:pt>
                <c:pt idx="3475">
                  <c:v>360851917.80000001</c:v>
                </c:pt>
                <c:pt idx="3476">
                  <c:v>360851937.80000001</c:v>
                </c:pt>
                <c:pt idx="3477">
                  <c:v>360851980.30000001</c:v>
                </c:pt>
                <c:pt idx="3478">
                  <c:v>360852000.89999998</c:v>
                </c:pt>
                <c:pt idx="3479">
                  <c:v>360852055.80000001</c:v>
                </c:pt>
                <c:pt idx="3480">
                  <c:v>360852082.19999999</c:v>
                </c:pt>
                <c:pt idx="3481">
                  <c:v>360852142.69999999</c:v>
                </c:pt>
                <c:pt idx="3482">
                  <c:v>360852170.39999998</c:v>
                </c:pt>
                <c:pt idx="3483">
                  <c:v>360852190.19999999</c:v>
                </c:pt>
                <c:pt idx="3484">
                  <c:v>360852196.89999998</c:v>
                </c:pt>
                <c:pt idx="3485">
                  <c:v>360852204.19999999</c:v>
                </c:pt>
                <c:pt idx="3486">
                  <c:v>360852214.60000002</c:v>
                </c:pt>
                <c:pt idx="3487">
                  <c:v>360852268.69999999</c:v>
                </c:pt>
                <c:pt idx="3488">
                  <c:v>360852294.69999999</c:v>
                </c:pt>
                <c:pt idx="3489">
                  <c:v>360852311.39999998</c:v>
                </c:pt>
                <c:pt idx="3490">
                  <c:v>360852322.89999998</c:v>
                </c:pt>
                <c:pt idx="3491">
                  <c:v>360852354.80000001</c:v>
                </c:pt>
                <c:pt idx="3492">
                  <c:v>360852369.69999999</c:v>
                </c:pt>
                <c:pt idx="3493">
                  <c:v>360852443.60000002</c:v>
                </c:pt>
                <c:pt idx="3494">
                  <c:v>360852477.30000001</c:v>
                </c:pt>
                <c:pt idx="3495">
                  <c:v>360852480.10000002</c:v>
                </c:pt>
                <c:pt idx="3496">
                  <c:v>360852510.10000002</c:v>
                </c:pt>
                <c:pt idx="3497">
                  <c:v>360852578.39999998</c:v>
                </c:pt>
                <c:pt idx="3498">
                  <c:v>360852584.80000001</c:v>
                </c:pt>
                <c:pt idx="3499">
                  <c:v>360852616.60000002</c:v>
                </c:pt>
                <c:pt idx="3500">
                  <c:v>360852640</c:v>
                </c:pt>
                <c:pt idx="3501">
                  <c:v>360852702.19999999</c:v>
                </c:pt>
                <c:pt idx="3502">
                  <c:v>360852734.19999999</c:v>
                </c:pt>
                <c:pt idx="3503">
                  <c:v>360852783.10000002</c:v>
                </c:pt>
                <c:pt idx="3504">
                  <c:v>360852822.69999999</c:v>
                </c:pt>
                <c:pt idx="3505">
                  <c:v>360852850</c:v>
                </c:pt>
                <c:pt idx="3506">
                  <c:v>360852852.5</c:v>
                </c:pt>
                <c:pt idx="3507">
                  <c:v>360852872.69999999</c:v>
                </c:pt>
                <c:pt idx="3508">
                  <c:v>360852908.89999998</c:v>
                </c:pt>
                <c:pt idx="3509">
                  <c:v>360852955.60000002</c:v>
                </c:pt>
                <c:pt idx="3510">
                  <c:v>360852960</c:v>
                </c:pt>
                <c:pt idx="3511">
                  <c:v>360852985.39999998</c:v>
                </c:pt>
                <c:pt idx="3512">
                  <c:v>360853004.69999999</c:v>
                </c:pt>
                <c:pt idx="3513">
                  <c:v>360853027.69999999</c:v>
                </c:pt>
                <c:pt idx="3514">
                  <c:v>360853042.80000001</c:v>
                </c:pt>
                <c:pt idx="3515">
                  <c:v>360853074.80000001</c:v>
                </c:pt>
                <c:pt idx="3516">
                  <c:v>360853088.80000001</c:v>
                </c:pt>
                <c:pt idx="3517">
                  <c:v>360853110.30000001</c:v>
                </c:pt>
                <c:pt idx="3518">
                  <c:v>360853125.60000002</c:v>
                </c:pt>
                <c:pt idx="3519">
                  <c:v>360853139.30000001</c:v>
                </c:pt>
                <c:pt idx="3520">
                  <c:v>360853148.19999999</c:v>
                </c:pt>
                <c:pt idx="3521">
                  <c:v>360853164.19999999</c:v>
                </c:pt>
                <c:pt idx="3522">
                  <c:v>360853224.80000001</c:v>
                </c:pt>
                <c:pt idx="3523">
                  <c:v>360853325.60000002</c:v>
                </c:pt>
                <c:pt idx="3524">
                  <c:v>360853335.80000001</c:v>
                </c:pt>
                <c:pt idx="3525">
                  <c:v>360853345.30000001</c:v>
                </c:pt>
                <c:pt idx="3526">
                  <c:v>360853349.5</c:v>
                </c:pt>
                <c:pt idx="3527">
                  <c:v>360853392.5</c:v>
                </c:pt>
                <c:pt idx="3528">
                  <c:v>360853436.19999999</c:v>
                </c:pt>
                <c:pt idx="3529">
                  <c:v>360853490.89999998</c:v>
                </c:pt>
                <c:pt idx="3530">
                  <c:v>360853508.5</c:v>
                </c:pt>
                <c:pt idx="3531">
                  <c:v>360853525.30000001</c:v>
                </c:pt>
                <c:pt idx="3532">
                  <c:v>360853569.80000001</c:v>
                </c:pt>
                <c:pt idx="3533">
                  <c:v>360853657.5</c:v>
                </c:pt>
                <c:pt idx="3534">
                  <c:v>360853662.60000002</c:v>
                </c:pt>
                <c:pt idx="3535">
                  <c:v>360853678</c:v>
                </c:pt>
                <c:pt idx="3536">
                  <c:v>360853692.5</c:v>
                </c:pt>
                <c:pt idx="3537">
                  <c:v>360853753.80000001</c:v>
                </c:pt>
                <c:pt idx="3538">
                  <c:v>360853780.89999998</c:v>
                </c:pt>
                <c:pt idx="3539">
                  <c:v>360853809.5</c:v>
                </c:pt>
                <c:pt idx="3540">
                  <c:v>360853820.69999999</c:v>
                </c:pt>
                <c:pt idx="3541">
                  <c:v>360853838.10000002</c:v>
                </c:pt>
                <c:pt idx="3542">
                  <c:v>360853852.89999998</c:v>
                </c:pt>
                <c:pt idx="3543">
                  <c:v>360853906.10000002</c:v>
                </c:pt>
                <c:pt idx="3544">
                  <c:v>360853930.30000001</c:v>
                </c:pt>
                <c:pt idx="3545">
                  <c:v>360853955</c:v>
                </c:pt>
                <c:pt idx="3546">
                  <c:v>360853968.5</c:v>
                </c:pt>
                <c:pt idx="3547">
                  <c:v>360853998.89999998</c:v>
                </c:pt>
                <c:pt idx="3548">
                  <c:v>360854071.10000002</c:v>
                </c:pt>
                <c:pt idx="3549">
                  <c:v>360854221.19999999</c:v>
                </c:pt>
                <c:pt idx="3550">
                  <c:v>360854229.60000002</c:v>
                </c:pt>
                <c:pt idx="3551">
                  <c:v>360854305.39999998</c:v>
                </c:pt>
                <c:pt idx="3552">
                  <c:v>360854349.89999998</c:v>
                </c:pt>
                <c:pt idx="3553">
                  <c:v>360854423.39999998</c:v>
                </c:pt>
                <c:pt idx="3554">
                  <c:v>360854446.80000001</c:v>
                </c:pt>
                <c:pt idx="3555">
                  <c:v>360854464.80000001</c:v>
                </c:pt>
                <c:pt idx="3556">
                  <c:v>360854477.5</c:v>
                </c:pt>
                <c:pt idx="3557">
                  <c:v>360854495</c:v>
                </c:pt>
                <c:pt idx="3558">
                  <c:v>360854505.69999999</c:v>
                </c:pt>
                <c:pt idx="3559">
                  <c:v>360854547.80000001</c:v>
                </c:pt>
                <c:pt idx="3560">
                  <c:v>360854563.30000001</c:v>
                </c:pt>
                <c:pt idx="3561">
                  <c:v>360854577.30000001</c:v>
                </c:pt>
                <c:pt idx="3562">
                  <c:v>360854585.10000002</c:v>
                </c:pt>
                <c:pt idx="3563">
                  <c:v>360854609.30000001</c:v>
                </c:pt>
                <c:pt idx="3564">
                  <c:v>360854615.39999998</c:v>
                </c:pt>
                <c:pt idx="3565">
                  <c:v>360854623.89999998</c:v>
                </c:pt>
                <c:pt idx="3566">
                  <c:v>360854629.69999999</c:v>
                </c:pt>
                <c:pt idx="3567">
                  <c:v>360854647.89999998</c:v>
                </c:pt>
                <c:pt idx="3568">
                  <c:v>360854658.30000001</c:v>
                </c:pt>
                <c:pt idx="3569">
                  <c:v>360854706.19999999</c:v>
                </c:pt>
                <c:pt idx="3570">
                  <c:v>360854727.10000002</c:v>
                </c:pt>
                <c:pt idx="3571">
                  <c:v>360854766.5</c:v>
                </c:pt>
                <c:pt idx="3572">
                  <c:v>360854789.89999998</c:v>
                </c:pt>
                <c:pt idx="3573">
                  <c:v>360854817.69999999</c:v>
                </c:pt>
                <c:pt idx="3574">
                  <c:v>360854823.19999999</c:v>
                </c:pt>
                <c:pt idx="3575">
                  <c:v>360854862.30000001</c:v>
                </c:pt>
                <c:pt idx="3576">
                  <c:v>360854885.30000001</c:v>
                </c:pt>
                <c:pt idx="3577">
                  <c:v>360854921</c:v>
                </c:pt>
                <c:pt idx="3578">
                  <c:v>360854936.30000001</c:v>
                </c:pt>
                <c:pt idx="3579">
                  <c:v>360854962.89999998</c:v>
                </c:pt>
                <c:pt idx="3580">
                  <c:v>360854981.89999998</c:v>
                </c:pt>
                <c:pt idx="3581">
                  <c:v>360855025.89999998</c:v>
                </c:pt>
                <c:pt idx="3582">
                  <c:v>360855055.10000002</c:v>
                </c:pt>
                <c:pt idx="3583">
                  <c:v>360855130.69999999</c:v>
                </c:pt>
                <c:pt idx="3584">
                  <c:v>360855155.19999999</c:v>
                </c:pt>
                <c:pt idx="3585">
                  <c:v>360855229.80000001</c:v>
                </c:pt>
                <c:pt idx="3586">
                  <c:v>360855272.30000001</c:v>
                </c:pt>
                <c:pt idx="3587">
                  <c:v>360855315.19999999</c:v>
                </c:pt>
                <c:pt idx="3588">
                  <c:v>360855322.80000001</c:v>
                </c:pt>
                <c:pt idx="3589">
                  <c:v>360855329.60000002</c:v>
                </c:pt>
                <c:pt idx="3590">
                  <c:v>360855331.19999999</c:v>
                </c:pt>
                <c:pt idx="3591">
                  <c:v>360855334.19999999</c:v>
                </c:pt>
                <c:pt idx="3592">
                  <c:v>360855341.19999999</c:v>
                </c:pt>
                <c:pt idx="3593">
                  <c:v>360855355.69999999</c:v>
                </c:pt>
                <c:pt idx="3594">
                  <c:v>360855358.10000002</c:v>
                </c:pt>
                <c:pt idx="3595">
                  <c:v>360855386.5</c:v>
                </c:pt>
                <c:pt idx="3596">
                  <c:v>360855417.69999999</c:v>
                </c:pt>
                <c:pt idx="3597">
                  <c:v>360855482.10000002</c:v>
                </c:pt>
                <c:pt idx="3598">
                  <c:v>360855512.80000001</c:v>
                </c:pt>
                <c:pt idx="3599">
                  <c:v>360855575.69999999</c:v>
                </c:pt>
                <c:pt idx="3600">
                  <c:v>360855596.69999999</c:v>
                </c:pt>
                <c:pt idx="3601">
                  <c:v>360855631.89999998</c:v>
                </c:pt>
                <c:pt idx="3602">
                  <c:v>360855651.60000002</c:v>
                </c:pt>
                <c:pt idx="3603">
                  <c:v>360855687.10000002</c:v>
                </c:pt>
                <c:pt idx="3604">
                  <c:v>360855717.80000001</c:v>
                </c:pt>
                <c:pt idx="3605">
                  <c:v>360855778.10000002</c:v>
                </c:pt>
                <c:pt idx="3606">
                  <c:v>360855801.69999999</c:v>
                </c:pt>
                <c:pt idx="3607">
                  <c:v>360855812.69999999</c:v>
                </c:pt>
                <c:pt idx="3608">
                  <c:v>360855837.60000002</c:v>
                </c:pt>
                <c:pt idx="3609">
                  <c:v>360855968</c:v>
                </c:pt>
                <c:pt idx="3610">
                  <c:v>360856032.80000001</c:v>
                </c:pt>
                <c:pt idx="3611">
                  <c:v>360856082</c:v>
                </c:pt>
                <c:pt idx="3612">
                  <c:v>360856122.80000001</c:v>
                </c:pt>
                <c:pt idx="3613">
                  <c:v>360856169.39999998</c:v>
                </c:pt>
                <c:pt idx="3614">
                  <c:v>360856179.10000002</c:v>
                </c:pt>
                <c:pt idx="3615">
                  <c:v>360856202.69999999</c:v>
                </c:pt>
                <c:pt idx="3616">
                  <c:v>360856208.39999998</c:v>
                </c:pt>
                <c:pt idx="3617">
                  <c:v>360856227.10000002</c:v>
                </c:pt>
                <c:pt idx="3618">
                  <c:v>360856255.10000002</c:v>
                </c:pt>
                <c:pt idx="3619">
                  <c:v>360856291.60000002</c:v>
                </c:pt>
                <c:pt idx="3620">
                  <c:v>360856299.60000002</c:v>
                </c:pt>
                <c:pt idx="3621">
                  <c:v>360856317.5</c:v>
                </c:pt>
                <c:pt idx="3622">
                  <c:v>360856325.30000001</c:v>
                </c:pt>
                <c:pt idx="3623">
                  <c:v>360856339.30000001</c:v>
                </c:pt>
                <c:pt idx="3624">
                  <c:v>360856360.30000001</c:v>
                </c:pt>
                <c:pt idx="3625">
                  <c:v>360856408.39999998</c:v>
                </c:pt>
                <c:pt idx="3626">
                  <c:v>360856430</c:v>
                </c:pt>
                <c:pt idx="3627">
                  <c:v>360856455.10000002</c:v>
                </c:pt>
                <c:pt idx="3628">
                  <c:v>360856468.30000001</c:v>
                </c:pt>
                <c:pt idx="3629">
                  <c:v>360856491.69999999</c:v>
                </c:pt>
                <c:pt idx="3630">
                  <c:v>360856512.39999998</c:v>
                </c:pt>
                <c:pt idx="3631">
                  <c:v>360856543.10000002</c:v>
                </c:pt>
                <c:pt idx="3632">
                  <c:v>360856565.69999999</c:v>
                </c:pt>
                <c:pt idx="3633">
                  <c:v>360856603</c:v>
                </c:pt>
                <c:pt idx="3634">
                  <c:v>360856612.19999999</c:v>
                </c:pt>
                <c:pt idx="3635">
                  <c:v>360856626.5</c:v>
                </c:pt>
                <c:pt idx="3636">
                  <c:v>360856636.5</c:v>
                </c:pt>
                <c:pt idx="3637">
                  <c:v>360856669.80000001</c:v>
                </c:pt>
                <c:pt idx="3638">
                  <c:v>360856689.69999999</c:v>
                </c:pt>
                <c:pt idx="3639">
                  <c:v>360856698</c:v>
                </c:pt>
                <c:pt idx="3640">
                  <c:v>360856702.60000002</c:v>
                </c:pt>
                <c:pt idx="3641">
                  <c:v>360856716.5</c:v>
                </c:pt>
                <c:pt idx="3642">
                  <c:v>360856745.30000001</c:v>
                </c:pt>
                <c:pt idx="3643">
                  <c:v>360856798.39999998</c:v>
                </c:pt>
                <c:pt idx="3644">
                  <c:v>360856817.10000002</c:v>
                </c:pt>
                <c:pt idx="3645">
                  <c:v>360856841.19999999</c:v>
                </c:pt>
                <c:pt idx="3646">
                  <c:v>360856857</c:v>
                </c:pt>
                <c:pt idx="3647">
                  <c:v>360856890.39999998</c:v>
                </c:pt>
                <c:pt idx="3648">
                  <c:v>360856905</c:v>
                </c:pt>
                <c:pt idx="3649">
                  <c:v>360856926.69999999</c:v>
                </c:pt>
                <c:pt idx="3650">
                  <c:v>360856938.60000002</c:v>
                </c:pt>
                <c:pt idx="3651">
                  <c:v>360856974.30000001</c:v>
                </c:pt>
                <c:pt idx="3652">
                  <c:v>360856993.69999999</c:v>
                </c:pt>
                <c:pt idx="3653">
                  <c:v>360857017.19999999</c:v>
                </c:pt>
                <c:pt idx="3654">
                  <c:v>360857038.19999999</c:v>
                </c:pt>
                <c:pt idx="3655">
                  <c:v>360857073.80000001</c:v>
                </c:pt>
                <c:pt idx="3656">
                  <c:v>360857082.60000002</c:v>
                </c:pt>
                <c:pt idx="3657">
                  <c:v>360857124.89999998</c:v>
                </c:pt>
                <c:pt idx="3658">
                  <c:v>360857150.89999998</c:v>
                </c:pt>
                <c:pt idx="3659">
                  <c:v>360857171</c:v>
                </c:pt>
                <c:pt idx="3660">
                  <c:v>360857182.19999999</c:v>
                </c:pt>
                <c:pt idx="3661">
                  <c:v>360857194.39999998</c:v>
                </c:pt>
                <c:pt idx="3662">
                  <c:v>360857199.19999999</c:v>
                </c:pt>
                <c:pt idx="3663">
                  <c:v>360857227.80000001</c:v>
                </c:pt>
                <c:pt idx="3664">
                  <c:v>360857277.30000001</c:v>
                </c:pt>
                <c:pt idx="3665">
                  <c:v>360857342.80000001</c:v>
                </c:pt>
                <c:pt idx="3666">
                  <c:v>360857346.5</c:v>
                </c:pt>
                <c:pt idx="3667">
                  <c:v>360857407.19999999</c:v>
                </c:pt>
                <c:pt idx="3668">
                  <c:v>360857444.19999999</c:v>
                </c:pt>
                <c:pt idx="3669">
                  <c:v>360857502.30000001</c:v>
                </c:pt>
                <c:pt idx="3670">
                  <c:v>360857533.89999998</c:v>
                </c:pt>
                <c:pt idx="3671">
                  <c:v>360857561.89999998</c:v>
                </c:pt>
                <c:pt idx="3672">
                  <c:v>360857590.60000002</c:v>
                </c:pt>
                <c:pt idx="3673">
                  <c:v>360857621.5</c:v>
                </c:pt>
                <c:pt idx="3674">
                  <c:v>360857644.80000001</c:v>
                </c:pt>
                <c:pt idx="3675">
                  <c:v>360857737.19999999</c:v>
                </c:pt>
                <c:pt idx="3676">
                  <c:v>360857776.39999998</c:v>
                </c:pt>
                <c:pt idx="3677">
                  <c:v>360857794.80000001</c:v>
                </c:pt>
                <c:pt idx="3678">
                  <c:v>360857802.69999999</c:v>
                </c:pt>
                <c:pt idx="3679">
                  <c:v>360857815.10000002</c:v>
                </c:pt>
                <c:pt idx="3680">
                  <c:v>360857820.60000002</c:v>
                </c:pt>
                <c:pt idx="3681">
                  <c:v>360857841.10000002</c:v>
                </c:pt>
                <c:pt idx="3682">
                  <c:v>360857858.30000001</c:v>
                </c:pt>
                <c:pt idx="3683">
                  <c:v>360857875.10000002</c:v>
                </c:pt>
                <c:pt idx="3684">
                  <c:v>360857892.60000002</c:v>
                </c:pt>
                <c:pt idx="3685">
                  <c:v>360857923.5</c:v>
                </c:pt>
                <c:pt idx="3686">
                  <c:v>360857944.39999998</c:v>
                </c:pt>
                <c:pt idx="3687">
                  <c:v>360858010.30000001</c:v>
                </c:pt>
                <c:pt idx="3688">
                  <c:v>360858035.39999998</c:v>
                </c:pt>
                <c:pt idx="3689">
                  <c:v>360858053.30000001</c:v>
                </c:pt>
                <c:pt idx="3690">
                  <c:v>360858065.5</c:v>
                </c:pt>
                <c:pt idx="3691">
                  <c:v>360858078.69999999</c:v>
                </c:pt>
                <c:pt idx="3692">
                  <c:v>360858087.5</c:v>
                </c:pt>
                <c:pt idx="3693">
                  <c:v>360858131</c:v>
                </c:pt>
                <c:pt idx="3694">
                  <c:v>360858155</c:v>
                </c:pt>
                <c:pt idx="3695">
                  <c:v>360858171.5</c:v>
                </c:pt>
                <c:pt idx="3696">
                  <c:v>360858194.5</c:v>
                </c:pt>
                <c:pt idx="3697">
                  <c:v>360858234.80000001</c:v>
                </c:pt>
                <c:pt idx="3698">
                  <c:v>360858259.5</c:v>
                </c:pt>
                <c:pt idx="3699">
                  <c:v>360858308.60000002</c:v>
                </c:pt>
                <c:pt idx="3700">
                  <c:v>360858323.19999999</c:v>
                </c:pt>
                <c:pt idx="3701">
                  <c:v>360858348.30000001</c:v>
                </c:pt>
                <c:pt idx="3702">
                  <c:v>360858370.89999998</c:v>
                </c:pt>
                <c:pt idx="3703">
                  <c:v>360858399</c:v>
                </c:pt>
                <c:pt idx="3704">
                  <c:v>360858419.60000002</c:v>
                </c:pt>
                <c:pt idx="3705">
                  <c:v>360858450.80000001</c:v>
                </c:pt>
                <c:pt idx="3706">
                  <c:v>360858457.80000001</c:v>
                </c:pt>
                <c:pt idx="3707">
                  <c:v>360858516.39999998</c:v>
                </c:pt>
                <c:pt idx="3708">
                  <c:v>360858547.19999999</c:v>
                </c:pt>
                <c:pt idx="3709">
                  <c:v>360858575.89999998</c:v>
                </c:pt>
                <c:pt idx="3710">
                  <c:v>360858604.10000002</c:v>
                </c:pt>
                <c:pt idx="3711">
                  <c:v>360858648.39999998</c:v>
                </c:pt>
                <c:pt idx="3712">
                  <c:v>360858664.5</c:v>
                </c:pt>
                <c:pt idx="3713">
                  <c:v>360858742.89999998</c:v>
                </c:pt>
                <c:pt idx="3714">
                  <c:v>360858790.10000002</c:v>
                </c:pt>
                <c:pt idx="3715">
                  <c:v>360858805</c:v>
                </c:pt>
                <c:pt idx="3716">
                  <c:v>360858811.30000001</c:v>
                </c:pt>
                <c:pt idx="3717">
                  <c:v>360858834</c:v>
                </c:pt>
                <c:pt idx="3718">
                  <c:v>360858854</c:v>
                </c:pt>
                <c:pt idx="3719">
                  <c:v>360858873.80000001</c:v>
                </c:pt>
                <c:pt idx="3720">
                  <c:v>360858879.19999999</c:v>
                </c:pt>
                <c:pt idx="3721">
                  <c:v>360859046.19999999</c:v>
                </c:pt>
                <c:pt idx="3722">
                  <c:v>360859194.69999999</c:v>
                </c:pt>
                <c:pt idx="3723">
                  <c:v>360859278.30000001</c:v>
                </c:pt>
                <c:pt idx="3724">
                  <c:v>360859306.80000001</c:v>
                </c:pt>
                <c:pt idx="3725">
                  <c:v>360859357.89999998</c:v>
                </c:pt>
                <c:pt idx="3726">
                  <c:v>360859371.10000002</c:v>
                </c:pt>
                <c:pt idx="3727">
                  <c:v>360859387.10000002</c:v>
                </c:pt>
                <c:pt idx="3728">
                  <c:v>360859393.10000002</c:v>
                </c:pt>
                <c:pt idx="3729">
                  <c:v>360859421.69999999</c:v>
                </c:pt>
                <c:pt idx="3730">
                  <c:v>360859445.60000002</c:v>
                </c:pt>
                <c:pt idx="3731">
                  <c:v>360859472.5</c:v>
                </c:pt>
                <c:pt idx="3732">
                  <c:v>360859484</c:v>
                </c:pt>
                <c:pt idx="3733">
                  <c:v>360859519.10000002</c:v>
                </c:pt>
                <c:pt idx="3734">
                  <c:v>360859541.60000002</c:v>
                </c:pt>
                <c:pt idx="3735">
                  <c:v>360859552.30000001</c:v>
                </c:pt>
                <c:pt idx="3736">
                  <c:v>360859554.39999998</c:v>
                </c:pt>
                <c:pt idx="3737">
                  <c:v>360859567.39999998</c:v>
                </c:pt>
                <c:pt idx="3738">
                  <c:v>360859581.19999999</c:v>
                </c:pt>
                <c:pt idx="3739">
                  <c:v>360859608</c:v>
                </c:pt>
                <c:pt idx="3740">
                  <c:v>360859624.19999999</c:v>
                </c:pt>
                <c:pt idx="3741">
                  <c:v>360859641.60000002</c:v>
                </c:pt>
                <c:pt idx="3742">
                  <c:v>360859654.39999998</c:v>
                </c:pt>
                <c:pt idx="3743">
                  <c:v>360859704.89999998</c:v>
                </c:pt>
                <c:pt idx="3744">
                  <c:v>360859738.5</c:v>
                </c:pt>
                <c:pt idx="3745">
                  <c:v>360859814.30000001</c:v>
                </c:pt>
                <c:pt idx="3746">
                  <c:v>360859853.39999998</c:v>
                </c:pt>
                <c:pt idx="3747">
                  <c:v>360859870.10000002</c:v>
                </c:pt>
                <c:pt idx="3748">
                  <c:v>360859875.69999999</c:v>
                </c:pt>
                <c:pt idx="3749">
                  <c:v>360859888.80000001</c:v>
                </c:pt>
                <c:pt idx="3750">
                  <c:v>360859900.69999999</c:v>
                </c:pt>
                <c:pt idx="3751">
                  <c:v>360859945.10000002</c:v>
                </c:pt>
                <c:pt idx="3752">
                  <c:v>360859993.60000002</c:v>
                </c:pt>
                <c:pt idx="3753">
                  <c:v>360860067.39999998</c:v>
                </c:pt>
                <c:pt idx="3754">
                  <c:v>360860089.69999999</c:v>
                </c:pt>
                <c:pt idx="3755">
                  <c:v>360860117.19999999</c:v>
                </c:pt>
                <c:pt idx="3756">
                  <c:v>360860131</c:v>
                </c:pt>
                <c:pt idx="3757">
                  <c:v>360860164.19999999</c:v>
                </c:pt>
                <c:pt idx="3758">
                  <c:v>360860312.5</c:v>
                </c:pt>
                <c:pt idx="3759">
                  <c:v>360860570.89999998</c:v>
                </c:pt>
                <c:pt idx="3760">
                  <c:v>360860580.5</c:v>
                </c:pt>
                <c:pt idx="3761">
                  <c:v>360860592.80000001</c:v>
                </c:pt>
                <c:pt idx="3762">
                  <c:v>360860599.5</c:v>
                </c:pt>
                <c:pt idx="3763">
                  <c:v>360860628.89999998</c:v>
                </c:pt>
                <c:pt idx="3764">
                  <c:v>360860646.5</c:v>
                </c:pt>
                <c:pt idx="3765">
                  <c:v>360860675</c:v>
                </c:pt>
                <c:pt idx="3766">
                  <c:v>360860690.60000002</c:v>
                </c:pt>
                <c:pt idx="3767">
                  <c:v>360860734.69999999</c:v>
                </c:pt>
                <c:pt idx="3768">
                  <c:v>360860747.80000001</c:v>
                </c:pt>
                <c:pt idx="3769">
                  <c:v>360860765.80000001</c:v>
                </c:pt>
                <c:pt idx="3770">
                  <c:v>360860777.80000001</c:v>
                </c:pt>
                <c:pt idx="3771">
                  <c:v>360860804.5</c:v>
                </c:pt>
                <c:pt idx="3772">
                  <c:v>360860811.69999999</c:v>
                </c:pt>
                <c:pt idx="3773">
                  <c:v>360860831.60000002</c:v>
                </c:pt>
                <c:pt idx="3774">
                  <c:v>360860839.5</c:v>
                </c:pt>
                <c:pt idx="3775">
                  <c:v>360860858.30000001</c:v>
                </c:pt>
                <c:pt idx="3776">
                  <c:v>360860881.89999998</c:v>
                </c:pt>
                <c:pt idx="3777">
                  <c:v>360860944</c:v>
                </c:pt>
                <c:pt idx="3778">
                  <c:v>360860965.30000001</c:v>
                </c:pt>
                <c:pt idx="3779">
                  <c:v>360861034.5</c:v>
                </c:pt>
                <c:pt idx="3780">
                  <c:v>360861067.89999998</c:v>
                </c:pt>
                <c:pt idx="3781">
                  <c:v>360861103.69999999</c:v>
                </c:pt>
                <c:pt idx="3782">
                  <c:v>360861116.39999998</c:v>
                </c:pt>
                <c:pt idx="3783">
                  <c:v>360861131</c:v>
                </c:pt>
                <c:pt idx="3784">
                  <c:v>360861142.89999998</c:v>
                </c:pt>
                <c:pt idx="3785">
                  <c:v>360861168.60000002</c:v>
                </c:pt>
                <c:pt idx="3786">
                  <c:v>360861172.69999999</c:v>
                </c:pt>
                <c:pt idx="3787">
                  <c:v>360861187.19999999</c:v>
                </c:pt>
                <c:pt idx="3788">
                  <c:v>360861208.30000001</c:v>
                </c:pt>
                <c:pt idx="3789">
                  <c:v>360861247.80000001</c:v>
                </c:pt>
                <c:pt idx="3790">
                  <c:v>360861259.5</c:v>
                </c:pt>
                <c:pt idx="3791">
                  <c:v>360861284.39999998</c:v>
                </c:pt>
                <c:pt idx="3792">
                  <c:v>360861293.69999999</c:v>
                </c:pt>
                <c:pt idx="3793">
                  <c:v>360861331.5</c:v>
                </c:pt>
                <c:pt idx="3794">
                  <c:v>360861347.69999999</c:v>
                </c:pt>
                <c:pt idx="3795">
                  <c:v>360861363.69999999</c:v>
                </c:pt>
                <c:pt idx="3796">
                  <c:v>360861378.60000002</c:v>
                </c:pt>
                <c:pt idx="3797">
                  <c:v>360861398.5</c:v>
                </c:pt>
                <c:pt idx="3798">
                  <c:v>360861414.69999999</c:v>
                </c:pt>
                <c:pt idx="3799">
                  <c:v>360861480.5</c:v>
                </c:pt>
                <c:pt idx="3800">
                  <c:v>360861503.5</c:v>
                </c:pt>
                <c:pt idx="3801">
                  <c:v>360861538</c:v>
                </c:pt>
                <c:pt idx="3802">
                  <c:v>360861568.60000002</c:v>
                </c:pt>
                <c:pt idx="3803">
                  <c:v>360861613.89999998</c:v>
                </c:pt>
                <c:pt idx="3804">
                  <c:v>360861628.10000002</c:v>
                </c:pt>
                <c:pt idx="3805">
                  <c:v>360861660.69999999</c:v>
                </c:pt>
                <c:pt idx="3806">
                  <c:v>360861676.30000001</c:v>
                </c:pt>
                <c:pt idx="3807">
                  <c:v>360861683.80000001</c:v>
                </c:pt>
                <c:pt idx="3808">
                  <c:v>360861696.10000002</c:v>
                </c:pt>
                <c:pt idx="3809">
                  <c:v>360861718.89999998</c:v>
                </c:pt>
                <c:pt idx="3810">
                  <c:v>360861729.30000001</c:v>
                </c:pt>
                <c:pt idx="3811">
                  <c:v>360861750.60000002</c:v>
                </c:pt>
                <c:pt idx="3812">
                  <c:v>360861755</c:v>
                </c:pt>
                <c:pt idx="3813">
                  <c:v>360861768.80000001</c:v>
                </c:pt>
                <c:pt idx="3814">
                  <c:v>360861781.80000001</c:v>
                </c:pt>
                <c:pt idx="3815">
                  <c:v>360861800.69999999</c:v>
                </c:pt>
                <c:pt idx="3816">
                  <c:v>360861817</c:v>
                </c:pt>
                <c:pt idx="3817">
                  <c:v>360861846.10000002</c:v>
                </c:pt>
                <c:pt idx="3818">
                  <c:v>360861849</c:v>
                </c:pt>
                <c:pt idx="3819">
                  <c:v>360861859.60000002</c:v>
                </c:pt>
                <c:pt idx="3820">
                  <c:v>360861867.10000002</c:v>
                </c:pt>
                <c:pt idx="3821">
                  <c:v>360861890.80000001</c:v>
                </c:pt>
                <c:pt idx="3822">
                  <c:v>360861903.69999999</c:v>
                </c:pt>
                <c:pt idx="3823">
                  <c:v>360861918.10000002</c:v>
                </c:pt>
                <c:pt idx="3824">
                  <c:v>360861924</c:v>
                </c:pt>
                <c:pt idx="3825">
                  <c:v>360861945</c:v>
                </c:pt>
                <c:pt idx="3826">
                  <c:v>360861958</c:v>
                </c:pt>
                <c:pt idx="3827">
                  <c:v>360861967.60000002</c:v>
                </c:pt>
                <c:pt idx="3828">
                  <c:v>360861975</c:v>
                </c:pt>
                <c:pt idx="3829">
                  <c:v>360862017.89999998</c:v>
                </c:pt>
                <c:pt idx="3830">
                  <c:v>360862034.10000002</c:v>
                </c:pt>
                <c:pt idx="3831">
                  <c:v>360862040</c:v>
                </c:pt>
                <c:pt idx="3832">
                  <c:v>360862046.39999998</c:v>
                </c:pt>
                <c:pt idx="3833">
                  <c:v>360862058.80000001</c:v>
                </c:pt>
                <c:pt idx="3834">
                  <c:v>360862065.10000002</c:v>
                </c:pt>
                <c:pt idx="3835">
                  <c:v>360862077.30000001</c:v>
                </c:pt>
                <c:pt idx="3836">
                  <c:v>360862081.19999999</c:v>
                </c:pt>
                <c:pt idx="3837">
                  <c:v>360862132.30000001</c:v>
                </c:pt>
                <c:pt idx="3838">
                  <c:v>360862158.5</c:v>
                </c:pt>
                <c:pt idx="3839">
                  <c:v>360862184.69999999</c:v>
                </c:pt>
                <c:pt idx="3840">
                  <c:v>360862196.5</c:v>
                </c:pt>
                <c:pt idx="3841">
                  <c:v>360862219.19999999</c:v>
                </c:pt>
                <c:pt idx="3842">
                  <c:v>360862225.10000002</c:v>
                </c:pt>
                <c:pt idx="3843">
                  <c:v>360862248.5</c:v>
                </c:pt>
                <c:pt idx="3844">
                  <c:v>360862255.60000002</c:v>
                </c:pt>
                <c:pt idx="3845">
                  <c:v>360862276.89999998</c:v>
                </c:pt>
                <c:pt idx="3846">
                  <c:v>360862295.5</c:v>
                </c:pt>
                <c:pt idx="3847">
                  <c:v>360862333.80000001</c:v>
                </c:pt>
                <c:pt idx="3848">
                  <c:v>360862340.80000001</c:v>
                </c:pt>
                <c:pt idx="3849">
                  <c:v>360862358.89999998</c:v>
                </c:pt>
                <c:pt idx="3850">
                  <c:v>360862365.10000002</c:v>
                </c:pt>
                <c:pt idx="3851">
                  <c:v>360862395.30000001</c:v>
                </c:pt>
                <c:pt idx="3852">
                  <c:v>360862411</c:v>
                </c:pt>
                <c:pt idx="3853">
                  <c:v>360862422.60000002</c:v>
                </c:pt>
                <c:pt idx="3854">
                  <c:v>360862426.80000001</c:v>
                </c:pt>
                <c:pt idx="3855">
                  <c:v>360862452.30000001</c:v>
                </c:pt>
                <c:pt idx="3856">
                  <c:v>360862465</c:v>
                </c:pt>
                <c:pt idx="3857">
                  <c:v>360862488.89999998</c:v>
                </c:pt>
                <c:pt idx="3858">
                  <c:v>360862497.30000001</c:v>
                </c:pt>
                <c:pt idx="3859">
                  <c:v>360862576.30000001</c:v>
                </c:pt>
                <c:pt idx="3860">
                  <c:v>360862607.10000002</c:v>
                </c:pt>
                <c:pt idx="3861">
                  <c:v>360862620</c:v>
                </c:pt>
                <c:pt idx="3862">
                  <c:v>360862623.80000001</c:v>
                </c:pt>
                <c:pt idx="3863">
                  <c:v>360862632.39999998</c:v>
                </c:pt>
                <c:pt idx="3864">
                  <c:v>360862634.10000002</c:v>
                </c:pt>
                <c:pt idx="3865">
                  <c:v>360862643.30000001</c:v>
                </c:pt>
                <c:pt idx="3866">
                  <c:v>360862674.19999999</c:v>
                </c:pt>
                <c:pt idx="3867">
                  <c:v>360862754.89999998</c:v>
                </c:pt>
                <c:pt idx="3868">
                  <c:v>360862757.80000001</c:v>
                </c:pt>
                <c:pt idx="3869">
                  <c:v>360862776.60000002</c:v>
                </c:pt>
                <c:pt idx="3870">
                  <c:v>360862787.30000001</c:v>
                </c:pt>
                <c:pt idx="3871">
                  <c:v>360862810.89999998</c:v>
                </c:pt>
                <c:pt idx="3872">
                  <c:v>360862820.10000002</c:v>
                </c:pt>
                <c:pt idx="3873">
                  <c:v>360862851</c:v>
                </c:pt>
                <c:pt idx="3874">
                  <c:v>360862859.5</c:v>
                </c:pt>
                <c:pt idx="3875">
                  <c:v>360862912.10000002</c:v>
                </c:pt>
                <c:pt idx="3876">
                  <c:v>360862926.19999999</c:v>
                </c:pt>
                <c:pt idx="3877">
                  <c:v>360862941.60000002</c:v>
                </c:pt>
                <c:pt idx="3878">
                  <c:v>360862947</c:v>
                </c:pt>
                <c:pt idx="3879">
                  <c:v>360862956.60000002</c:v>
                </c:pt>
                <c:pt idx="3880">
                  <c:v>360862969.5</c:v>
                </c:pt>
                <c:pt idx="3881">
                  <c:v>360863004.60000002</c:v>
                </c:pt>
                <c:pt idx="3882">
                  <c:v>360863006</c:v>
                </c:pt>
                <c:pt idx="3883">
                  <c:v>360863017.5</c:v>
                </c:pt>
                <c:pt idx="3884">
                  <c:v>360863023.30000001</c:v>
                </c:pt>
                <c:pt idx="3885">
                  <c:v>360863071.60000002</c:v>
                </c:pt>
                <c:pt idx="3886">
                  <c:v>360863088</c:v>
                </c:pt>
                <c:pt idx="3887">
                  <c:v>360863157.30000001</c:v>
                </c:pt>
                <c:pt idx="3888">
                  <c:v>360863181</c:v>
                </c:pt>
                <c:pt idx="3889">
                  <c:v>360863195.5</c:v>
                </c:pt>
                <c:pt idx="3890">
                  <c:v>360863206.30000001</c:v>
                </c:pt>
                <c:pt idx="3891">
                  <c:v>360863245.89999998</c:v>
                </c:pt>
                <c:pt idx="3892">
                  <c:v>360863257.80000001</c:v>
                </c:pt>
                <c:pt idx="3893">
                  <c:v>360863277.89999998</c:v>
                </c:pt>
                <c:pt idx="3894">
                  <c:v>360863284.10000002</c:v>
                </c:pt>
                <c:pt idx="3895">
                  <c:v>360863329.5</c:v>
                </c:pt>
                <c:pt idx="3896">
                  <c:v>360863346.19999999</c:v>
                </c:pt>
                <c:pt idx="3897">
                  <c:v>360863359.10000002</c:v>
                </c:pt>
                <c:pt idx="3898">
                  <c:v>360863361</c:v>
                </c:pt>
                <c:pt idx="3899">
                  <c:v>360863361.89999998</c:v>
                </c:pt>
                <c:pt idx="3900">
                  <c:v>360863364.80000001</c:v>
                </c:pt>
                <c:pt idx="3901">
                  <c:v>360863379.80000001</c:v>
                </c:pt>
                <c:pt idx="3902">
                  <c:v>360863399.10000002</c:v>
                </c:pt>
                <c:pt idx="3903">
                  <c:v>360863687</c:v>
                </c:pt>
                <c:pt idx="3904">
                  <c:v>360863753.30000001</c:v>
                </c:pt>
                <c:pt idx="3905">
                  <c:v>360863781.5</c:v>
                </c:pt>
                <c:pt idx="3906">
                  <c:v>360863795.39999998</c:v>
                </c:pt>
                <c:pt idx="3907">
                  <c:v>360863812.5</c:v>
                </c:pt>
                <c:pt idx="3908">
                  <c:v>360863815.80000001</c:v>
                </c:pt>
                <c:pt idx="3909">
                  <c:v>360863848.19999999</c:v>
                </c:pt>
                <c:pt idx="3910">
                  <c:v>360863871.19999999</c:v>
                </c:pt>
                <c:pt idx="3911">
                  <c:v>360863913.19999999</c:v>
                </c:pt>
                <c:pt idx="3912">
                  <c:v>360863916.19999999</c:v>
                </c:pt>
                <c:pt idx="3913">
                  <c:v>360863966.10000002</c:v>
                </c:pt>
                <c:pt idx="3914">
                  <c:v>360863987.89999998</c:v>
                </c:pt>
                <c:pt idx="3915">
                  <c:v>360864007</c:v>
                </c:pt>
                <c:pt idx="3916">
                  <c:v>360864010.30000001</c:v>
                </c:pt>
                <c:pt idx="3917">
                  <c:v>360864016.89999998</c:v>
                </c:pt>
                <c:pt idx="3918">
                  <c:v>360864034.10000002</c:v>
                </c:pt>
                <c:pt idx="3919">
                  <c:v>360864082.10000002</c:v>
                </c:pt>
                <c:pt idx="3920">
                  <c:v>360864084</c:v>
                </c:pt>
                <c:pt idx="3921">
                  <c:v>360864097.89999998</c:v>
                </c:pt>
                <c:pt idx="3922">
                  <c:v>360864135.89999998</c:v>
                </c:pt>
                <c:pt idx="3923">
                  <c:v>360864258</c:v>
                </c:pt>
                <c:pt idx="3924">
                  <c:v>360864274</c:v>
                </c:pt>
                <c:pt idx="3925">
                  <c:v>360864335.60000002</c:v>
                </c:pt>
                <c:pt idx="3926">
                  <c:v>360864362.80000001</c:v>
                </c:pt>
                <c:pt idx="3927">
                  <c:v>360864390.10000002</c:v>
                </c:pt>
                <c:pt idx="3928">
                  <c:v>360864396.60000002</c:v>
                </c:pt>
                <c:pt idx="3929">
                  <c:v>360864419.69999999</c:v>
                </c:pt>
                <c:pt idx="3930">
                  <c:v>360864445.60000002</c:v>
                </c:pt>
                <c:pt idx="3931">
                  <c:v>360864504.19999999</c:v>
                </c:pt>
                <c:pt idx="3932">
                  <c:v>360864514.80000001</c:v>
                </c:pt>
                <c:pt idx="3933">
                  <c:v>360864540.19999999</c:v>
                </c:pt>
                <c:pt idx="3934">
                  <c:v>360864547.80000001</c:v>
                </c:pt>
                <c:pt idx="3935">
                  <c:v>360864567.30000001</c:v>
                </c:pt>
                <c:pt idx="3936">
                  <c:v>360864575.10000002</c:v>
                </c:pt>
                <c:pt idx="3937">
                  <c:v>360864583</c:v>
                </c:pt>
                <c:pt idx="3938">
                  <c:v>360864586.89999998</c:v>
                </c:pt>
                <c:pt idx="3939">
                  <c:v>360864656.30000001</c:v>
                </c:pt>
                <c:pt idx="3940">
                  <c:v>360864692.19999999</c:v>
                </c:pt>
                <c:pt idx="3941">
                  <c:v>360864707.10000002</c:v>
                </c:pt>
                <c:pt idx="3942">
                  <c:v>360864713.39999998</c:v>
                </c:pt>
                <c:pt idx="3943">
                  <c:v>360864727.10000002</c:v>
                </c:pt>
                <c:pt idx="3944">
                  <c:v>360864741.80000001</c:v>
                </c:pt>
                <c:pt idx="3945">
                  <c:v>360864782.30000001</c:v>
                </c:pt>
                <c:pt idx="3946">
                  <c:v>360864789.30000001</c:v>
                </c:pt>
                <c:pt idx="3947">
                  <c:v>360864815.19999999</c:v>
                </c:pt>
                <c:pt idx="3948">
                  <c:v>360864832.10000002</c:v>
                </c:pt>
                <c:pt idx="3949">
                  <c:v>360864858.60000002</c:v>
                </c:pt>
                <c:pt idx="3950">
                  <c:v>360864862.5</c:v>
                </c:pt>
                <c:pt idx="3951">
                  <c:v>360864877.5</c:v>
                </c:pt>
                <c:pt idx="3952">
                  <c:v>360864892.30000001</c:v>
                </c:pt>
                <c:pt idx="3953">
                  <c:v>360864922.69999999</c:v>
                </c:pt>
                <c:pt idx="3954">
                  <c:v>360864931.39999998</c:v>
                </c:pt>
                <c:pt idx="3955">
                  <c:v>360864961</c:v>
                </c:pt>
                <c:pt idx="3956">
                  <c:v>360864971.5</c:v>
                </c:pt>
                <c:pt idx="3957">
                  <c:v>360865021.69999999</c:v>
                </c:pt>
                <c:pt idx="3958">
                  <c:v>360865050.60000002</c:v>
                </c:pt>
                <c:pt idx="3959">
                  <c:v>360865080</c:v>
                </c:pt>
                <c:pt idx="3960">
                  <c:v>360865084.10000002</c:v>
                </c:pt>
                <c:pt idx="3961">
                  <c:v>360865091.39999998</c:v>
                </c:pt>
                <c:pt idx="3962">
                  <c:v>360865099</c:v>
                </c:pt>
                <c:pt idx="3963">
                  <c:v>360865116.69999999</c:v>
                </c:pt>
                <c:pt idx="3964">
                  <c:v>360865121.80000001</c:v>
                </c:pt>
                <c:pt idx="3965">
                  <c:v>360865148.39999998</c:v>
                </c:pt>
                <c:pt idx="3966">
                  <c:v>360865161.30000001</c:v>
                </c:pt>
                <c:pt idx="3967">
                  <c:v>360865193.39999998</c:v>
                </c:pt>
                <c:pt idx="3968">
                  <c:v>360865208.60000002</c:v>
                </c:pt>
                <c:pt idx="3969">
                  <c:v>360865266.5</c:v>
                </c:pt>
                <c:pt idx="3970">
                  <c:v>360865295.39999998</c:v>
                </c:pt>
                <c:pt idx="3971">
                  <c:v>360865304.19999999</c:v>
                </c:pt>
                <c:pt idx="3972">
                  <c:v>360865309.39999998</c:v>
                </c:pt>
                <c:pt idx="3973">
                  <c:v>360865314.80000001</c:v>
                </c:pt>
                <c:pt idx="3974">
                  <c:v>360865324.5</c:v>
                </c:pt>
                <c:pt idx="3975">
                  <c:v>360865353.60000002</c:v>
                </c:pt>
                <c:pt idx="3976">
                  <c:v>360865369.60000002</c:v>
                </c:pt>
                <c:pt idx="3977">
                  <c:v>360865401</c:v>
                </c:pt>
                <c:pt idx="3978">
                  <c:v>360865411.60000002</c:v>
                </c:pt>
                <c:pt idx="3979">
                  <c:v>360865423.89999998</c:v>
                </c:pt>
                <c:pt idx="3980">
                  <c:v>360865446.19999999</c:v>
                </c:pt>
                <c:pt idx="3981">
                  <c:v>360865474.89999998</c:v>
                </c:pt>
                <c:pt idx="3982">
                  <c:v>360865480.10000002</c:v>
                </c:pt>
                <c:pt idx="3983">
                  <c:v>360865526.19999999</c:v>
                </c:pt>
                <c:pt idx="3984">
                  <c:v>360865554</c:v>
                </c:pt>
                <c:pt idx="3985">
                  <c:v>360865582</c:v>
                </c:pt>
                <c:pt idx="3986">
                  <c:v>360865597</c:v>
                </c:pt>
                <c:pt idx="3987">
                  <c:v>360865612.39999998</c:v>
                </c:pt>
                <c:pt idx="3988">
                  <c:v>360865663.10000002</c:v>
                </c:pt>
                <c:pt idx="3989">
                  <c:v>360865784.30000001</c:v>
                </c:pt>
                <c:pt idx="3990">
                  <c:v>360865788.69999999</c:v>
                </c:pt>
                <c:pt idx="3991">
                  <c:v>360865803.5</c:v>
                </c:pt>
                <c:pt idx="3992">
                  <c:v>360865822.10000002</c:v>
                </c:pt>
                <c:pt idx="3993">
                  <c:v>360865899.10000002</c:v>
                </c:pt>
                <c:pt idx="3994">
                  <c:v>360865917.30000001</c:v>
                </c:pt>
                <c:pt idx="3995">
                  <c:v>360865949.60000002</c:v>
                </c:pt>
                <c:pt idx="3996">
                  <c:v>360865961.69999999</c:v>
                </c:pt>
                <c:pt idx="3997">
                  <c:v>360865976.30000001</c:v>
                </c:pt>
                <c:pt idx="3998">
                  <c:v>360865983.30000001</c:v>
                </c:pt>
                <c:pt idx="3999">
                  <c:v>360866026</c:v>
                </c:pt>
                <c:pt idx="4000">
                  <c:v>360866038.69999999</c:v>
                </c:pt>
                <c:pt idx="4001">
                  <c:v>360866052.10000002</c:v>
                </c:pt>
                <c:pt idx="4002">
                  <c:v>360866061</c:v>
                </c:pt>
                <c:pt idx="4003">
                  <c:v>360866102.30000001</c:v>
                </c:pt>
                <c:pt idx="4004">
                  <c:v>360866113.60000002</c:v>
                </c:pt>
                <c:pt idx="4005">
                  <c:v>360866129</c:v>
                </c:pt>
                <c:pt idx="4006">
                  <c:v>360866134.19999999</c:v>
                </c:pt>
                <c:pt idx="4007">
                  <c:v>360866137.30000001</c:v>
                </c:pt>
                <c:pt idx="4008">
                  <c:v>360866138.69999999</c:v>
                </c:pt>
                <c:pt idx="4009">
                  <c:v>360866151.30000001</c:v>
                </c:pt>
                <c:pt idx="4010">
                  <c:v>360866168.30000001</c:v>
                </c:pt>
                <c:pt idx="4011">
                  <c:v>360866227.60000002</c:v>
                </c:pt>
                <c:pt idx="4012">
                  <c:v>360866241.30000001</c:v>
                </c:pt>
                <c:pt idx="4013">
                  <c:v>360866269.5</c:v>
                </c:pt>
                <c:pt idx="4014">
                  <c:v>360866276.19999999</c:v>
                </c:pt>
                <c:pt idx="4015">
                  <c:v>360866286.30000001</c:v>
                </c:pt>
                <c:pt idx="4016">
                  <c:v>360866294.10000002</c:v>
                </c:pt>
                <c:pt idx="4017">
                  <c:v>360866341.69999999</c:v>
                </c:pt>
                <c:pt idx="4018">
                  <c:v>360866363.10000002</c:v>
                </c:pt>
                <c:pt idx="4019">
                  <c:v>360866385</c:v>
                </c:pt>
                <c:pt idx="4020">
                  <c:v>360866389.30000001</c:v>
                </c:pt>
                <c:pt idx="4021">
                  <c:v>360866401.19999999</c:v>
                </c:pt>
                <c:pt idx="4022">
                  <c:v>360866403.19999999</c:v>
                </c:pt>
                <c:pt idx="4023">
                  <c:v>360866415.69999999</c:v>
                </c:pt>
                <c:pt idx="4024">
                  <c:v>360866421.5</c:v>
                </c:pt>
                <c:pt idx="4025">
                  <c:v>360866429.10000002</c:v>
                </c:pt>
                <c:pt idx="4026">
                  <c:v>360866445.39999998</c:v>
                </c:pt>
                <c:pt idx="4027">
                  <c:v>360866489.39999998</c:v>
                </c:pt>
                <c:pt idx="4028">
                  <c:v>360866492.39999998</c:v>
                </c:pt>
                <c:pt idx="4029">
                  <c:v>360866516.30000001</c:v>
                </c:pt>
                <c:pt idx="4030">
                  <c:v>360866527.5</c:v>
                </c:pt>
                <c:pt idx="4031">
                  <c:v>360866572.60000002</c:v>
                </c:pt>
                <c:pt idx="4032">
                  <c:v>360866590.80000001</c:v>
                </c:pt>
                <c:pt idx="4033">
                  <c:v>360866620</c:v>
                </c:pt>
                <c:pt idx="4034">
                  <c:v>360866630.10000002</c:v>
                </c:pt>
                <c:pt idx="4035">
                  <c:v>360866710.89999998</c:v>
                </c:pt>
                <c:pt idx="4036">
                  <c:v>360866741.80000001</c:v>
                </c:pt>
                <c:pt idx="4037">
                  <c:v>360866756</c:v>
                </c:pt>
                <c:pt idx="4038">
                  <c:v>360866760.60000002</c:v>
                </c:pt>
                <c:pt idx="4039">
                  <c:v>360866768.60000002</c:v>
                </c:pt>
                <c:pt idx="4040">
                  <c:v>360866776.19999999</c:v>
                </c:pt>
                <c:pt idx="4041">
                  <c:v>360866796.80000001</c:v>
                </c:pt>
                <c:pt idx="4042">
                  <c:v>360866800.80000001</c:v>
                </c:pt>
                <c:pt idx="4043">
                  <c:v>360866809</c:v>
                </c:pt>
                <c:pt idx="4044">
                  <c:v>360866812.89999998</c:v>
                </c:pt>
                <c:pt idx="4045">
                  <c:v>360866837.39999998</c:v>
                </c:pt>
                <c:pt idx="4046">
                  <c:v>360866845.10000002</c:v>
                </c:pt>
                <c:pt idx="4047">
                  <c:v>360866864.89999998</c:v>
                </c:pt>
                <c:pt idx="4048">
                  <c:v>360866874.60000002</c:v>
                </c:pt>
                <c:pt idx="4049">
                  <c:v>360866900.60000002</c:v>
                </c:pt>
                <c:pt idx="4050">
                  <c:v>360866906.60000002</c:v>
                </c:pt>
                <c:pt idx="4051">
                  <c:v>360866944.39999998</c:v>
                </c:pt>
                <c:pt idx="4052">
                  <c:v>360866961.5</c:v>
                </c:pt>
                <c:pt idx="4053">
                  <c:v>360866987</c:v>
                </c:pt>
                <c:pt idx="4054">
                  <c:v>360866999.39999998</c:v>
                </c:pt>
                <c:pt idx="4055">
                  <c:v>360867025</c:v>
                </c:pt>
                <c:pt idx="4056">
                  <c:v>360867037.60000002</c:v>
                </c:pt>
                <c:pt idx="4057">
                  <c:v>360867095.80000001</c:v>
                </c:pt>
                <c:pt idx="4058">
                  <c:v>360867105.5</c:v>
                </c:pt>
                <c:pt idx="4059">
                  <c:v>360867120.10000002</c:v>
                </c:pt>
                <c:pt idx="4060">
                  <c:v>360867129</c:v>
                </c:pt>
                <c:pt idx="4061">
                  <c:v>360867154.19999999</c:v>
                </c:pt>
                <c:pt idx="4062">
                  <c:v>360867164.5</c:v>
                </c:pt>
                <c:pt idx="4063">
                  <c:v>360867188.39999998</c:v>
                </c:pt>
                <c:pt idx="4064">
                  <c:v>360867192.60000002</c:v>
                </c:pt>
                <c:pt idx="4065">
                  <c:v>360867210.10000002</c:v>
                </c:pt>
                <c:pt idx="4066">
                  <c:v>360867220.10000002</c:v>
                </c:pt>
                <c:pt idx="4067">
                  <c:v>360867258.5</c:v>
                </c:pt>
                <c:pt idx="4068">
                  <c:v>360867273.19999999</c:v>
                </c:pt>
                <c:pt idx="4069">
                  <c:v>360867297.10000002</c:v>
                </c:pt>
                <c:pt idx="4070">
                  <c:v>360867302.80000001</c:v>
                </c:pt>
                <c:pt idx="4071">
                  <c:v>360867328.19999999</c:v>
                </c:pt>
                <c:pt idx="4072">
                  <c:v>360867338.19999999</c:v>
                </c:pt>
                <c:pt idx="4073">
                  <c:v>360867365.60000002</c:v>
                </c:pt>
                <c:pt idx="4074">
                  <c:v>360867390</c:v>
                </c:pt>
                <c:pt idx="4075">
                  <c:v>360867449.89999998</c:v>
                </c:pt>
                <c:pt idx="4076">
                  <c:v>360867452.30000001</c:v>
                </c:pt>
                <c:pt idx="4077">
                  <c:v>360867462.60000002</c:v>
                </c:pt>
                <c:pt idx="4078">
                  <c:v>360867466</c:v>
                </c:pt>
                <c:pt idx="4079">
                  <c:v>360867485.69999999</c:v>
                </c:pt>
                <c:pt idx="4080">
                  <c:v>360867497.60000002</c:v>
                </c:pt>
                <c:pt idx="4081">
                  <c:v>360867521.80000001</c:v>
                </c:pt>
                <c:pt idx="4082">
                  <c:v>360867534.19999999</c:v>
                </c:pt>
                <c:pt idx="4083">
                  <c:v>360867583</c:v>
                </c:pt>
                <c:pt idx="4084">
                  <c:v>360867594.10000002</c:v>
                </c:pt>
                <c:pt idx="4085">
                  <c:v>360867614.19999999</c:v>
                </c:pt>
                <c:pt idx="4086">
                  <c:v>360867620.19999999</c:v>
                </c:pt>
                <c:pt idx="4087">
                  <c:v>360867633.5</c:v>
                </c:pt>
                <c:pt idx="4088">
                  <c:v>360867637.39999998</c:v>
                </c:pt>
                <c:pt idx="4089">
                  <c:v>360867665.80000001</c:v>
                </c:pt>
                <c:pt idx="4090">
                  <c:v>360867676.80000001</c:v>
                </c:pt>
                <c:pt idx="4091">
                  <c:v>360867690.80000001</c:v>
                </c:pt>
                <c:pt idx="4092">
                  <c:v>360867705.60000002</c:v>
                </c:pt>
                <c:pt idx="4093">
                  <c:v>360867744.5</c:v>
                </c:pt>
                <c:pt idx="4094">
                  <c:v>360867749</c:v>
                </c:pt>
                <c:pt idx="4095">
                  <c:v>360867760</c:v>
                </c:pt>
                <c:pt idx="4096">
                  <c:v>360867765.69999999</c:v>
                </c:pt>
                <c:pt idx="4097">
                  <c:v>360867780.69999999</c:v>
                </c:pt>
                <c:pt idx="4098">
                  <c:v>360867784.69999999</c:v>
                </c:pt>
                <c:pt idx="4099">
                  <c:v>360867825.80000001</c:v>
                </c:pt>
                <c:pt idx="4100">
                  <c:v>360867842.10000002</c:v>
                </c:pt>
                <c:pt idx="4101">
                  <c:v>360867867.19999999</c:v>
                </c:pt>
                <c:pt idx="4102">
                  <c:v>360867872.30000001</c:v>
                </c:pt>
                <c:pt idx="4103">
                  <c:v>360867885.69999999</c:v>
                </c:pt>
                <c:pt idx="4104">
                  <c:v>360867890.89999998</c:v>
                </c:pt>
                <c:pt idx="4105">
                  <c:v>360867898.10000002</c:v>
                </c:pt>
                <c:pt idx="4106">
                  <c:v>360867906.30000001</c:v>
                </c:pt>
                <c:pt idx="4107">
                  <c:v>360867960.5</c:v>
                </c:pt>
                <c:pt idx="4108">
                  <c:v>360867974.39999998</c:v>
                </c:pt>
                <c:pt idx="4109">
                  <c:v>360868006.5</c:v>
                </c:pt>
                <c:pt idx="4110">
                  <c:v>360868020.10000002</c:v>
                </c:pt>
                <c:pt idx="4111">
                  <c:v>360868053.30000001</c:v>
                </c:pt>
                <c:pt idx="4112">
                  <c:v>360868070.39999998</c:v>
                </c:pt>
                <c:pt idx="4113">
                  <c:v>360868118.69999999</c:v>
                </c:pt>
                <c:pt idx="4114">
                  <c:v>360868128.5</c:v>
                </c:pt>
                <c:pt idx="4115">
                  <c:v>360868155</c:v>
                </c:pt>
                <c:pt idx="4116">
                  <c:v>360868166.80000001</c:v>
                </c:pt>
                <c:pt idx="4117">
                  <c:v>360868196.30000001</c:v>
                </c:pt>
                <c:pt idx="4118">
                  <c:v>360868201.89999998</c:v>
                </c:pt>
                <c:pt idx="4119">
                  <c:v>360868221.39999998</c:v>
                </c:pt>
                <c:pt idx="4120">
                  <c:v>360868236.69999999</c:v>
                </c:pt>
                <c:pt idx="4121">
                  <c:v>360868272.80000001</c:v>
                </c:pt>
                <c:pt idx="4122">
                  <c:v>360868283.30000001</c:v>
                </c:pt>
                <c:pt idx="4123">
                  <c:v>360868336.39999998</c:v>
                </c:pt>
                <c:pt idx="4124">
                  <c:v>360868350</c:v>
                </c:pt>
                <c:pt idx="4125">
                  <c:v>360868375.60000002</c:v>
                </c:pt>
                <c:pt idx="4126">
                  <c:v>360868381</c:v>
                </c:pt>
                <c:pt idx="4127">
                  <c:v>360868386.69999999</c:v>
                </c:pt>
                <c:pt idx="4128">
                  <c:v>360868399.39999998</c:v>
                </c:pt>
                <c:pt idx="4129">
                  <c:v>360868454.19999999</c:v>
                </c:pt>
                <c:pt idx="4130">
                  <c:v>360868469.30000001</c:v>
                </c:pt>
                <c:pt idx="4131">
                  <c:v>360868495.30000001</c:v>
                </c:pt>
                <c:pt idx="4132">
                  <c:v>360868505.89999998</c:v>
                </c:pt>
                <c:pt idx="4133">
                  <c:v>360868538.5</c:v>
                </c:pt>
                <c:pt idx="4134">
                  <c:v>360868545.60000002</c:v>
                </c:pt>
                <c:pt idx="4135">
                  <c:v>360868564.69999999</c:v>
                </c:pt>
                <c:pt idx="4136">
                  <c:v>360868569.69999999</c:v>
                </c:pt>
                <c:pt idx="4137">
                  <c:v>360868590.60000002</c:v>
                </c:pt>
                <c:pt idx="4138">
                  <c:v>360868593.80000001</c:v>
                </c:pt>
                <c:pt idx="4139">
                  <c:v>360868622.30000001</c:v>
                </c:pt>
                <c:pt idx="4140">
                  <c:v>360868639</c:v>
                </c:pt>
                <c:pt idx="4141">
                  <c:v>360868685.60000002</c:v>
                </c:pt>
                <c:pt idx="4142">
                  <c:v>360868791.19999999</c:v>
                </c:pt>
                <c:pt idx="4143">
                  <c:v>360869106.5</c:v>
                </c:pt>
                <c:pt idx="4144">
                  <c:v>360869116.69999999</c:v>
                </c:pt>
                <c:pt idx="4145">
                  <c:v>360869136.60000002</c:v>
                </c:pt>
                <c:pt idx="4146">
                  <c:v>360869140.60000002</c:v>
                </c:pt>
                <c:pt idx="4147">
                  <c:v>360869146.39999998</c:v>
                </c:pt>
                <c:pt idx="4148">
                  <c:v>360869150.69999999</c:v>
                </c:pt>
                <c:pt idx="4149">
                  <c:v>360869167.80000001</c:v>
                </c:pt>
                <c:pt idx="4150">
                  <c:v>360869171.5</c:v>
                </c:pt>
                <c:pt idx="4151">
                  <c:v>360869175.69999999</c:v>
                </c:pt>
                <c:pt idx="4152">
                  <c:v>360869178.69999999</c:v>
                </c:pt>
                <c:pt idx="4153">
                  <c:v>360869193.39999998</c:v>
                </c:pt>
                <c:pt idx="4154">
                  <c:v>360869200.10000002</c:v>
                </c:pt>
                <c:pt idx="4155">
                  <c:v>360869218.89999998</c:v>
                </c:pt>
                <c:pt idx="4156">
                  <c:v>360869223.19999999</c:v>
                </c:pt>
                <c:pt idx="4157">
                  <c:v>360869243.60000002</c:v>
                </c:pt>
                <c:pt idx="4158">
                  <c:v>360869250</c:v>
                </c:pt>
                <c:pt idx="4159">
                  <c:v>360869268.30000001</c:v>
                </c:pt>
                <c:pt idx="4160">
                  <c:v>360869277.60000002</c:v>
                </c:pt>
                <c:pt idx="4161">
                  <c:v>360869297.80000001</c:v>
                </c:pt>
                <c:pt idx="4162">
                  <c:v>360869302.80000001</c:v>
                </c:pt>
                <c:pt idx="4163">
                  <c:v>360869336.5</c:v>
                </c:pt>
                <c:pt idx="4164">
                  <c:v>360869348.10000002</c:v>
                </c:pt>
                <c:pt idx="4165">
                  <c:v>360869363.30000001</c:v>
                </c:pt>
                <c:pt idx="4166">
                  <c:v>360869364.69999999</c:v>
                </c:pt>
                <c:pt idx="4167">
                  <c:v>360869377.60000002</c:v>
                </c:pt>
                <c:pt idx="4168">
                  <c:v>360869382.69999999</c:v>
                </c:pt>
                <c:pt idx="4169">
                  <c:v>360869391</c:v>
                </c:pt>
                <c:pt idx="4170">
                  <c:v>360869393.39999998</c:v>
                </c:pt>
                <c:pt idx="4171">
                  <c:v>360869403.30000001</c:v>
                </c:pt>
                <c:pt idx="4172">
                  <c:v>360869406.60000002</c:v>
                </c:pt>
                <c:pt idx="4173">
                  <c:v>360869418.30000001</c:v>
                </c:pt>
                <c:pt idx="4174">
                  <c:v>360869420.30000001</c:v>
                </c:pt>
                <c:pt idx="4175">
                  <c:v>360869426.19999999</c:v>
                </c:pt>
                <c:pt idx="4176">
                  <c:v>360869427.60000002</c:v>
                </c:pt>
                <c:pt idx="4177">
                  <c:v>360869482.39999998</c:v>
                </c:pt>
                <c:pt idx="4178">
                  <c:v>360869499.89999998</c:v>
                </c:pt>
                <c:pt idx="4179">
                  <c:v>360869508.69999999</c:v>
                </c:pt>
                <c:pt idx="4180">
                  <c:v>360869513</c:v>
                </c:pt>
                <c:pt idx="4181">
                  <c:v>360869526.80000001</c:v>
                </c:pt>
                <c:pt idx="4182">
                  <c:v>360869530</c:v>
                </c:pt>
                <c:pt idx="4183">
                  <c:v>360869562.80000001</c:v>
                </c:pt>
                <c:pt idx="4184">
                  <c:v>360869586.89999998</c:v>
                </c:pt>
                <c:pt idx="4185">
                  <c:v>360869643.30000001</c:v>
                </c:pt>
                <c:pt idx="4186">
                  <c:v>360869658.80000001</c:v>
                </c:pt>
                <c:pt idx="4187">
                  <c:v>360869719.69999999</c:v>
                </c:pt>
                <c:pt idx="4188">
                  <c:v>360869729.89999998</c:v>
                </c:pt>
                <c:pt idx="4189">
                  <c:v>360869749.39999998</c:v>
                </c:pt>
                <c:pt idx="4190">
                  <c:v>360869760.60000002</c:v>
                </c:pt>
                <c:pt idx="4191">
                  <c:v>360869783.60000002</c:v>
                </c:pt>
                <c:pt idx="4192">
                  <c:v>360869792.19999999</c:v>
                </c:pt>
                <c:pt idx="4193">
                  <c:v>360869818.80000001</c:v>
                </c:pt>
                <c:pt idx="4194">
                  <c:v>360869823.80000001</c:v>
                </c:pt>
                <c:pt idx="4195">
                  <c:v>360869848.60000002</c:v>
                </c:pt>
                <c:pt idx="4196">
                  <c:v>360869855.39999998</c:v>
                </c:pt>
                <c:pt idx="4197">
                  <c:v>360869866.80000001</c:v>
                </c:pt>
                <c:pt idx="4198">
                  <c:v>360869877.5</c:v>
                </c:pt>
                <c:pt idx="4199">
                  <c:v>360869914.39999998</c:v>
                </c:pt>
                <c:pt idx="4200">
                  <c:v>360869984.89999998</c:v>
                </c:pt>
                <c:pt idx="4201">
                  <c:v>360870174.69999999</c:v>
                </c:pt>
                <c:pt idx="4202">
                  <c:v>360870185.69999999</c:v>
                </c:pt>
                <c:pt idx="4203">
                  <c:v>360870209.69999999</c:v>
                </c:pt>
                <c:pt idx="4204">
                  <c:v>360870218.69999999</c:v>
                </c:pt>
                <c:pt idx="4205">
                  <c:v>360870231.60000002</c:v>
                </c:pt>
                <c:pt idx="4206">
                  <c:v>360870235.89999998</c:v>
                </c:pt>
                <c:pt idx="4207">
                  <c:v>360870254.60000002</c:v>
                </c:pt>
                <c:pt idx="4208">
                  <c:v>360870260.19999999</c:v>
                </c:pt>
                <c:pt idx="4209">
                  <c:v>360870267</c:v>
                </c:pt>
                <c:pt idx="4210">
                  <c:v>360870271.30000001</c:v>
                </c:pt>
                <c:pt idx="4211">
                  <c:v>360870283</c:v>
                </c:pt>
                <c:pt idx="4212">
                  <c:v>360870291.60000002</c:v>
                </c:pt>
                <c:pt idx="4213">
                  <c:v>360870315.39999998</c:v>
                </c:pt>
                <c:pt idx="4214">
                  <c:v>360870326.30000001</c:v>
                </c:pt>
                <c:pt idx="4215">
                  <c:v>360870358.10000002</c:v>
                </c:pt>
                <c:pt idx="4216">
                  <c:v>360870371.10000002</c:v>
                </c:pt>
                <c:pt idx="4217">
                  <c:v>360870406.60000002</c:v>
                </c:pt>
                <c:pt idx="4218">
                  <c:v>360870410.60000002</c:v>
                </c:pt>
                <c:pt idx="4219">
                  <c:v>360870484.19999999</c:v>
                </c:pt>
                <c:pt idx="4220">
                  <c:v>360870519.39999998</c:v>
                </c:pt>
                <c:pt idx="4221">
                  <c:v>360870549.39999998</c:v>
                </c:pt>
                <c:pt idx="4222">
                  <c:v>360870555.60000002</c:v>
                </c:pt>
                <c:pt idx="4223">
                  <c:v>360870578.89999998</c:v>
                </c:pt>
                <c:pt idx="4224">
                  <c:v>360870590.89999998</c:v>
                </c:pt>
                <c:pt idx="4225">
                  <c:v>360870624.19999999</c:v>
                </c:pt>
                <c:pt idx="4226">
                  <c:v>360870636.39999998</c:v>
                </c:pt>
                <c:pt idx="4227">
                  <c:v>360870652.60000002</c:v>
                </c:pt>
                <c:pt idx="4228">
                  <c:v>360870658.10000002</c:v>
                </c:pt>
                <c:pt idx="4229">
                  <c:v>360870665.19999999</c:v>
                </c:pt>
                <c:pt idx="4230">
                  <c:v>360870670.39999998</c:v>
                </c:pt>
                <c:pt idx="4231">
                  <c:v>360870684.19999999</c:v>
                </c:pt>
                <c:pt idx="4232">
                  <c:v>360870687.89999998</c:v>
                </c:pt>
                <c:pt idx="4233">
                  <c:v>360870696.5</c:v>
                </c:pt>
                <c:pt idx="4234">
                  <c:v>360870699.69999999</c:v>
                </c:pt>
                <c:pt idx="4235">
                  <c:v>360870706.39999998</c:v>
                </c:pt>
                <c:pt idx="4236">
                  <c:v>360870717.80000001</c:v>
                </c:pt>
                <c:pt idx="4237">
                  <c:v>360870746.30000001</c:v>
                </c:pt>
                <c:pt idx="4238">
                  <c:v>360870752.30000001</c:v>
                </c:pt>
                <c:pt idx="4239">
                  <c:v>360870773.89999998</c:v>
                </c:pt>
                <c:pt idx="4240">
                  <c:v>360870783.10000002</c:v>
                </c:pt>
                <c:pt idx="4241">
                  <c:v>360870795.19999999</c:v>
                </c:pt>
                <c:pt idx="4242">
                  <c:v>360870795.69999999</c:v>
                </c:pt>
                <c:pt idx="4243">
                  <c:v>360870800.69999999</c:v>
                </c:pt>
                <c:pt idx="4244">
                  <c:v>360870806.69999999</c:v>
                </c:pt>
                <c:pt idx="4245">
                  <c:v>360870820.30000001</c:v>
                </c:pt>
                <c:pt idx="4246">
                  <c:v>360870823.39999998</c:v>
                </c:pt>
                <c:pt idx="4247">
                  <c:v>360870833</c:v>
                </c:pt>
                <c:pt idx="4248">
                  <c:v>360870837.69999999</c:v>
                </c:pt>
                <c:pt idx="4249">
                  <c:v>360870848.89999998</c:v>
                </c:pt>
                <c:pt idx="4250">
                  <c:v>360870853.5</c:v>
                </c:pt>
                <c:pt idx="4251">
                  <c:v>360870873.19999999</c:v>
                </c:pt>
                <c:pt idx="4252">
                  <c:v>360870881.5</c:v>
                </c:pt>
                <c:pt idx="4253">
                  <c:v>360870919</c:v>
                </c:pt>
                <c:pt idx="4254">
                  <c:v>360870932.19999999</c:v>
                </c:pt>
                <c:pt idx="4255">
                  <c:v>360870957.10000002</c:v>
                </c:pt>
                <c:pt idx="4256">
                  <c:v>360870977.5</c:v>
                </c:pt>
                <c:pt idx="4257">
                  <c:v>360871030.80000001</c:v>
                </c:pt>
                <c:pt idx="4258">
                  <c:v>360871042.5</c:v>
                </c:pt>
                <c:pt idx="4259">
                  <c:v>360871054.89999998</c:v>
                </c:pt>
                <c:pt idx="4260">
                  <c:v>360871062.30000001</c:v>
                </c:pt>
                <c:pt idx="4261">
                  <c:v>360871081.80000001</c:v>
                </c:pt>
                <c:pt idx="4262">
                  <c:v>360871088.30000001</c:v>
                </c:pt>
                <c:pt idx="4263">
                  <c:v>360871120.10000002</c:v>
                </c:pt>
                <c:pt idx="4264">
                  <c:v>360871134.10000002</c:v>
                </c:pt>
                <c:pt idx="4265">
                  <c:v>360871159.10000002</c:v>
                </c:pt>
                <c:pt idx="4266">
                  <c:v>360871163</c:v>
                </c:pt>
                <c:pt idx="4267">
                  <c:v>360871182.19999999</c:v>
                </c:pt>
                <c:pt idx="4268">
                  <c:v>360871197.30000001</c:v>
                </c:pt>
                <c:pt idx="4269">
                  <c:v>360871229.19999999</c:v>
                </c:pt>
                <c:pt idx="4270">
                  <c:v>360871233.39999998</c:v>
                </c:pt>
                <c:pt idx="4271">
                  <c:v>360871237.80000001</c:v>
                </c:pt>
                <c:pt idx="4272">
                  <c:v>360871240</c:v>
                </c:pt>
                <c:pt idx="4273">
                  <c:v>360871296.10000002</c:v>
                </c:pt>
                <c:pt idx="4274">
                  <c:v>360871317.80000001</c:v>
                </c:pt>
                <c:pt idx="4275">
                  <c:v>360871335.5</c:v>
                </c:pt>
                <c:pt idx="4276">
                  <c:v>360871352.5</c:v>
                </c:pt>
                <c:pt idx="4277">
                  <c:v>360871389.60000002</c:v>
                </c:pt>
                <c:pt idx="4278">
                  <c:v>360871393.80000001</c:v>
                </c:pt>
                <c:pt idx="4279">
                  <c:v>360871421.30000001</c:v>
                </c:pt>
                <c:pt idx="4280">
                  <c:v>360871430.89999998</c:v>
                </c:pt>
                <c:pt idx="4281">
                  <c:v>360871450.60000002</c:v>
                </c:pt>
                <c:pt idx="4282">
                  <c:v>360871454.60000002</c:v>
                </c:pt>
                <c:pt idx="4283">
                  <c:v>360871471.30000001</c:v>
                </c:pt>
                <c:pt idx="4284">
                  <c:v>360871478.5</c:v>
                </c:pt>
                <c:pt idx="4285">
                  <c:v>360871494.30000001</c:v>
                </c:pt>
                <c:pt idx="4286">
                  <c:v>360871498.10000002</c:v>
                </c:pt>
                <c:pt idx="4287">
                  <c:v>360871503.60000002</c:v>
                </c:pt>
                <c:pt idx="4288">
                  <c:v>360871509.60000002</c:v>
                </c:pt>
                <c:pt idx="4289">
                  <c:v>360871536.5</c:v>
                </c:pt>
                <c:pt idx="4290">
                  <c:v>360871544.69999999</c:v>
                </c:pt>
                <c:pt idx="4291">
                  <c:v>360871571.89999998</c:v>
                </c:pt>
                <c:pt idx="4292">
                  <c:v>360871582.80000001</c:v>
                </c:pt>
                <c:pt idx="4293">
                  <c:v>360871608.19999999</c:v>
                </c:pt>
                <c:pt idx="4294">
                  <c:v>360871615</c:v>
                </c:pt>
                <c:pt idx="4295">
                  <c:v>360871631.89999998</c:v>
                </c:pt>
                <c:pt idx="4296">
                  <c:v>360871635.5</c:v>
                </c:pt>
                <c:pt idx="4297">
                  <c:v>360871644.19999999</c:v>
                </c:pt>
                <c:pt idx="4298">
                  <c:v>360871649.39999998</c:v>
                </c:pt>
                <c:pt idx="4299">
                  <c:v>360871666.89999998</c:v>
                </c:pt>
                <c:pt idx="4300">
                  <c:v>360871671.69999999</c:v>
                </c:pt>
                <c:pt idx="4301">
                  <c:v>360871692.80000001</c:v>
                </c:pt>
                <c:pt idx="4302">
                  <c:v>360871697.89999998</c:v>
                </c:pt>
                <c:pt idx="4303">
                  <c:v>360871704.80000001</c:v>
                </c:pt>
                <c:pt idx="4304">
                  <c:v>360871707.89999998</c:v>
                </c:pt>
                <c:pt idx="4305">
                  <c:v>360871718.30000001</c:v>
                </c:pt>
                <c:pt idx="4306">
                  <c:v>360871721.60000002</c:v>
                </c:pt>
                <c:pt idx="4307">
                  <c:v>360871742</c:v>
                </c:pt>
                <c:pt idx="4308">
                  <c:v>360871750.19999999</c:v>
                </c:pt>
                <c:pt idx="4309">
                  <c:v>360871775.89999998</c:v>
                </c:pt>
                <c:pt idx="4310">
                  <c:v>360871787.5</c:v>
                </c:pt>
                <c:pt idx="4311">
                  <c:v>360871800.80000001</c:v>
                </c:pt>
                <c:pt idx="4312">
                  <c:v>360871803.89999998</c:v>
                </c:pt>
                <c:pt idx="4313">
                  <c:v>360871812.39999998</c:v>
                </c:pt>
                <c:pt idx="4314">
                  <c:v>360871818.69999999</c:v>
                </c:pt>
                <c:pt idx="4315">
                  <c:v>360871834.19999999</c:v>
                </c:pt>
                <c:pt idx="4316">
                  <c:v>360871845.10000002</c:v>
                </c:pt>
                <c:pt idx="4317">
                  <c:v>360871878.5</c:v>
                </c:pt>
                <c:pt idx="4318">
                  <c:v>360871884.10000002</c:v>
                </c:pt>
                <c:pt idx="4319">
                  <c:v>360871894.80000001</c:v>
                </c:pt>
                <c:pt idx="4320">
                  <c:v>360871897.89999998</c:v>
                </c:pt>
                <c:pt idx="4321">
                  <c:v>360871937.5</c:v>
                </c:pt>
                <c:pt idx="4322">
                  <c:v>360871956.89999998</c:v>
                </c:pt>
                <c:pt idx="4323">
                  <c:v>360871974.19999999</c:v>
                </c:pt>
                <c:pt idx="4324">
                  <c:v>360871980.39999998</c:v>
                </c:pt>
                <c:pt idx="4325">
                  <c:v>360871991.89999998</c:v>
                </c:pt>
                <c:pt idx="4326">
                  <c:v>360871997</c:v>
                </c:pt>
                <c:pt idx="4327">
                  <c:v>360872015.60000002</c:v>
                </c:pt>
                <c:pt idx="4328">
                  <c:v>360872021.10000002</c:v>
                </c:pt>
                <c:pt idx="4329">
                  <c:v>360872030.10000002</c:v>
                </c:pt>
                <c:pt idx="4330">
                  <c:v>360872035.19999999</c:v>
                </c:pt>
                <c:pt idx="4331">
                  <c:v>360872046.19999999</c:v>
                </c:pt>
                <c:pt idx="4332">
                  <c:v>360872050.80000001</c:v>
                </c:pt>
                <c:pt idx="4333">
                  <c:v>360872059.19999999</c:v>
                </c:pt>
                <c:pt idx="4334">
                  <c:v>360872065.19999999</c:v>
                </c:pt>
                <c:pt idx="4335">
                  <c:v>360872079.19999999</c:v>
                </c:pt>
                <c:pt idx="4336">
                  <c:v>360872080.10000002</c:v>
                </c:pt>
                <c:pt idx="4337">
                  <c:v>360872086.5</c:v>
                </c:pt>
                <c:pt idx="4338">
                  <c:v>360872091.10000002</c:v>
                </c:pt>
                <c:pt idx="4339">
                  <c:v>360872098.19999999</c:v>
                </c:pt>
                <c:pt idx="4340">
                  <c:v>360872101.19999999</c:v>
                </c:pt>
                <c:pt idx="4341">
                  <c:v>360872120.39999998</c:v>
                </c:pt>
                <c:pt idx="4342">
                  <c:v>360872129</c:v>
                </c:pt>
                <c:pt idx="4343">
                  <c:v>360872155.89999998</c:v>
                </c:pt>
                <c:pt idx="4344">
                  <c:v>360872165.5</c:v>
                </c:pt>
                <c:pt idx="4345">
                  <c:v>360872170.39999998</c:v>
                </c:pt>
                <c:pt idx="4346">
                  <c:v>360872175.19999999</c:v>
                </c:pt>
                <c:pt idx="4347">
                  <c:v>360872185.10000002</c:v>
                </c:pt>
                <c:pt idx="4348">
                  <c:v>360872187.10000002</c:v>
                </c:pt>
                <c:pt idx="4349">
                  <c:v>360872200</c:v>
                </c:pt>
                <c:pt idx="4350">
                  <c:v>360872205.60000002</c:v>
                </c:pt>
                <c:pt idx="4351">
                  <c:v>360872220</c:v>
                </c:pt>
                <c:pt idx="4352">
                  <c:v>360872229.39999998</c:v>
                </c:pt>
                <c:pt idx="4353">
                  <c:v>360872253.19999999</c:v>
                </c:pt>
                <c:pt idx="4354">
                  <c:v>360872260</c:v>
                </c:pt>
                <c:pt idx="4355">
                  <c:v>360872271.80000001</c:v>
                </c:pt>
                <c:pt idx="4356">
                  <c:v>360872282.60000002</c:v>
                </c:pt>
                <c:pt idx="4357">
                  <c:v>360872307</c:v>
                </c:pt>
                <c:pt idx="4358">
                  <c:v>360872309.19999999</c:v>
                </c:pt>
                <c:pt idx="4359">
                  <c:v>360872312.10000002</c:v>
                </c:pt>
                <c:pt idx="4360">
                  <c:v>360872314</c:v>
                </c:pt>
                <c:pt idx="4361">
                  <c:v>360872328.19999999</c:v>
                </c:pt>
                <c:pt idx="4362">
                  <c:v>360872339.10000002</c:v>
                </c:pt>
                <c:pt idx="4363">
                  <c:v>360872385.89999998</c:v>
                </c:pt>
                <c:pt idx="4364">
                  <c:v>360872401.19999999</c:v>
                </c:pt>
                <c:pt idx="4365">
                  <c:v>360872414.69999999</c:v>
                </c:pt>
                <c:pt idx="4366">
                  <c:v>360872418.89999998</c:v>
                </c:pt>
                <c:pt idx="4367">
                  <c:v>360872423.10000002</c:v>
                </c:pt>
                <c:pt idx="4368">
                  <c:v>360872432.30000001</c:v>
                </c:pt>
                <c:pt idx="4369">
                  <c:v>360872460.60000002</c:v>
                </c:pt>
                <c:pt idx="4370">
                  <c:v>360872465.60000002</c:v>
                </c:pt>
                <c:pt idx="4371">
                  <c:v>360872471.69999999</c:v>
                </c:pt>
                <c:pt idx="4372">
                  <c:v>360872477.10000002</c:v>
                </c:pt>
                <c:pt idx="4373">
                  <c:v>360872493.10000002</c:v>
                </c:pt>
                <c:pt idx="4374">
                  <c:v>360872497</c:v>
                </c:pt>
                <c:pt idx="4375">
                  <c:v>360872509.80000001</c:v>
                </c:pt>
                <c:pt idx="4376">
                  <c:v>360872513.39999998</c:v>
                </c:pt>
                <c:pt idx="4377">
                  <c:v>360872514.10000002</c:v>
                </c:pt>
                <c:pt idx="4378">
                  <c:v>360872515.19999999</c:v>
                </c:pt>
                <c:pt idx="4379">
                  <c:v>360872528.10000002</c:v>
                </c:pt>
                <c:pt idx="4380">
                  <c:v>360872537.69999999</c:v>
                </c:pt>
                <c:pt idx="4381">
                  <c:v>360872556.39999998</c:v>
                </c:pt>
                <c:pt idx="4382">
                  <c:v>360872561.30000001</c:v>
                </c:pt>
                <c:pt idx="4383">
                  <c:v>360872580.89999998</c:v>
                </c:pt>
                <c:pt idx="4384">
                  <c:v>360872589.69999999</c:v>
                </c:pt>
                <c:pt idx="4385">
                  <c:v>360872599.89999998</c:v>
                </c:pt>
                <c:pt idx="4386">
                  <c:v>360872603.80000001</c:v>
                </c:pt>
                <c:pt idx="4387">
                  <c:v>360872610.89999998</c:v>
                </c:pt>
                <c:pt idx="4388">
                  <c:v>360872614.89999998</c:v>
                </c:pt>
                <c:pt idx="4389">
                  <c:v>360872636.5</c:v>
                </c:pt>
                <c:pt idx="4390">
                  <c:v>360872650.39999998</c:v>
                </c:pt>
                <c:pt idx="4391">
                  <c:v>360872671.19999999</c:v>
                </c:pt>
                <c:pt idx="4392">
                  <c:v>360872674.5</c:v>
                </c:pt>
                <c:pt idx="4393">
                  <c:v>360872721</c:v>
                </c:pt>
                <c:pt idx="4394">
                  <c:v>360872741.5</c:v>
                </c:pt>
                <c:pt idx="4395">
                  <c:v>360872749.19999999</c:v>
                </c:pt>
                <c:pt idx="4396">
                  <c:v>360872752.89999998</c:v>
                </c:pt>
                <c:pt idx="4397">
                  <c:v>360872757.89999998</c:v>
                </c:pt>
                <c:pt idx="4398">
                  <c:v>360872760.89999998</c:v>
                </c:pt>
                <c:pt idx="4399">
                  <c:v>360872796.39999998</c:v>
                </c:pt>
                <c:pt idx="4400">
                  <c:v>360872816.80000001</c:v>
                </c:pt>
                <c:pt idx="4401">
                  <c:v>360872834.60000002</c:v>
                </c:pt>
                <c:pt idx="4402">
                  <c:v>360872843.19999999</c:v>
                </c:pt>
                <c:pt idx="4403">
                  <c:v>360872865.89999998</c:v>
                </c:pt>
                <c:pt idx="4404">
                  <c:v>360872878.5</c:v>
                </c:pt>
                <c:pt idx="4405">
                  <c:v>360872909.5</c:v>
                </c:pt>
                <c:pt idx="4406">
                  <c:v>360872920.5</c:v>
                </c:pt>
                <c:pt idx="4407">
                  <c:v>360872964.39999998</c:v>
                </c:pt>
                <c:pt idx="4408">
                  <c:v>360872988.30000001</c:v>
                </c:pt>
                <c:pt idx="4409">
                  <c:v>360873015.10000002</c:v>
                </c:pt>
                <c:pt idx="4410">
                  <c:v>360873019.80000001</c:v>
                </c:pt>
                <c:pt idx="4411">
                  <c:v>360873027.69999999</c:v>
                </c:pt>
                <c:pt idx="4412">
                  <c:v>360873032.60000002</c:v>
                </c:pt>
                <c:pt idx="4413">
                  <c:v>360873043.19999999</c:v>
                </c:pt>
                <c:pt idx="4414">
                  <c:v>360873048.89999998</c:v>
                </c:pt>
                <c:pt idx="4415">
                  <c:v>360873080.10000002</c:v>
                </c:pt>
                <c:pt idx="4416">
                  <c:v>360873126.80000001</c:v>
                </c:pt>
                <c:pt idx="4417">
                  <c:v>360873207.60000002</c:v>
                </c:pt>
                <c:pt idx="4418">
                  <c:v>360873212.39999998</c:v>
                </c:pt>
                <c:pt idx="4419">
                  <c:v>360873241.19999999</c:v>
                </c:pt>
                <c:pt idx="4420">
                  <c:v>360873252.69999999</c:v>
                </c:pt>
                <c:pt idx="4421">
                  <c:v>360873275.89999998</c:v>
                </c:pt>
                <c:pt idx="4422">
                  <c:v>360873285.5</c:v>
                </c:pt>
                <c:pt idx="4423">
                  <c:v>360873313.60000002</c:v>
                </c:pt>
                <c:pt idx="4424">
                  <c:v>360873328.39999998</c:v>
                </c:pt>
                <c:pt idx="4425">
                  <c:v>360873340.80000001</c:v>
                </c:pt>
                <c:pt idx="4426">
                  <c:v>360873343.80000001</c:v>
                </c:pt>
                <c:pt idx="4427">
                  <c:v>360873388.39999998</c:v>
                </c:pt>
                <c:pt idx="4428">
                  <c:v>360873410.39999998</c:v>
                </c:pt>
                <c:pt idx="4429">
                  <c:v>360873420</c:v>
                </c:pt>
                <c:pt idx="4430">
                  <c:v>360873425.39999998</c:v>
                </c:pt>
                <c:pt idx="4431">
                  <c:v>360873445.10000002</c:v>
                </c:pt>
                <c:pt idx="4432">
                  <c:v>360873455.30000001</c:v>
                </c:pt>
                <c:pt idx="4433">
                  <c:v>360873467.60000002</c:v>
                </c:pt>
                <c:pt idx="4434">
                  <c:v>360873475.89999998</c:v>
                </c:pt>
                <c:pt idx="4435">
                  <c:v>360873499.39999998</c:v>
                </c:pt>
                <c:pt idx="4436">
                  <c:v>360873505.19999999</c:v>
                </c:pt>
                <c:pt idx="4437">
                  <c:v>360873520.60000002</c:v>
                </c:pt>
                <c:pt idx="4438">
                  <c:v>360873527.60000002</c:v>
                </c:pt>
                <c:pt idx="4439">
                  <c:v>360873537.89999998</c:v>
                </c:pt>
                <c:pt idx="4440">
                  <c:v>360873543.89999998</c:v>
                </c:pt>
                <c:pt idx="4441">
                  <c:v>360873549.5</c:v>
                </c:pt>
                <c:pt idx="4442">
                  <c:v>360873572.80000001</c:v>
                </c:pt>
                <c:pt idx="4443">
                  <c:v>360873625.5</c:v>
                </c:pt>
                <c:pt idx="4444">
                  <c:v>360873629.69999999</c:v>
                </c:pt>
                <c:pt idx="4445">
                  <c:v>360873648.69999999</c:v>
                </c:pt>
                <c:pt idx="4446">
                  <c:v>360873654.69999999</c:v>
                </c:pt>
                <c:pt idx="4447">
                  <c:v>360873658.39999998</c:v>
                </c:pt>
                <c:pt idx="4448">
                  <c:v>360873662.30000001</c:v>
                </c:pt>
                <c:pt idx="4449">
                  <c:v>360873689.19999999</c:v>
                </c:pt>
                <c:pt idx="4450">
                  <c:v>360873704.5</c:v>
                </c:pt>
                <c:pt idx="4451">
                  <c:v>360873733</c:v>
                </c:pt>
                <c:pt idx="4452">
                  <c:v>360873741.89999998</c:v>
                </c:pt>
                <c:pt idx="4453">
                  <c:v>360873748.80000001</c:v>
                </c:pt>
                <c:pt idx="4454">
                  <c:v>360873750</c:v>
                </c:pt>
                <c:pt idx="4455">
                  <c:v>360873758.80000001</c:v>
                </c:pt>
                <c:pt idx="4456">
                  <c:v>360873762.30000001</c:v>
                </c:pt>
                <c:pt idx="4457">
                  <c:v>360873769.69999999</c:v>
                </c:pt>
                <c:pt idx="4458">
                  <c:v>360873774</c:v>
                </c:pt>
                <c:pt idx="4459">
                  <c:v>360873780.69999999</c:v>
                </c:pt>
                <c:pt idx="4460">
                  <c:v>360873791.19999999</c:v>
                </c:pt>
                <c:pt idx="4461">
                  <c:v>360873838.69999999</c:v>
                </c:pt>
                <c:pt idx="4462">
                  <c:v>360873860.10000002</c:v>
                </c:pt>
                <c:pt idx="4463">
                  <c:v>360873889.5</c:v>
                </c:pt>
                <c:pt idx="4464">
                  <c:v>360873900.10000002</c:v>
                </c:pt>
                <c:pt idx="4465">
                  <c:v>360873928.39999998</c:v>
                </c:pt>
                <c:pt idx="4466">
                  <c:v>360873940.5</c:v>
                </c:pt>
                <c:pt idx="4467">
                  <c:v>360873959.19999999</c:v>
                </c:pt>
                <c:pt idx="4468">
                  <c:v>360873965.60000002</c:v>
                </c:pt>
                <c:pt idx="4469">
                  <c:v>360873982.5</c:v>
                </c:pt>
                <c:pt idx="4470">
                  <c:v>360873987.30000001</c:v>
                </c:pt>
                <c:pt idx="4471">
                  <c:v>360873997.89999998</c:v>
                </c:pt>
                <c:pt idx="4472">
                  <c:v>360874017.60000002</c:v>
                </c:pt>
                <c:pt idx="4473">
                  <c:v>360874062.80000001</c:v>
                </c:pt>
                <c:pt idx="4474">
                  <c:v>360874076.10000002</c:v>
                </c:pt>
                <c:pt idx="4475">
                  <c:v>360874105.39999998</c:v>
                </c:pt>
                <c:pt idx="4476">
                  <c:v>360874107.60000002</c:v>
                </c:pt>
                <c:pt idx="4477">
                  <c:v>360874131.30000001</c:v>
                </c:pt>
                <c:pt idx="4478">
                  <c:v>360874151.10000002</c:v>
                </c:pt>
                <c:pt idx="4479">
                  <c:v>360874179.60000002</c:v>
                </c:pt>
                <c:pt idx="4480">
                  <c:v>360874184.69999999</c:v>
                </c:pt>
                <c:pt idx="4481">
                  <c:v>360874202.69999999</c:v>
                </c:pt>
                <c:pt idx="4482">
                  <c:v>360874208.5</c:v>
                </c:pt>
                <c:pt idx="4483">
                  <c:v>360874226.19999999</c:v>
                </c:pt>
                <c:pt idx="4484">
                  <c:v>360874232.89999998</c:v>
                </c:pt>
                <c:pt idx="4485">
                  <c:v>360874250.10000002</c:v>
                </c:pt>
                <c:pt idx="4486">
                  <c:v>360874262.5</c:v>
                </c:pt>
                <c:pt idx="4487">
                  <c:v>360874289.5</c:v>
                </c:pt>
                <c:pt idx="4488">
                  <c:v>360874295.80000001</c:v>
                </c:pt>
                <c:pt idx="4489">
                  <c:v>360874318.39999998</c:v>
                </c:pt>
                <c:pt idx="4490">
                  <c:v>360874335</c:v>
                </c:pt>
                <c:pt idx="4491">
                  <c:v>360874377.30000001</c:v>
                </c:pt>
                <c:pt idx="4492">
                  <c:v>360874387.39999998</c:v>
                </c:pt>
                <c:pt idx="4493">
                  <c:v>360874396.39999998</c:v>
                </c:pt>
                <c:pt idx="4494">
                  <c:v>360874401</c:v>
                </c:pt>
                <c:pt idx="4495">
                  <c:v>360874414.80000001</c:v>
                </c:pt>
                <c:pt idx="4496">
                  <c:v>360874419.10000002</c:v>
                </c:pt>
                <c:pt idx="4497">
                  <c:v>360874428.30000001</c:v>
                </c:pt>
                <c:pt idx="4498">
                  <c:v>360874436.30000001</c:v>
                </c:pt>
                <c:pt idx="4499">
                  <c:v>360874452.10000002</c:v>
                </c:pt>
                <c:pt idx="4500">
                  <c:v>360874454.19999999</c:v>
                </c:pt>
                <c:pt idx="4501">
                  <c:v>360874465.39999998</c:v>
                </c:pt>
                <c:pt idx="4502">
                  <c:v>360874484.69999999</c:v>
                </c:pt>
                <c:pt idx="4503">
                  <c:v>360874540.5</c:v>
                </c:pt>
                <c:pt idx="4504">
                  <c:v>360874549.80000001</c:v>
                </c:pt>
                <c:pt idx="4505">
                  <c:v>360874561.19999999</c:v>
                </c:pt>
                <c:pt idx="4506">
                  <c:v>360874572.19999999</c:v>
                </c:pt>
                <c:pt idx="4507">
                  <c:v>360874615.80000001</c:v>
                </c:pt>
                <c:pt idx="4508">
                  <c:v>360874628.5</c:v>
                </c:pt>
                <c:pt idx="4509">
                  <c:v>360874644.80000001</c:v>
                </c:pt>
                <c:pt idx="4510">
                  <c:v>360874650.30000001</c:v>
                </c:pt>
                <c:pt idx="4511">
                  <c:v>360874661.69999999</c:v>
                </c:pt>
                <c:pt idx="4512">
                  <c:v>360874666.89999998</c:v>
                </c:pt>
                <c:pt idx="4513">
                  <c:v>360874678.30000001</c:v>
                </c:pt>
                <c:pt idx="4514">
                  <c:v>360874681.30000001</c:v>
                </c:pt>
                <c:pt idx="4515">
                  <c:v>360874688.80000001</c:v>
                </c:pt>
                <c:pt idx="4516">
                  <c:v>360874693.69999999</c:v>
                </c:pt>
                <c:pt idx="4517">
                  <c:v>360874714.39999998</c:v>
                </c:pt>
                <c:pt idx="4518">
                  <c:v>360874723.89999998</c:v>
                </c:pt>
                <c:pt idx="4519">
                  <c:v>360874735.80000001</c:v>
                </c:pt>
                <c:pt idx="4520">
                  <c:v>360874737.5</c:v>
                </c:pt>
                <c:pt idx="4521">
                  <c:v>360874744.10000002</c:v>
                </c:pt>
                <c:pt idx="4522">
                  <c:v>360874746.30000001</c:v>
                </c:pt>
                <c:pt idx="4523">
                  <c:v>360874750.80000001</c:v>
                </c:pt>
                <c:pt idx="4524">
                  <c:v>360874760</c:v>
                </c:pt>
                <c:pt idx="4525">
                  <c:v>360874781.5</c:v>
                </c:pt>
                <c:pt idx="4526">
                  <c:v>360874782.60000002</c:v>
                </c:pt>
                <c:pt idx="4527">
                  <c:v>360874785.89999998</c:v>
                </c:pt>
                <c:pt idx="4528">
                  <c:v>360874794.39999998</c:v>
                </c:pt>
                <c:pt idx="4529">
                  <c:v>360874825.60000002</c:v>
                </c:pt>
                <c:pt idx="4530">
                  <c:v>360874834.89999998</c:v>
                </c:pt>
                <c:pt idx="4531">
                  <c:v>360874853.69999999</c:v>
                </c:pt>
                <c:pt idx="4532">
                  <c:v>360874857.89999998</c:v>
                </c:pt>
                <c:pt idx="4533">
                  <c:v>360874867.89999998</c:v>
                </c:pt>
                <c:pt idx="4534">
                  <c:v>360874875.10000002</c:v>
                </c:pt>
                <c:pt idx="4535">
                  <c:v>360874998.19999999</c:v>
                </c:pt>
                <c:pt idx="4536">
                  <c:v>360875051.69999999</c:v>
                </c:pt>
                <c:pt idx="4537">
                  <c:v>360875088.19999999</c:v>
                </c:pt>
                <c:pt idx="4538">
                  <c:v>360875098</c:v>
                </c:pt>
                <c:pt idx="4539">
                  <c:v>360875115.10000002</c:v>
                </c:pt>
                <c:pt idx="4540">
                  <c:v>360875120.89999998</c:v>
                </c:pt>
                <c:pt idx="4541">
                  <c:v>360875137.89999998</c:v>
                </c:pt>
                <c:pt idx="4542">
                  <c:v>360875146.69999999</c:v>
                </c:pt>
                <c:pt idx="4543">
                  <c:v>360875157.89999998</c:v>
                </c:pt>
                <c:pt idx="4544">
                  <c:v>360875160.60000002</c:v>
                </c:pt>
                <c:pt idx="4545">
                  <c:v>360875169.60000002</c:v>
                </c:pt>
                <c:pt idx="4546">
                  <c:v>360875172.60000002</c:v>
                </c:pt>
                <c:pt idx="4547">
                  <c:v>360875173.80000001</c:v>
                </c:pt>
                <c:pt idx="4548">
                  <c:v>360875174.5</c:v>
                </c:pt>
                <c:pt idx="4549">
                  <c:v>360875181</c:v>
                </c:pt>
                <c:pt idx="4550">
                  <c:v>360875189.89999998</c:v>
                </c:pt>
                <c:pt idx="4551">
                  <c:v>360875220.30000001</c:v>
                </c:pt>
                <c:pt idx="4552">
                  <c:v>360875226.39999998</c:v>
                </c:pt>
                <c:pt idx="4553">
                  <c:v>360875234.89999998</c:v>
                </c:pt>
                <c:pt idx="4554">
                  <c:v>360875241.5</c:v>
                </c:pt>
                <c:pt idx="4555">
                  <c:v>360875257.80000001</c:v>
                </c:pt>
                <c:pt idx="4556">
                  <c:v>360875262.39999998</c:v>
                </c:pt>
                <c:pt idx="4557">
                  <c:v>360875269.39999998</c:v>
                </c:pt>
                <c:pt idx="4558">
                  <c:v>360875270.30000001</c:v>
                </c:pt>
                <c:pt idx="4559">
                  <c:v>360875333.60000002</c:v>
                </c:pt>
                <c:pt idx="4560">
                  <c:v>360875359.30000001</c:v>
                </c:pt>
                <c:pt idx="4561">
                  <c:v>360875366</c:v>
                </c:pt>
                <c:pt idx="4562">
                  <c:v>360875368.30000001</c:v>
                </c:pt>
                <c:pt idx="4563">
                  <c:v>360875424.39999998</c:v>
                </c:pt>
                <c:pt idx="4564">
                  <c:v>360875448.69999999</c:v>
                </c:pt>
                <c:pt idx="4565">
                  <c:v>360875454.5</c:v>
                </c:pt>
                <c:pt idx="4566">
                  <c:v>360875457.19999999</c:v>
                </c:pt>
                <c:pt idx="4567">
                  <c:v>360875472.39999998</c:v>
                </c:pt>
                <c:pt idx="4568">
                  <c:v>360875482.89999998</c:v>
                </c:pt>
                <c:pt idx="4569">
                  <c:v>360875499.60000002</c:v>
                </c:pt>
                <c:pt idx="4570">
                  <c:v>360875505.10000002</c:v>
                </c:pt>
                <c:pt idx="4571">
                  <c:v>360875518.39999998</c:v>
                </c:pt>
                <c:pt idx="4572">
                  <c:v>360875524.80000001</c:v>
                </c:pt>
                <c:pt idx="4573">
                  <c:v>360875535.89999998</c:v>
                </c:pt>
                <c:pt idx="4574">
                  <c:v>360875538.60000002</c:v>
                </c:pt>
                <c:pt idx="4575">
                  <c:v>360875551.89999998</c:v>
                </c:pt>
                <c:pt idx="4576">
                  <c:v>360875558.5</c:v>
                </c:pt>
                <c:pt idx="4577">
                  <c:v>360875580.19999999</c:v>
                </c:pt>
                <c:pt idx="4578">
                  <c:v>360875590.19999999</c:v>
                </c:pt>
                <c:pt idx="4579">
                  <c:v>360875603.30000001</c:v>
                </c:pt>
                <c:pt idx="4580">
                  <c:v>360875607.60000002</c:v>
                </c:pt>
                <c:pt idx="4581">
                  <c:v>360875619.60000002</c:v>
                </c:pt>
                <c:pt idx="4582">
                  <c:v>360875622.5</c:v>
                </c:pt>
                <c:pt idx="4583">
                  <c:v>360875626.19999999</c:v>
                </c:pt>
                <c:pt idx="4584">
                  <c:v>360875629.10000002</c:v>
                </c:pt>
                <c:pt idx="4585">
                  <c:v>360875636.60000002</c:v>
                </c:pt>
                <c:pt idx="4586">
                  <c:v>360875638.89999998</c:v>
                </c:pt>
                <c:pt idx="4587">
                  <c:v>360875646.39999998</c:v>
                </c:pt>
                <c:pt idx="4588">
                  <c:v>360875655</c:v>
                </c:pt>
                <c:pt idx="4589">
                  <c:v>360875675.89999998</c:v>
                </c:pt>
                <c:pt idx="4590">
                  <c:v>360875681.60000002</c:v>
                </c:pt>
                <c:pt idx="4591">
                  <c:v>360875701.30000001</c:v>
                </c:pt>
                <c:pt idx="4592">
                  <c:v>360875707.39999998</c:v>
                </c:pt>
                <c:pt idx="4593">
                  <c:v>360875715.30000001</c:v>
                </c:pt>
                <c:pt idx="4594">
                  <c:v>360875717.69999999</c:v>
                </c:pt>
                <c:pt idx="4595">
                  <c:v>360875728.39999998</c:v>
                </c:pt>
                <c:pt idx="4596">
                  <c:v>360875731.80000001</c:v>
                </c:pt>
                <c:pt idx="4597">
                  <c:v>360875739.19999999</c:v>
                </c:pt>
                <c:pt idx="4598">
                  <c:v>360875742.19999999</c:v>
                </c:pt>
                <c:pt idx="4599">
                  <c:v>360875747.69999999</c:v>
                </c:pt>
                <c:pt idx="4600">
                  <c:v>360875752.5</c:v>
                </c:pt>
                <c:pt idx="4601">
                  <c:v>360875766.39999998</c:v>
                </c:pt>
                <c:pt idx="4602">
                  <c:v>360875771.39999998</c:v>
                </c:pt>
                <c:pt idx="4603">
                  <c:v>360875789.5</c:v>
                </c:pt>
                <c:pt idx="4604">
                  <c:v>360875800.39999998</c:v>
                </c:pt>
                <c:pt idx="4605">
                  <c:v>360875824.39999998</c:v>
                </c:pt>
                <c:pt idx="4606">
                  <c:v>360875837.89999998</c:v>
                </c:pt>
                <c:pt idx="4607">
                  <c:v>360875866.5</c:v>
                </c:pt>
                <c:pt idx="4608">
                  <c:v>360875871.80000001</c:v>
                </c:pt>
                <c:pt idx="4609">
                  <c:v>360875890</c:v>
                </c:pt>
                <c:pt idx="4610">
                  <c:v>360875895.5</c:v>
                </c:pt>
                <c:pt idx="4611">
                  <c:v>360875904.19999999</c:v>
                </c:pt>
                <c:pt idx="4612">
                  <c:v>360875907.19999999</c:v>
                </c:pt>
                <c:pt idx="4613">
                  <c:v>360875911.5</c:v>
                </c:pt>
                <c:pt idx="4614">
                  <c:v>360875916.69999999</c:v>
                </c:pt>
                <c:pt idx="4615">
                  <c:v>360875941.89999998</c:v>
                </c:pt>
                <c:pt idx="4616">
                  <c:v>360875953.60000002</c:v>
                </c:pt>
                <c:pt idx="4617">
                  <c:v>360875989.89999998</c:v>
                </c:pt>
                <c:pt idx="4618">
                  <c:v>360876004.89999998</c:v>
                </c:pt>
                <c:pt idx="4619">
                  <c:v>360876040</c:v>
                </c:pt>
                <c:pt idx="4620">
                  <c:v>360876054.30000001</c:v>
                </c:pt>
                <c:pt idx="4621">
                  <c:v>360876067.30000001</c:v>
                </c:pt>
                <c:pt idx="4622">
                  <c:v>360876073</c:v>
                </c:pt>
                <c:pt idx="4623">
                  <c:v>360876082.10000002</c:v>
                </c:pt>
                <c:pt idx="4624">
                  <c:v>360876087.60000002</c:v>
                </c:pt>
                <c:pt idx="4625">
                  <c:v>360876098.69999999</c:v>
                </c:pt>
                <c:pt idx="4626">
                  <c:v>360876100.89999998</c:v>
                </c:pt>
                <c:pt idx="4627">
                  <c:v>360876112.5</c:v>
                </c:pt>
                <c:pt idx="4628">
                  <c:v>360876117.30000001</c:v>
                </c:pt>
                <c:pt idx="4629">
                  <c:v>360876122.5</c:v>
                </c:pt>
                <c:pt idx="4630">
                  <c:v>360876129.5</c:v>
                </c:pt>
                <c:pt idx="4631">
                  <c:v>360876145.69999999</c:v>
                </c:pt>
                <c:pt idx="4632">
                  <c:v>360876147.19999999</c:v>
                </c:pt>
                <c:pt idx="4633">
                  <c:v>360876150.89999998</c:v>
                </c:pt>
                <c:pt idx="4634">
                  <c:v>360876153.60000002</c:v>
                </c:pt>
                <c:pt idx="4635">
                  <c:v>360876160.80000001</c:v>
                </c:pt>
                <c:pt idx="4636">
                  <c:v>360876167.89999998</c:v>
                </c:pt>
                <c:pt idx="4637">
                  <c:v>360876186.10000002</c:v>
                </c:pt>
                <c:pt idx="4638">
                  <c:v>360876189.60000002</c:v>
                </c:pt>
                <c:pt idx="4639">
                  <c:v>360876212.19999999</c:v>
                </c:pt>
                <c:pt idx="4640">
                  <c:v>360876225.80000001</c:v>
                </c:pt>
                <c:pt idx="4641">
                  <c:v>360876241.80000001</c:v>
                </c:pt>
                <c:pt idx="4642">
                  <c:v>360876244.89999998</c:v>
                </c:pt>
                <c:pt idx="4643">
                  <c:v>360876254.80000001</c:v>
                </c:pt>
                <c:pt idx="4644">
                  <c:v>360876262</c:v>
                </c:pt>
                <c:pt idx="4645">
                  <c:v>360876279.80000001</c:v>
                </c:pt>
                <c:pt idx="4646">
                  <c:v>360876284.39999998</c:v>
                </c:pt>
                <c:pt idx="4647">
                  <c:v>360876286.89999998</c:v>
                </c:pt>
                <c:pt idx="4648">
                  <c:v>360876291.10000002</c:v>
                </c:pt>
                <c:pt idx="4649">
                  <c:v>360876306.89999998</c:v>
                </c:pt>
                <c:pt idx="4650">
                  <c:v>360876312.5</c:v>
                </c:pt>
                <c:pt idx="4651">
                  <c:v>360876323.30000001</c:v>
                </c:pt>
                <c:pt idx="4652">
                  <c:v>360876332.5</c:v>
                </c:pt>
                <c:pt idx="4653">
                  <c:v>360876351.39999998</c:v>
                </c:pt>
                <c:pt idx="4654">
                  <c:v>360876355.39999998</c:v>
                </c:pt>
                <c:pt idx="4655">
                  <c:v>360876375.19999999</c:v>
                </c:pt>
                <c:pt idx="4656">
                  <c:v>360876384.30000001</c:v>
                </c:pt>
                <c:pt idx="4657">
                  <c:v>360876400.39999998</c:v>
                </c:pt>
                <c:pt idx="4658">
                  <c:v>360876408</c:v>
                </c:pt>
                <c:pt idx="4659">
                  <c:v>360876417</c:v>
                </c:pt>
                <c:pt idx="4660">
                  <c:v>360876420.10000002</c:v>
                </c:pt>
                <c:pt idx="4661">
                  <c:v>360876437.60000002</c:v>
                </c:pt>
                <c:pt idx="4662">
                  <c:v>360876448</c:v>
                </c:pt>
                <c:pt idx="4663">
                  <c:v>360876466.19999999</c:v>
                </c:pt>
                <c:pt idx="4664">
                  <c:v>360876501.5</c:v>
                </c:pt>
                <c:pt idx="4665">
                  <c:v>360876577</c:v>
                </c:pt>
                <c:pt idx="4666">
                  <c:v>360876578.80000001</c:v>
                </c:pt>
                <c:pt idx="4667">
                  <c:v>360876587</c:v>
                </c:pt>
                <c:pt idx="4668">
                  <c:v>360876591.89999998</c:v>
                </c:pt>
                <c:pt idx="4669">
                  <c:v>360876605.19999999</c:v>
                </c:pt>
                <c:pt idx="4670">
                  <c:v>360876608.19999999</c:v>
                </c:pt>
                <c:pt idx="4671">
                  <c:v>360876612.10000002</c:v>
                </c:pt>
                <c:pt idx="4672">
                  <c:v>360876614.69999999</c:v>
                </c:pt>
                <c:pt idx="4673">
                  <c:v>360876633.5</c:v>
                </c:pt>
                <c:pt idx="4674">
                  <c:v>360876642.69999999</c:v>
                </c:pt>
                <c:pt idx="4675">
                  <c:v>360876664.19999999</c:v>
                </c:pt>
                <c:pt idx="4676">
                  <c:v>360876671.39999998</c:v>
                </c:pt>
                <c:pt idx="4677">
                  <c:v>360876679.39999998</c:v>
                </c:pt>
                <c:pt idx="4678">
                  <c:v>360876681.69999999</c:v>
                </c:pt>
                <c:pt idx="4679">
                  <c:v>360876690.69999999</c:v>
                </c:pt>
                <c:pt idx="4680">
                  <c:v>360876702.69999999</c:v>
                </c:pt>
                <c:pt idx="4681">
                  <c:v>360876742.5</c:v>
                </c:pt>
                <c:pt idx="4682">
                  <c:v>360876753.10000002</c:v>
                </c:pt>
                <c:pt idx="4683">
                  <c:v>360876768.10000002</c:v>
                </c:pt>
                <c:pt idx="4684">
                  <c:v>360876771.89999998</c:v>
                </c:pt>
                <c:pt idx="4685">
                  <c:v>360876778.80000001</c:v>
                </c:pt>
                <c:pt idx="4686">
                  <c:v>360876784.19999999</c:v>
                </c:pt>
                <c:pt idx="4687">
                  <c:v>360876813.30000001</c:v>
                </c:pt>
                <c:pt idx="4688">
                  <c:v>360876827.60000002</c:v>
                </c:pt>
                <c:pt idx="4689">
                  <c:v>360876846</c:v>
                </c:pt>
                <c:pt idx="4690">
                  <c:v>360876852.10000002</c:v>
                </c:pt>
                <c:pt idx="4691">
                  <c:v>360876872.39999998</c:v>
                </c:pt>
                <c:pt idx="4692">
                  <c:v>360876882.19999999</c:v>
                </c:pt>
                <c:pt idx="4693">
                  <c:v>360876895</c:v>
                </c:pt>
                <c:pt idx="4694">
                  <c:v>360876900.39999998</c:v>
                </c:pt>
                <c:pt idx="4695">
                  <c:v>360876908</c:v>
                </c:pt>
                <c:pt idx="4696">
                  <c:v>360876909.69999999</c:v>
                </c:pt>
                <c:pt idx="4697">
                  <c:v>360876917.5</c:v>
                </c:pt>
                <c:pt idx="4698">
                  <c:v>360876935.39999998</c:v>
                </c:pt>
                <c:pt idx="4699">
                  <c:v>360876981.19999999</c:v>
                </c:pt>
                <c:pt idx="4700">
                  <c:v>360876984.89999998</c:v>
                </c:pt>
                <c:pt idx="4701">
                  <c:v>360876986</c:v>
                </c:pt>
                <c:pt idx="4702">
                  <c:v>360876990.39999998</c:v>
                </c:pt>
                <c:pt idx="4703">
                  <c:v>360877004.69999999</c:v>
                </c:pt>
                <c:pt idx="4704">
                  <c:v>360877009.5</c:v>
                </c:pt>
                <c:pt idx="4705">
                  <c:v>360877025.5</c:v>
                </c:pt>
                <c:pt idx="4706">
                  <c:v>360877033</c:v>
                </c:pt>
                <c:pt idx="4707">
                  <c:v>360877047.5</c:v>
                </c:pt>
                <c:pt idx="4708">
                  <c:v>360877055</c:v>
                </c:pt>
                <c:pt idx="4709">
                  <c:v>360877069.69999999</c:v>
                </c:pt>
                <c:pt idx="4710">
                  <c:v>360877073.10000002</c:v>
                </c:pt>
                <c:pt idx="4711">
                  <c:v>360877081.89999998</c:v>
                </c:pt>
                <c:pt idx="4712">
                  <c:v>360877086.60000002</c:v>
                </c:pt>
                <c:pt idx="4713">
                  <c:v>360877097.60000002</c:v>
                </c:pt>
                <c:pt idx="4714">
                  <c:v>360877105.5</c:v>
                </c:pt>
                <c:pt idx="4715">
                  <c:v>360877119.60000002</c:v>
                </c:pt>
                <c:pt idx="4716">
                  <c:v>360877126.10000002</c:v>
                </c:pt>
                <c:pt idx="4717">
                  <c:v>360877142.39999998</c:v>
                </c:pt>
                <c:pt idx="4718">
                  <c:v>360877152.60000002</c:v>
                </c:pt>
                <c:pt idx="4719">
                  <c:v>360877175.80000001</c:v>
                </c:pt>
                <c:pt idx="4720">
                  <c:v>360877180.10000002</c:v>
                </c:pt>
                <c:pt idx="4721">
                  <c:v>360877187.89999998</c:v>
                </c:pt>
                <c:pt idx="4722">
                  <c:v>360877195.19999999</c:v>
                </c:pt>
                <c:pt idx="4723">
                  <c:v>360877212</c:v>
                </c:pt>
                <c:pt idx="4724">
                  <c:v>360877213.89999998</c:v>
                </c:pt>
                <c:pt idx="4725">
                  <c:v>360877227.39999998</c:v>
                </c:pt>
                <c:pt idx="4726">
                  <c:v>360877236.5</c:v>
                </c:pt>
                <c:pt idx="4727">
                  <c:v>360877254.39999998</c:v>
                </c:pt>
                <c:pt idx="4728">
                  <c:v>360877258.80000001</c:v>
                </c:pt>
                <c:pt idx="4729">
                  <c:v>360877266.89999998</c:v>
                </c:pt>
                <c:pt idx="4730">
                  <c:v>360877274.10000002</c:v>
                </c:pt>
                <c:pt idx="4731">
                  <c:v>360877286.60000002</c:v>
                </c:pt>
                <c:pt idx="4732">
                  <c:v>360877287.89999998</c:v>
                </c:pt>
                <c:pt idx="4733">
                  <c:v>360877293.39999998</c:v>
                </c:pt>
                <c:pt idx="4734">
                  <c:v>360877299.69999999</c:v>
                </c:pt>
                <c:pt idx="4735">
                  <c:v>360877318.19999999</c:v>
                </c:pt>
                <c:pt idx="4736">
                  <c:v>360877327</c:v>
                </c:pt>
                <c:pt idx="4737">
                  <c:v>360877344</c:v>
                </c:pt>
                <c:pt idx="4738">
                  <c:v>360877348.89999998</c:v>
                </c:pt>
                <c:pt idx="4739">
                  <c:v>360877359.39999998</c:v>
                </c:pt>
                <c:pt idx="4740">
                  <c:v>360877362.5</c:v>
                </c:pt>
                <c:pt idx="4741">
                  <c:v>360877379.5</c:v>
                </c:pt>
                <c:pt idx="4742">
                  <c:v>360877388.30000001</c:v>
                </c:pt>
                <c:pt idx="4743">
                  <c:v>360877398.30000001</c:v>
                </c:pt>
                <c:pt idx="4744">
                  <c:v>360877400.80000001</c:v>
                </c:pt>
                <c:pt idx="4745">
                  <c:v>360877406.89999998</c:v>
                </c:pt>
                <c:pt idx="4746">
                  <c:v>360877408.69999999</c:v>
                </c:pt>
                <c:pt idx="4747">
                  <c:v>360877413.19999999</c:v>
                </c:pt>
                <c:pt idx="4748">
                  <c:v>360877420.89999998</c:v>
                </c:pt>
                <c:pt idx="4749">
                  <c:v>360877449.30000001</c:v>
                </c:pt>
                <c:pt idx="4750">
                  <c:v>360877459.89999998</c:v>
                </c:pt>
                <c:pt idx="4751">
                  <c:v>360877481.5</c:v>
                </c:pt>
                <c:pt idx="4752">
                  <c:v>360877486.19999999</c:v>
                </c:pt>
                <c:pt idx="4753">
                  <c:v>360877504.39999998</c:v>
                </c:pt>
                <c:pt idx="4754">
                  <c:v>360877511.5</c:v>
                </c:pt>
                <c:pt idx="4755">
                  <c:v>360877530.39999998</c:v>
                </c:pt>
                <c:pt idx="4756">
                  <c:v>360877539.80000001</c:v>
                </c:pt>
                <c:pt idx="4757">
                  <c:v>360877549.69999999</c:v>
                </c:pt>
                <c:pt idx="4758">
                  <c:v>360877553.60000002</c:v>
                </c:pt>
                <c:pt idx="4759">
                  <c:v>360877563.60000002</c:v>
                </c:pt>
                <c:pt idx="4760">
                  <c:v>360877569.19999999</c:v>
                </c:pt>
                <c:pt idx="4761">
                  <c:v>360877579.5</c:v>
                </c:pt>
                <c:pt idx="4762">
                  <c:v>360877588.39999998</c:v>
                </c:pt>
                <c:pt idx="4763">
                  <c:v>360877609.5</c:v>
                </c:pt>
                <c:pt idx="4764">
                  <c:v>360877612.5</c:v>
                </c:pt>
                <c:pt idx="4765">
                  <c:v>360877657.10000002</c:v>
                </c:pt>
                <c:pt idx="4766">
                  <c:v>360877678.5</c:v>
                </c:pt>
                <c:pt idx="4767">
                  <c:v>360877699.80000001</c:v>
                </c:pt>
                <c:pt idx="4768">
                  <c:v>360877710</c:v>
                </c:pt>
                <c:pt idx="4769">
                  <c:v>360877714.80000001</c:v>
                </c:pt>
                <c:pt idx="4770">
                  <c:v>360877716.19999999</c:v>
                </c:pt>
                <c:pt idx="4771">
                  <c:v>360877723.30000001</c:v>
                </c:pt>
                <c:pt idx="4772">
                  <c:v>360877727.39999998</c:v>
                </c:pt>
                <c:pt idx="4773">
                  <c:v>360877737.5</c:v>
                </c:pt>
                <c:pt idx="4774">
                  <c:v>360877741.5</c:v>
                </c:pt>
                <c:pt idx="4775">
                  <c:v>360877761.80000001</c:v>
                </c:pt>
                <c:pt idx="4776">
                  <c:v>360877772.80000001</c:v>
                </c:pt>
                <c:pt idx="4777">
                  <c:v>360877780.89999998</c:v>
                </c:pt>
                <c:pt idx="4778">
                  <c:v>360877786.10000002</c:v>
                </c:pt>
                <c:pt idx="4779">
                  <c:v>360877802.10000002</c:v>
                </c:pt>
                <c:pt idx="4780">
                  <c:v>360877811.80000001</c:v>
                </c:pt>
                <c:pt idx="4781">
                  <c:v>360877821.89999998</c:v>
                </c:pt>
                <c:pt idx="4782">
                  <c:v>360877830.60000002</c:v>
                </c:pt>
                <c:pt idx="4783">
                  <c:v>360877855.89999998</c:v>
                </c:pt>
                <c:pt idx="4784">
                  <c:v>360877868.10000002</c:v>
                </c:pt>
                <c:pt idx="4785">
                  <c:v>360877891.89999998</c:v>
                </c:pt>
                <c:pt idx="4786">
                  <c:v>360877897.10000002</c:v>
                </c:pt>
                <c:pt idx="4787">
                  <c:v>360877909.39999998</c:v>
                </c:pt>
                <c:pt idx="4788">
                  <c:v>360877917.10000002</c:v>
                </c:pt>
                <c:pt idx="4789">
                  <c:v>360877923.69999999</c:v>
                </c:pt>
                <c:pt idx="4790">
                  <c:v>360877927.30000001</c:v>
                </c:pt>
                <c:pt idx="4791">
                  <c:v>360877935.10000002</c:v>
                </c:pt>
                <c:pt idx="4792">
                  <c:v>360877941.19999999</c:v>
                </c:pt>
                <c:pt idx="4793">
                  <c:v>360877960.10000002</c:v>
                </c:pt>
                <c:pt idx="4794">
                  <c:v>360877972.10000002</c:v>
                </c:pt>
                <c:pt idx="4795">
                  <c:v>360877985.60000002</c:v>
                </c:pt>
                <c:pt idx="4796">
                  <c:v>360877998.19999999</c:v>
                </c:pt>
                <c:pt idx="4797">
                  <c:v>360878028.30000001</c:v>
                </c:pt>
                <c:pt idx="4798">
                  <c:v>360878034.89999998</c:v>
                </c:pt>
                <c:pt idx="4799">
                  <c:v>360878049.80000001</c:v>
                </c:pt>
                <c:pt idx="4800">
                  <c:v>360878056.10000002</c:v>
                </c:pt>
                <c:pt idx="4801">
                  <c:v>360878059.5</c:v>
                </c:pt>
                <c:pt idx="4802">
                  <c:v>360878065.19999999</c:v>
                </c:pt>
                <c:pt idx="4803">
                  <c:v>360878082.80000001</c:v>
                </c:pt>
                <c:pt idx="4804">
                  <c:v>360878090.10000002</c:v>
                </c:pt>
                <c:pt idx="4805">
                  <c:v>360878096.80000001</c:v>
                </c:pt>
                <c:pt idx="4806">
                  <c:v>360878099.39999998</c:v>
                </c:pt>
                <c:pt idx="4807">
                  <c:v>360878112.80000001</c:v>
                </c:pt>
                <c:pt idx="4808">
                  <c:v>360878118.60000002</c:v>
                </c:pt>
                <c:pt idx="4809">
                  <c:v>360878121.80000001</c:v>
                </c:pt>
                <c:pt idx="4810">
                  <c:v>360878127.19999999</c:v>
                </c:pt>
                <c:pt idx="4811">
                  <c:v>360878141</c:v>
                </c:pt>
                <c:pt idx="4812">
                  <c:v>360878144.89999998</c:v>
                </c:pt>
                <c:pt idx="4813">
                  <c:v>360878206.60000002</c:v>
                </c:pt>
                <c:pt idx="4814">
                  <c:v>360878246.89999998</c:v>
                </c:pt>
                <c:pt idx="4815">
                  <c:v>360878264.19999999</c:v>
                </c:pt>
                <c:pt idx="4816">
                  <c:v>360878269.60000002</c:v>
                </c:pt>
                <c:pt idx="4817">
                  <c:v>360878279.19999999</c:v>
                </c:pt>
                <c:pt idx="4818">
                  <c:v>360878283.39999998</c:v>
                </c:pt>
                <c:pt idx="4819">
                  <c:v>360878308.69999999</c:v>
                </c:pt>
                <c:pt idx="4820">
                  <c:v>360878319.89999998</c:v>
                </c:pt>
                <c:pt idx="4821">
                  <c:v>360878331.89999998</c:v>
                </c:pt>
                <c:pt idx="4822">
                  <c:v>360878340.89999998</c:v>
                </c:pt>
                <c:pt idx="4823">
                  <c:v>360878355.80000001</c:v>
                </c:pt>
                <c:pt idx="4824">
                  <c:v>360878361.39999998</c:v>
                </c:pt>
                <c:pt idx="4825">
                  <c:v>360878366</c:v>
                </c:pt>
                <c:pt idx="4826">
                  <c:v>360878373.89999998</c:v>
                </c:pt>
                <c:pt idx="4827">
                  <c:v>360878391</c:v>
                </c:pt>
                <c:pt idx="4828">
                  <c:v>360878401.80000001</c:v>
                </c:pt>
                <c:pt idx="4829">
                  <c:v>360878443</c:v>
                </c:pt>
                <c:pt idx="4830">
                  <c:v>360878457.5</c:v>
                </c:pt>
                <c:pt idx="4831">
                  <c:v>360878463</c:v>
                </c:pt>
                <c:pt idx="4832">
                  <c:v>360878464.89999998</c:v>
                </c:pt>
                <c:pt idx="4833">
                  <c:v>360878469</c:v>
                </c:pt>
                <c:pt idx="4834">
                  <c:v>360878471.10000002</c:v>
                </c:pt>
                <c:pt idx="4835">
                  <c:v>360878495.69999999</c:v>
                </c:pt>
                <c:pt idx="4836">
                  <c:v>360878508.69999999</c:v>
                </c:pt>
                <c:pt idx="4837">
                  <c:v>360878515</c:v>
                </c:pt>
                <c:pt idx="4838">
                  <c:v>360878518.5</c:v>
                </c:pt>
                <c:pt idx="4839">
                  <c:v>360878530.80000001</c:v>
                </c:pt>
                <c:pt idx="4840">
                  <c:v>360878539.19999999</c:v>
                </c:pt>
                <c:pt idx="4841">
                  <c:v>360878555.10000002</c:v>
                </c:pt>
                <c:pt idx="4842">
                  <c:v>360878571.60000002</c:v>
                </c:pt>
                <c:pt idx="4843">
                  <c:v>360878616.30000001</c:v>
                </c:pt>
                <c:pt idx="4844">
                  <c:v>360878629.39999998</c:v>
                </c:pt>
                <c:pt idx="4845">
                  <c:v>360878649.60000002</c:v>
                </c:pt>
                <c:pt idx="4846">
                  <c:v>360878659.10000002</c:v>
                </c:pt>
                <c:pt idx="4847">
                  <c:v>360878684.69999999</c:v>
                </c:pt>
                <c:pt idx="4848">
                  <c:v>360878698</c:v>
                </c:pt>
                <c:pt idx="4849">
                  <c:v>360878708.69999999</c:v>
                </c:pt>
                <c:pt idx="4850">
                  <c:v>360878716.19999999</c:v>
                </c:pt>
                <c:pt idx="4851">
                  <c:v>360878725.80000001</c:v>
                </c:pt>
                <c:pt idx="4852">
                  <c:v>360878726.60000002</c:v>
                </c:pt>
                <c:pt idx="4853">
                  <c:v>360878738.39999998</c:v>
                </c:pt>
                <c:pt idx="4854">
                  <c:v>360878746.60000002</c:v>
                </c:pt>
                <c:pt idx="4855">
                  <c:v>360878754</c:v>
                </c:pt>
                <c:pt idx="4856">
                  <c:v>360878758.60000002</c:v>
                </c:pt>
                <c:pt idx="4857">
                  <c:v>360878777.89999998</c:v>
                </c:pt>
                <c:pt idx="4858">
                  <c:v>360878787.30000001</c:v>
                </c:pt>
                <c:pt idx="4859">
                  <c:v>360878799.60000002</c:v>
                </c:pt>
                <c:pt idx="4860">
                  <c:v>360878802.60000002</c:v>
                </c:pt>
                <c:pt idx="4861">
                  <c:v>360878819.39999998</c:v>
                </c:pt>
                <c:pt idx="4862">
                  <c:v>360878827.69999999</c:v>
                </c:pt>
                <c:pt idx="4863">
                  <c:v>360878832.5</c:v>
                </c:pt>
                <c:pt idx="4864">
                  <c:v>360878835.89999998</c:v>
                </c:pt>
                <c:pt idx="4865">
                  <c:v>360878856.39999998</c:v>
                </c:pt>
                <c:pt idx="4866">
                  <c:v>360878863.39999998</c:v>
                </c:pt>
                <c:pt idx="4867">
                  <c:v>360878867.30000001</c:v>
                </c:pt>
                <c:pt idx="4868">
                  <c:v>360878869.19999999</c:v>
                </c:pt>
                <c:pt idx="4869">
                  <c:v>360878872.30000001</c:v>
                </c:pt>
                <c:pt idx="4870">
                  <c:v>360878873.89999998</c:v>
                </c:pt>
                <c:pt idx="4871">
                  <c:v>360878896.39999998</c:v>
                </c:pt>
                <c:pt idx="4872">
                  <c:v>360878909.19999999</c:v>
                </c:pt>
                <c:pt idx="4873">
                  <c:v>360878925.19999999</c:v>
                </c:pt>
                <c:pt idx="4874">
                  <c:v>360878934.39999998</c:v>
                </c:pt>
                <c:pt idx="4875">
                  <c:v>360878945.30000001</c:v>
                </c:pt>
                <c:pt idx="4876">
                  <c:v>360878946.19999999</c:v>
                </c:pt>
                <c:pt idx="4877">
                  <c:v>360878951.69999999</c:v>
                </c:pt>
                <c:pt idx="4878">
                  <c:v>360878957.69999999</c:v>
                </c:pt>
                <c:pt idx="4879">
                  <c:v>360878969.5</c:v>
                </c:pt>
                <c:pt idx="4880">
                  <c:v>360878972.30000001</c:v>
                </c:pt>
                <c:pt idx="4881">
                  <c:v>360878978.30000001</c:v>
                </c:pt>
                <c:pt idx="4882">
                  <c:v>360878984.19999999</c:v>
                </c:pt>
                <c:pt idx="4883">
                  <c:v>360878997</c:v>
                </c:pt>
                <c:pt idx="4884">
                  <c:v>360879000.19999999</c:v>
                </c:pt>
                <c:pt idx="4885">
                  <c:v>360879019</c:v>
                </c:pt>
                <c:pt idx="4886">
                  <c:v>360879028.89999998</c:v>
                </c:pt>
                <c:pt idx="4887">
                  <c:v>360879037</c:v>
                </c:pt>
                <c:pt idx="4888">
                  <c:v>360879050.10000002</c:v>
                </c:pt>
                <c:pt idx="4889">
                  <c:v>360879083.69999999</c:v>
                </c:pt>
                <c:pt idx="4890">
                  <c:v>360879087.69999999</c:v>
                </c:pt>
                <c:pt idx="4891">
                  <c:v>360879095.80000001</c:v>
                </c:pt>
                <c:pt idx="4892">
                  <c:v>360879100.19999999</c:v>
                </c:pt>
                <c:pt idx="4893">
                  <c:v>360879105.89999998</c:v>
                </c:pt>
                <c:pt idx="4894">
                  <c:v>360879109.10000002</c:v>
                </c:pt>
                <c:pt idx="4895">
                  <c:v>360879126.19999999</c:v>
                </c:pt>
                <c:pt idx="4896">
                  <c:v>360879131.39999998</c:v>
                </c:pt>
                <c:pt idx="4897">
                  <c:v>360879133.80000001</c:v>
                </c:pt>
                <c:pt idx="4898">
                  <c:v>360879134.80000001</c:v>
                </c:pt>
                <c:pt idx="4899">
                  <c:v>360879137.89999998</c:v>
                </c:pt>
                <c:pt idx="4900">
                  <c:v>360879141.60000002</c:v>
                </c:pt>
                <c:pt idx="4901">
                  <c:v>360879157.10000002</c:v>
                </c:pt>
                <c:pt idx="4902">
                  <c:v>360879163.10000002</c:v>
                </c:pt>
                <c:pt idx="4903">
                  <c:v>360879194.80000001</c:v>
                </c:pt>
                <c:pt idx="4904">
                  <c:v>360879207.69999999</c:v>
                </c:pt>
                <c:pt idx="4905">
                  <c:v>360879215.89999998</c:v>
                </c:pt>
                <c:pt idx="4906">
                  <c:v>360879225</c:v>
                </c:pt>
                <c:pt idx="4907">
                  <c:v>360879240.60000002</c:v>
                </c:pt>
                <c:pt idx="4908">
                  <c:v>360879272</c:v>
                </c:pt>
                <c:pt idx="4909">
                  <c:v>360879340.30000001</c:v>
                </c:pt>
                <c:pt idx="4910">
                  <c:v>360879344.69999999</c:v>
                </c:pt>
                <c:pt idx="4911">
                  <c:v>360879353.30000001</c:v>
                </c:pt>
                <c:pt idx="4912">
                  <c:v>360879354.69999999</c:v>
                </c:pt>
                <c:pt idx="4913">
                  <c:v>360879359.10000002</c:v>
                </c:pt>
                <c:pt idx="4914">
                  <c:v>360879360.89999998</c:v>
                </c:pt>
                <c:pt idx="4915">
                  <c:v>360879365.19999999</c:v>
                </c:pt>
                <c:pt idx="4916">
                  <c:v>360879375.39999998</c:v>
                </c:pt>
                <c:pt idx="4917">
                  <c:v>360879398.10000002</c:v>
                </c:pt>
                <c:pt idx="4918">
                  <c:v>360879417.69999999</c:v>
                </c:pt>
                <c:pt idx="4919">
                  <c:v>360879467</c:v>
                </c:pt>
                <c:pt idx="4920">
                  <c:v>360879469.39999998</c:v>
                </c:pt>
                <c:pt idx="4921">
                  <c:v>360879477.60000002</c:v>
                </c:pt>
                <c:pt idx="4922">
                  <c:v>360879484.19999999</c:v>
                </c:pt>
                <c:pt idx="4923">
                  <c:v>360879500.30000001</c:v>
                </c:pt>
                <c:pt idx="4924">
                  <c:v>360879512</c:v>
                </c:pt>
                <c:pt idx="4925">
                  <c:v>360879552.19999999</c:v>
                </c:pt>
                <c:pt idx="4926">
                  <c:v>360879561.30000001</c:v>
                </c:pt>
                <c:pt idx="4927">
                  <c:v>360879570.30000001</c:v>
                </c:pt>
                <c:pt idx="4928">
                  <c:v>360879578.39999998</c:v>
                </c:pt>
                <c:pt idx="4929">
                  <c:v>360879658.19999999</c:v>
                </c:pt>
                <c:pt idx="4930">
                  <c:v>360879692.39999998</c:v>
                </c:pt>
                <c:pt idx="4931">
                  <c:v>360879721.80000001</c:v>
                </c:pt>
                <c:pt idx="4932">
                  <c:v>360879728.60000002</c:v>
                </c:pt>
                <c:pt idx="4933">
                  <c:v>360879730.60000002</c:v>
                </c:pt>
                <c:pt idx="4934">
                  <c:v>360879732.19999999</c:v>
                </c:pt>
                <c:pt idx="4935">
                  <c:v>360879735.60000002</c:v>
                </c:pt>
                <c:pt idx="4936">
                  <c:v>360879748.10000002</c:v>
                </c:pt>
                <c:pt idx="4937">
                  <c:v>360879756.89999998</c:v>
                </c:pt>
                <c:pt idx="4938">
                  <c:v>360879779.30000001</c:v>
                </c:pt>
                <c:pt idx="4939">
                  <c:v>360879782.30000001</c:v>
                </c:pt>
                <c:pt idx="4940">
                  <c:v>360879794.60000002</c:v>
                </c:pt>
                <c:pt idx="4941">
                  <c:v>360879799.19999999</c:v>
                </c:pt>
                <c:pt idx="4942">
                  <c:v>360879804.60000002</c:v>
                </c:pt>
                <c:pt idx="4943">
                  <c:v>360879810.80000001</c:v>
                </c:pt>
                <c:pt idx="4944">
                  <c:v>360879840.39999998</c:v>
                </c:pt>
                <c:pt idx="4945">
                  <c:v>360879850.10000002</c:v>
                </c:pt>
                <c:pt idx="4946">
                  <c:v>360879857.10000002</c:v>
                </c:pt>
                <c:pt idx="4947">
                  <c:v>360879861.89999998</c:v>
                </c:pt>
                <c:pt idx="4948">
                  <c:v>360879875.39999998</c:v>
                </c:pt>
                <c:pt idx="4949">
                  <c:v>360879876.5</c:v>
                </c:pt>
                <c:pt idx="4950">
                  <c:v>360879877.10000002</c:v>
                </c:pt>
                <c:pt idx="4951">
                  <c:v>360879879.60000002</c:v>
                </c:pt>
                <c:pt idx="4952">
                  <c:v>360879891.89999998</c:v>
                </c:pt>
                <c:pt idx="4953">
                  <c:v>360879899.10000002</c:v>
                </c:pt>
                <c:pt idx="4954">
                  <c:v>360879930.10000002</c:v>
                </c:pt>
                <c:pt idx="4955">
                  <c:v>360879948</c:v>
                </c:pt>
                <c:pt idx="4956">
                  <c:v>360879981.30000001</c:v>
                </c:pt>
                <c:pt idx="4957">
                  <c:v>360879988.10000002</c:v>
                </c:pt>
                <c:pt idx="4958">
                  <c:v>360880001.60000002</c:v>
                </c:pt>
                <c:pt idx="4959">
                  <c:v>360880022.80000001</c:v>
                </c:pt>
                <c:pt idx="4960">
                  <c:v>360880075.80000001</c:v>
                </c:pt>
                <c:pt idx="4961">
                  <c:v>360880079.69999999</c:v>
                </c:pt>
                <c:pt idx="4962">
                  <c:v>360880127.19999999</c:v>
                </c:pt>
                <c:pt idx="4963">
                  <c:v>360880141.89999998</c:v>
                </c:pt>
                <c:pt idx="4964">
                  <c:v>360880153.10000002</c:v>
                </c:pt>
                <c:pt idx="4965">
                  <c:v>360880156.30000001</c:v>
                </c:pt>
                <c:pt idx="4966">
                  <c:v>360880179.30000001</c:v>
                </c:pt>
                <c:pt idx="4967">
                  <c:v>360880187</c:v>
                </c:pt>
                <c:pt idx="4968">
                  <c:v>360880210</c:v>
                </c:pt>
                <c:pt idx="4969">
                  <c:v>360880221.19999999</c:v>
                </c:pt>
                <c:pt idx="4970">
                  <c:v>360880242.5</c:v>
                </c:pt>
                <c:pt idx="4971">
                  <c:v>360880251.30000001</c:v>
                </c:pt>
                <c:pt idx="4972">
                  <c:v>360880286.5</c:v>
                </c:pt>
                <c:pt idx="4973">
                  <c:v>360880293.80000001</c:v>
                </c:pt>
                <c:pt idx="4974">
                  <c:v>360880315.10000002</c:v>
                </c:pt>
                <c:pt idx="4975">
                  <c:v>360880322.60000002</c:v>
                </c:pt>
                <c:pt idx="4976">
                  <c:v>360880334.60000002</c:v>
                </c:pt>
                <c:pt idx="4977">
                  <c:v>360880335.19999999</c:v>
                </c:pt>
                <c:pt idx="4978">
                  <c:v>360880338.89999998</c:v>
                </c:pt>
                <c:pt idx="4979">
                  <c:v>360880343.80000001</c:v>
                </c:pt>
                <c:pt idx="4980">
                  <c:v>360880360.80000001</c:v>
                </c:pt>
                <c:pt idx="4981">
                  <c:v>360880367.89999998</c:v>
                </c:pt>
                <c:pt idx="4982">
                  <c:v>360880386.10000002</c:v>
                </c:pt>
                <c:pt idx="4983">
                  <c:v>360880388.30000001</c:v>
                </c:pt>
                <c:pt idx="4984">
                  <c:v>360880414.60000002</c:v>
                </c:pt>
                <c:pt idx="4985">
                  <c:v>360880421.80000001</c:v>
                </c:pt>
                <c:pt idx="4986">
                  <c:v>360880431.5</c:v>
                </c:pt>
                <c:pt idx="4987">
                  <c:v>360880435.39999998</c:v>
                </c:pt>
                <c:pt idx="4988">
                  <c:v>360880469.39999998</c:v>
                </c:pt>
                <c:pt idx="4989">
                  <c:v>360880479.19999999</c:v>
                </c:pt>
                <c:pt idx="4990">
                  <c:v>360880486.89999998</c:v>
                </c:pt>
                <c:pt idx="4991">
                  <c:v>360880490.5</c:v>
                </c:pt>
                <c:pt idx="4992">
                  <c:v>360880510.5</c:v>
                </c:pt>
                <c:pt idx="4993">
                  <c:v>360880517.30000001</c:v>
                </c:pt>
                <c:pt idx="4994">
                  <c:v>360880529</c:v>
                </c:pt>
                <c:pt idx="4995">
                  <c:v>360880530.10000002</c:v>
                </c:pt>
                <c:pt idx="4996">
                  <c:v>360880534.80000001</c:v>
                </c:pt>
                <c:pt idx="4997">
                  <c:v>360880540.5</c:v>
                </c:pt>
                <c:pt idx="4998">
                  <c:v>360880562.69999999</c:v>
                </c:pt>
                <c:pt idx="4999">
                  <c:v>360880567.60000002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5B6-4882-B046-62B3BE9B4ECA}"/>
            </c:ext>
          </c:extLst>
        </c:ser>
        <c:ser>
          <c:idx val="1"/>
          <c:order val="1"/>
          <c:tx>
            <c:strRef>
              <c:f>convergenceplot!$C$1</c:f>
              <c:strCache>
                <c:ptCount val="1"/>
                <c:pt idx="0">
                  <c:v>SDDPjl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convergenceplot!$C$2:$C$5001</c:f>
              <c:numCache>
                <c:formatCode>General</c:formatCode>
                <c:ptCount val="5000"/>
                <c:pt idx="0">
                  <c:v>1994000</c:v>
                </c:pt>
                <c:pt idx="1">
                  <c:v>2935000</c:v>
                </c:pt>
                <c:pt idx="2">
                  <c:v>5437000</c:v>
                </c:pt>
                <c:pt idx="3">
                  <c:v>5657000</c:v>
                </c:pt>
                <c:pt idx="4">
                  <c:v>10034000</c:v>
                </c:pt>
                <c:pt idx="5">
                  <c:v>12483000</c:v>
                </c:pt>
                <c:pt idx="6">
                  <c:v>12869000</c:v>
                </c:pt>
                <c:pt idx="7">
                  <c:v>14220000</c:v>
                </c:pt>
                <c:pt idx="8">
                  <c:v>347748000</c:v>
                </c:pt>
                <c:pt idx="9">
                  <c:v>347846000</c:v>
                </c:pt>
                <c:pt idx="10">
                  <c:v>347849000</c:v>
                </c:pt>
                <c:pt idx="11">
                  <c:v>347850000</c:v>
                </c:pt>
                <c:pt idx="12">
                  <c:v>347851000</c:v>
                </c:pt>
                <c:pt idx="13">
                  <c:v>347852000</c:v>
                </c:pt>
                <c:pt idx="14">
                  <c:v>347853000</c:v>
                </c:pt>
                <c:pt idx="15">
                  <c:v>347878000</c:v>
                </c:pt>
                <c:pt idx="16">
                  <c:v>347893000</c:v>
                </c:pt>
                <c:pt idx="17">
                  <c:v>347957000</c:v>
                </c:pt>
                <c:pt idx="18">
                  <c:v>347963000</c:v>
                </c:pt>
                <c:pt idx="19">
                  <c:v>348008000</c:v>
                </c:pt>
                <c:pt idx="20">
                  <c:v>348347000</c:v>
                </c:pt>
                <c:pt idx="21">
                  <c:v>348395000</c:v>
                </c:pt>
                <c:pt idx="22">
                  <c:v>348543000</c:v>
                </c:pt>
                <c:pt idx="23">
                  <c:v>357084000</c:v>
                </c:pt>
                <c:pt idx="24">
                  <c:v>357084000</c:v>
                </c:pt>
                <c:pt idx="25">
                  <c:v>357085000</c:v>
                </c:pt>
                <c:pt idx="26">
                  <c:v>357318000</c:v>
                </c:pt>
                <c:pt idx="27">
                  <c:v>357322000</c:v>
                </c:pt>
                <c:pt idx="28">
                  <c:v>357322000</c:v>
                </c:pt>
                <c:pt idx="29">
                  <c:v>357323000</c:v>
                </c:pt>
                <c:pt idx="30">
                  <c:v>357346000</c:v>
                </c:pt>
                <c:pt idx="31">
                  <c:v>357346000</c:v>
                </c:pt>
                <c:pt idx="32">
                  <c:v>357349000</c:v>
                </c:pt>
                <c:pt idx="33">
                  <c:v>357364000</c:v>
                </c:pt>
                <c:pt idx="34">
                  <c:v>357364000</c:v>
                </c:pt>
                <c:pt idx="35">
                  <c:v>357364000</c:v>
                </c:pt>
                <c:pt idx="36">
                  <c:v>357385000</c:v>
                </c:pt>
                <c:pt idx="37">
                  <c:v>357388000</c:v>
                </c:pt>
                <c:pt idx="38">
                  <c:v>358456000</c:v>
                </c:pt>
                <c:pt idx="39">
                  <c:v>358456000</c:v>
                </c:pt>
                <c:pt idx="40">
                  <c:v>358470000</c:v>
                </c:pt>
                <c:pt idx="41">
                  <c:v>358479000</c:v>
                </c:pt>
                <c:pt idx="42">
                  <c:v>358492000</c:v>
                </c:pt>
                <c:pt idx="43">
                  <c:v>358493000</c:v>
                </c:pt>
                <c:pt idx="44">
                  <c:v>358495000</c:v>
                </c:pt>
                <c:pt idx="45">
                  <c:v>358495000</c:v>
                </c:pt>
                <c:pt idx="46">
                  <c:v>358497000</c:v>
                </c:pt>
                <c:pt idx="47">
                  <c:v>358499000</c:v>
                </c:pt>
                <c:pt idx="48">
                  <c:v>358499000</c:v>
                </c:pt>
                <c:pt idx="49">
                  <c:v>358514000</c:v>
                </c:pt>
                <c:pt idx="50">
                  <c:v>358515000</c:v>
                </c:pt>
                <c:pt idx="51">
                  <c:v>358516000</c:v>
                </c:pt>
                <c:pt idx="52">
                  <c:v>358517000</c:v>
                </c:pt>
                <c:pt idx="53">
                  <c:v>358517000</c:v>
                </c:pt>
                <c:pt idx="54">
                  <c:v>358546000</c:v>
                </c:pt>
                <c:pt idx="55">
                  <c:v>358548000</c:v>
                </c:pt>
                <c:pt idx="56">
                  <c:v>358548000</c:v>
                </c:pt>
                <c:pt idx="57">
                  <c:v>358550000</c:v>
                </c:pt>
                <c:pt idx="58">
                  <c:v>358551000</c:v>
                </c:pt>
                <c:pt idx="59">
                  <c:v>358551000</c:v>
                </c:pt>
                <c:pt idx="60">
                  <c:v>358551000</c:v>
                </c:pt>
                <c:pt idx="61">
                  <c:v>358627000</c:v>
                </c:pt>
                <c:pt idx="62">
                  <c:v>358643000</c:v>
                </c:pt>
                <c:pt idx="63">
                  <c:v>358643000</c:v>
                </c:pt>
                <c:pt idx="64">
                  <c:v>358656000</c:v>
                </c:pt>
                <c:pt idx="65">
                  <c:v>358656000</c:v>
                </c:pt>
                <c:pt idx="66">
                  <c:v>358658000</c:v>
                </c:pt>
                <c:pt idx="67">
                  <c:v>358803000</c:v>
                </c:pt>
                <c:pt idx="68">
                  <c:v>358805000</c:v>
                </c:pt>
                <c:pt idx="69">
                  <c:v>358834000</c:v>
                </c:pt>
                <c:pt idx="70">
                  <c:v>358839000</c:v>
                </c:pt>
                <c:pt idx="71">
                  <c:v>358839000</c:v>
                </c:pt>
                <c:pt idx="72">
                  <c:v>358839000</c:v>
                </c:pt>
                <c:pt idx="73">
                  <c:v>358839000</c:v>
                </c:pt>
                <c:pt idx="74">
                  <c:v>358839000</c:v>
                </c:pt>
                <c:pt idx="75">
                  <c:v>358856000</c:v>
                </c:pt>
                <c:pt idx="76">
                  <c:v>358879000</c:v>
                </c:pt>
                <c:pt idx="77">
                  <c:v>358880000</c:v>
                </c:pt>
                <c:pt idx="78">
                  <c:v>359063000</c:v>
                </c:pt>
                <c:pt idx="79">
                  <c:v>359064000</c:v>
                </c:pt>
                <c:pt idx="80">
                  <c:v>359073000</c:v>
                </c:pt>
                <c:pt idx="81">
                  <c:v>359073000</c:v>
                </c:pt>
                <c:pt idx="82">
                  <c:v>359080000</c:v>
                </c:pt>
                <c:pt idx="83">
                  <c:v>359080000</c:v>
                </c:pt>
                <c:pt idx="84">
                  <c:v>359083000</c:v>
                </c:pt>
                <c:pt idx="85">
                  <c:v>359090000</c:v>
                </c:pt>
                <c:pt idx="86">
                  <c:v>359091000</c:v>
                </c:pt>
                <c:pt idx="87">
                  <c:v>359098000</c:v>
                </c:pt>
                <c:pt idx="88">
                  <c:v>359105000</c:v>
                </c:pt>
                <c:pt idx="89">
                  <c:v>359120000</c:v>
                </c:pt>
                <c:pt idx="90">
                  <c:v>359134000</c:v>
                </c:pt>
                <c:pt idx="91">
                  <c:v>359138000</c:v>
                </c:pt>
                <c:pt idx="92">
                  <c:v>359245000</c:v>
                </c:pt>
                <c:pt idx="93">
                  <c:v>359254000</c:v>
                </c:pt>
                <c:pt idx="94">
                  <c:v>359255000</c:v>
                </c:pt>
                <c:pt idx="95">
                  <c:v>359264000</c:v>
                </c:pt>
                <c:pt idx="96">
                  <c:v>359265000</c:v>
                </c:pt>
                <c:pt idx="97">
                  <c:v>359269000</c:v>
                </c:pt>
                <c:pt idx="98">
                  <c:v>359270000</c:v>
                </c:pt>
                <c:pt idx="99">
                  <c:v>359273000</c:v>
                </c:pt>
                <c:pt idx="100">
                  <c:v>359274000</c:v>
                </c:pt>
                <c:pt idx="101">
                  <c:v>359318000</c:v>
                </c:pt>
                <c:pt idx="102">
                  <c:v>359319000</c:v>
                </c:pt>
                <c:pt idx="103">
                  <c:v>359319000</c:v>
                </c:pt>
                <c:pt idx="104">
                  <c:v>359325000</c:v>
                </c:pt>
                <c:pt idx="105">
                  <c:v>359327000</c:v>
                </c:pt>
                <c:pt idx="106">
                  <c:v>359329000</c:v>
                </c:pt>
                <c:pt idx="107">
                  <c:v>359341000</c:v>
                </c:pt>
                <c:pt idx="108">
                  <c:v>359342000</c:v>
                </c:pt>
                <c:pt idx="109">
                  <c:v>359348000</c:v>
                </c:pt>
                <c:pt idx="110">
                  <c:v>359362000</c:v>
                </c:pt>
                <c:pt idx="111">
                  <c:v>359384000</c:v>
                </c:pt>
                <c:pt idx="112">
                  <c:v>359396000</c:v>
                </c:pt>
                <c:pt idx="113">
                  <c:v>359409000</c:v>
                </c:pt>
                <c:pt idx="114">
                  <c:v>359420000</c:v>
                </c:pt>
                <c:pt idx="115">
                  <c:v>359432000</c:v>
                </c:pt>
                <c:pt idx="116">
                  <c:v>359433000</c:v>
                </c:pt>
                <c:pt idx="117">
                  <c:v>359437000</c:v>
                </c:pt>
                <c:pt idx="118">
                  <c:v>359443000</c:v>
                </c:pt>
                <c:pt idx="119">
                  <c:v>359451000</c:v>
                </c:pt>
                <c:pt idx="120">
                  <c:v>359451000</c:v>
                </c:pt>
                <c:pt idx="121">
                  <c:v>359451000</c:v>
                </c:pt>
                <c:pt idx="122">
                  <c:v>359456000</c:v>
                </c:pt>
                <c:pt idx="123">
                  <c:v>359457000</c:v>
                </c:pt>
                <c:pt idx="124">
                  <c:v>359458000</c:v>
                </c:pt>
                <c:pt idx="125">
                  <c:v>359458000</c:v>
                </c:pt>
                <c:pt idx="126">
                  <c:v>359764000</c:v>
                </c:pt>
                <c:pt idx="127">
                  <c:v>359764000</c:v>
                </c:pt>
                <c:pt idx="128">
                  <c:v>359773000</c:v>
                </c:pt>
                <c:pt idx="129">
                  <c:v>359779000</c:v>
                </c:pt>
                <c:pt idx="130">
                  <c:v>359780000</c:v>
                </c:pt>
                <c:pt idx="131">
                  <c:v>359780000</c:v>
                </c:pt>
                <c:pt idx="132">
                  <c:v>359780000</c:v>
                </c:pt>
                <c:pt idx="133">
                  <c:v>359783000</c:v>
                </c:pt>
                <c:pt idx="134">
                  <c:v>359784000</c:v>
                </c:pt>
                <c:pt idx="135">
                  <c:v>359786000</c:v>
                </c:pt>
                <c:pt idx="136">
                  <c:v>359786000</c:v>
                </c:pt>
                <c:pt idx="137">
                  <c:v>359787000</c:v>
                </c:pt>
                <c:pt idx="138">
                  <c:v>359789000</c:v>
                </c:pt>
                <c:pt idx="139">
                  <c:v>359790000</c:v>
                </c:pt>
                <c:pt idx="140">
                  <c:v>359794000</c:v>
                </c:pt>
                <c:pt idx="141">
                  <c:v>359796000</c:v>
                </c:pt>
                <c:pt idx="142">
                  <c:v>359800000</c:v>
                </c:pt>
                <c:pt idx="143">
                  <c:v>359801000</c:v>
                </c:pt>
                <c:pt idx="144">
                  <c:v>359808000</c:v>
                </c:pt>
                <c:pt idx="145">
                  <c:v>359809000</c:v>
                </c:pt>
                <c:pt idx="146">
                  <c:v>359809000</c:v>
                </c:pt>
                <c:pt idx="147">
                  <c:v>359811000</c:v>
                </c:pt>
                <c:pt idx="148">
                  <c:v>359811000</c:v>
                </c:pt>
                <c:pt idx="149">
                  <c:v>359813000</c:v>
                </c:pt>
                <c:pt idx="150">
                  <c:v>359813000</c:v>
                </c:pt>
                <c:pt idx="151">
                  <c:v>359864000</c:v>
                </c:pt>
                <c:pt idx="152">
                  <c:v>359865000</c:v>
                </c:pt>
                <c:pt idx="153">
                  <c:v>359865000</c:v>
                </c:pt>
                <c:pt idx="154">
                  <c:v>359866000</c:v>
                </c:pt>
                <c:pt idx="155">
                  <c:v>359866000</c:v>
                </c:pt>
                <c:pt idx="156">
                  <c:v>359866000</c:v>
                </c:pt>
                <c:pt idx="157">
                  <c:v>359866000</c:v>
                </c:pt>
                <c:pt idx="158">
                  <c:v>359866000</c:v>
                </c:pt>
                <c:pt idx="159">
                  <c:v>359867000</c:v>
                </c:pt>
                <c:pt idx="160">
                  <c:v>359867000</c:v>
                </c:pt>
                <c:pt idx="161">
                  <c:v>359867000</c:v>
                </c:pt>
                <c:pt idx="162">
                  <c:v>359867000</c:v>
                </c:pt>
                <c:pt idx="163">
                  <c:v>359867000</c:v>
                </c:pt>
                <c:pt idx="164">
                  <c:v>359867000</c:v>
                </c:pt>
                <c:pt idx="165">
                  <c:v>359867000</c:v>
                </c:pt>
                <c:pt idx="166">
                  <c:v>359867000</c:v>
                </c:pt>
                <c:pt idx="167">
                  <c:v>359867000</c:v>
                </c:pt>
                <c:pt idx="168">
                  <c:v>359867000</c:v>
                </c:pt>
                <c:pt idx="169">
                  <c:v>359868000</c:v>
                </c:pt>
                <c:pt idx="170">
                  <c:v>359868000</c:v>
                </c:pt>
                <c:pt idx="171">
                  <c:v>359868000</c:v>
                </c:pt>
                <c:pt idx="172">
                  <c:v>359868000</c:v>
                </c:pt>
                <c:pt idx="173">
                  <c:v>359869000</c:v>
                </c:pt>
                <c:pt idx="174">
                  <c:v>359869000</c:v>
                </c:pt>
                <c:pt idx="175">
                  <c:v>359869000</c:v>
                </c:pt>
                <c:pt idx="176">
                  <c:v>359869000</c:v>
                </c:pt>
                <c:pt idx="177">
                  <c:v>359869000</c:v>
                </c:pt>
                <c:pt idx="178">
                  <c:v>359869000</c:v>
                </c:pt>
                <c:pt idx="179">
                  <c:v>359871000</c:v>
                </c:pt>
                <c:pt idx="180">
                  <c:v>359875000</c:v>
                </c:pt>
                <c:pt idx="181">
                  <c:v>359877000</c:v>
                </c:pt>
                <c:pt idx="182">
                  <c:v>359880000</c:v>
                </c:pt>
                <c:pt idx="183">
                  <c:v>359881000</c:v>
                </c:pt>
                <c:pt idx="184">
                  <c:v>359881000</c:v>
                </c:pt>
                <c:pt idx="185">
                  <c:v>359883000</c:v>
                </c:pt>
                <c:pt idx="186">
                  <c:v>359883000</c:v>
                </c:pt>
                <c:pt idx="187">
                  <c:v>359930000</c:v>
                </c:pt>
                <c:pt idx="188">
                  <c:v>359933000</c:v>
                </c:pt>
                <c:pt idx="189">
                  <c:v>359933000</c:v>
                </c:pt>
                <c:pt idx="190">
                  <c:v>359936000</c:v>
                </c:pt>
                <c:pt idx="191">
                  <c:v>359936000</c:v>
                </c:pt>
                <c:pt idx="192">
                  <c:v>359942000</c:v>
                </c:pt>
                <c:pt idx="193">
                  <c:v>359955000</c:v>
                </c:pt>
                <c:pt idx="194">
                  <c:v>359961000</c:v>
                </c:pt>
                <c:pt idx="195">
                  <c:v>359969000</c:v>
                </c:pt>
                <c:pt idx="196">
                  <c:v>359972000</c:v>
                </c:pt>
                <c:pt idx="197">
                  <c:v>359974000</c:v>
                </c:pt>
                <c:pt idx="198">
                  <c:v>359979000</c:v>
                </c:pt>
                <c:pt idx="199">
                  <c:v>359980000</c:v>
                </c:pt>
                <c:pt idx="200">
                  <c:v>359983000</c:v>
                </c:pt>
                <c:pt idx="201">
                  <c:v>359985000</c:v>
                </c:pt>
                <c:pt idx="202">
                  <c:v>359995000</c:v>
                </c:pt>
                <c:pt idx="203">
                  <c:v>359996000</c:v>
                </c:pt>
                <c:pt idx="204">
                  <c:v>359999000</c:v>
                </c:pt>
                <c:pt idx="205">
                  <c:v>360000000</c:v>
                </c:pt>
                <c:pt idx="206">
                  <c:v>360000000</c:v>
                </c:pt>
                <c:pt idx="207">
                  <c:v>360001000</c:v>
                </c:pt>
                <c:pt idx="208">
                  <c:v>360001000</c:v>
                </c:pt>
                <c:pt idx="209">
                  <c:v>360003000</c:v>
                </c:pt>
                <c:pt idx="210">
                  <c:v>360003000</c:v>
                </c:pt>
                <c:pt idx="211">
                  <c:v>360003000</c:v>
                </c:pt>
                <c:pt idx="212">
                  <c:v>360011000</c:v>
                </c:pt>
                <c:pt idx="213">
                  <c:v>360012000</c:v>
                </c:pt>
                <c:pt idx="214">
                  <c:v>360014000</c:v>
                </c:pt>
                <c:pt idx="215">
                  <c:v>360014000</c:v>
                </c:pt>
                <c:pt idx="216">
                  <c:v>360015000</c:v>
                </c:pt>
                <c:pt idx="217">
                  <c:v>360015000</c:v>
                </c:pt>
                <c:pt idx="218">
                  <c:v>360018000</c:v>
                </c:pt>
                <c:pt idx="219">
                  <c:v>360018000</c:v>
                </c:pt>
                <c:pt idx="220">
                  <c:v>360018000</c:v>
                </c:pt>
                <c:pt idx="221">
                  <c:v>360020000</c:v>
                </c:pt>
                <c:pt idx="222">
                  <c:v>360021000</c:v>
                </c:pt>
                <c:pt idx="223">
                  <c:v>360027000</c:v>
                </c:pt>
                <c:pt idx="224">
                  <c:v>360027000</c:v>
                </c:pt>
                <c:pt idx="225">
                  <c:v>360028000</c:v>
                </c:pt>
                <c:pt idx="226">
                  <c:v>360032000</c:v>
                </c:pt>
                <c:pt idx="227">
                  <c:v>360033000</c:v>
                </c:pt>
                <c:pt idx="228">
                  <c:v>360038000</c:v>
                </c:pt>
                <c:pt idx="229">
                  <c:v>360039000</c:v>
                </c:pt>
                <c:pt idx="230">
                  <c:v>360046000</c:v>
                </c:pt>
                <c:pt idx="231">
                  <c:v>360046000</c:v>
                </c:pt>
                <c:pt idx="232">
                  <c:v>360047000</c:v>
                </c:pt>
                <c:pt idx="233">
                  <c:v>360051000</c:v>
                </c:pt>
                <c:pt idx="234">
                  <c:v>360052000</c:v>
                </c:pt>
                <c:pt idx="235">
                  <c:v>360053000</c:v>
                </c:pt>
                <c:pt idx="236">
                  <c:v>360054000</c:v>
                </c:pt>
                <c:pt idx="237">
                  <c:v>360056000</c:v>
                </c:pt>
                <c:pt idx="238">
                  <c:v>360058000</c:v>
                </c:pt>
                <c:pt idx="239">
                  <c:v>360058000</c:v>
                </c:pt>
                <c:pt idx="240">
                  <c:v>360062000</c:v>
                </c:pt>
                <c:pt idx="241">
                  <c:v>360063000</c:v>
                </c:pt>
                <c:pt idx="242">
                  <c:v>360064000</c:v>
                </c:pt>
                <c:pt idx="243">
                  <c:v>360065000</c:v>
                </c:pt>
                <c:pt idx="244">
                  <c:v>360066000</c:v>
                </c:pt>
                <c:pt idx="245">
                  <c:v>360067000</c:v>
                </c:pt>
                <c:pt idx="246">
                  <c:v>360068000</c:v>
                </c:pt>
                <c:pt idx="247">
                  <c:v>360069000</c:v>
                </c:pt>
                <c:pt idx="248">
                  <c:v>360070000</c:v>
                </c:pt>
                <c:pt idx="249">
                  <c:v>360071000</c:v>
                </c:pt>
                <c:pt idx="250">
                  <c:v>360072000</c:v>
                </c:pt>
                <c:pt idx="251">
                  <c:v>360074000</c:v>
                </c:pt>
                <c:pt idx="252">
                  <c:v>360076000</c:v>
                </c:pt>
                <c:pt idx="253">
                  <c:v>360078000</c:v>
                </c:pt>
                <c:pt idx="254">
                  <c:v>360082000</c:v>
                </c:pt>
                <c:pt idx="255">
                  <c:v>360083000</c:v>
                </c:pt>
                <c:pt idx="256">
                  <c:v>360084000</c:v>
                </c:pt>
                <c:pt idx="257">
                  <c:v>360103000</c:v>
                </c:pt>
                <c:pt idx="258">
                  <c:v>360104000</c:v>
                </c:pt>
                <c:pt idx="259">
                  <c:v>360106000</c:v>
                </c:pt>
                <c:pt idx="260">
                  <c:v>360107000</c:v>
                </c:pt>
                <c:pt idx="261">
                  <c:v>360113000</c:v>
                </c:pt>
                <c:pt idx="262">
                  <c:v>360122000</c:v>
                </c:pt>
                <c:pt idx="263">
                  <c:v>360125000</c:v>
                </c:pt>
                <c:pt idx="264">
                  <c:v>360131000</c:v>
                </c:pt>
                <c:pt idx="265">
                  <c:v>360132000</c:v>
                </c:pt>
                <c:pt idx="266">
                  <c:v>360133000</c:v>
                </c:pt>
                <c:pt idx="267">
                  <c:v>360134000</c:v>
                </c:pt>
                <c:pt idx="268">
                  <c:v>360134000</c:v>
                </c:pt>
                <c:pt idx="269">
                  <c:v>360135000</c:v>
                </c:pt>
                <c:pt idx="270">
                  <c:v>360135000</c:v>
                </c:pt>
                <c:pt idx="271">
                  <c:v>360136000</c:v>
                </c:pt>
                <c:pt idx="272">
                  <c:v>360137000</c:v>
                </c:pt>
                <c:pt idx="273">
                  <c:v>360138000</c:v>
                </c:pt>
                <c:pt idx="274">
                  <c:v>360139000</c:v>
                </c:pt>
                <c:pt idx="275">
                  <c:v>360141000</c:v>
                </c:pt>
                <c:pt idx="276">
                  <c:v>360142000</c:v>
                </c:pt>
                <c:pt idx="277">
                  <c:v>360142000</c:v>
                </c:pt>
                <c:pt idx="278">
                  <c:v>360143000</c:v>
                </c:pt>
                <c:pt idx="279">
                  <c:v>360150000</c:v>
                </c:pt>
                <c:pt idx="280">
                  <c:v>360151000</c:v>
                </c:pt>
                <c:pt idx="281">
                  <c:v>360154000</c:v>
                </c:pt>
                <c:pt idx="282">
                  <c:v>360154000</c:v>
                </c:pt>
                <c:pt idx="283">
                  <c:v>360155000</c:v>
                </c:pt>
                <c:pt idx="284">
                  <c:v>360158000</c:v>
                </c:pt>
                <c:pt idx="285">
                  <c:v>360162000</c:v>
                </c:pt>
                <c:pt idx="286">
                  <c:v>360167000</c:v>
                </c:pt>
                <c:pt idx="287">
                  <c:v>360168000</c:v>
                </c:pt>
                <c:pt idx="288">
                  <c:v>360169000</c:v>
                </c:pt>
                <c:pt idx="289">
                  <c:v>360170000</c:v>
                </c:pt>
                <c:pt idx="290">
                  <c:v>360171000</c:v>
                </c:pt>
                <c:pt idx="291">
                  <c:v>360173000</c:v>
                </c:pt>
                <c:pt idx="292">
                  <c:v>360174000</c:v>
                </c:pt>
                <c:pt idx="293">
                  <c:v>360178000</c:v>
                </c:pt>
                <c:pt idx="294">
                  <c:v>360180000</c:v>
                </c:pt>
                <c:pt idx="295">
                  <c:v>360185000</c:v>
                </c:pt>
                <c:pt idx="296">
                  <c:v>360186000</c:v>
                </c:pt>
                <c:pt idx="297">
                  <c:v>360189000</c:v>
                </c:pt>
                <c:pt idx="298">
                  <c:v>360194000</c:v>
                </c:pt>
                <c:pt idx="299">
                  <c:v>360194000</c:v>
                </c:pt>
                <c:pt idx="300">
                  <c:v>360195000</c:v>
                </c:pt>
                <c:pt idx="301">
                  <c:v>360196000</c:v>
                </c:pt>
                <c:pt idx="302">
                  <c:v>360197000</c:v>
                </c:pt>
                <c:pt idx="303">
                  <c:v>360198000</c:v>
                </c:pt>
                <c:pt idx="304">
                  <c:v>360199000</c:v>
                </c:pt>
                <c:pt idx="305">
                  <c:v>360201000</c:v>
                </c:pt>
                <c:pt idx="306">
                  <c:v>360203000</c:v>
                </c:pt>
                <c:pt idx="307">
                  <c:v>360205000</c:v>
                </c:pt>
                <c:pt idx="308">
                  <c:v>360207000</c:v>
                </c:pt>
                <c:pt idx="309">
                  <c:v>360207000</c:v>
                </c:pt>
                <c:pt idx="310">
                  <c:v>360208000</c:v>
                </c:pt>
                <c:pt idx="311">
                  <c:v>360208000</c:v>
                </c:pt>
                <c:pt idx="312">
                  <c:v>360214000</c:v>
                </c:pt>
                <c:pt idx="313">
                  <c:v>360214000</c:v>
                </c:pt>
                <c:pt idx="314">
                  <c:v>360220000</c:v>
                </c:pt>
                <c:pt idx="315">
                  <c:v>360220000</c:v>
                </c:pt>
                <c:pt idx="316">
                  <c:v>360222000</c:v>
                </c:pt>
                <c:pt idx="317">
                  <c:v>360222000</c:v>
                </c:pt>
                <c:pt idx="318">
                  <c:v>360223000</c:v>
                </c:pt>
                <c:pt idx="319">
                  <c:v>360224000</c:v>
                </c:pt>
                <c:pt idx="320">
                  <c:v>360224000</c:v>
                </c:pt>
                <c:pt idx="321">
                  <c:v>360225000</c:v>
                </c:pt>
                <c:pt idx="322">
                  <c:v>360226000</c:v>
                </c:pt>
                <c:pt idx="323">
                  <c:v>360229000</c:v>
                </c:pt>
                <c:pt idx="324">
                  <c:v>360238000</c:v>
                </c:pt>
                <c:pt idx="325">
                  <c:v>360240000</c:v>
                </c:pt>
                <c:pt idx="326">
                  <c:v>360245000</c:v>
                </c:pt>
                <c:pt idx="327">
                  <c:v>360245000</c:v>
                </c:pt>
                <c:pt idx="328">
                  <c:v>360246000</c:v>
                </c:pt>
                <c:pt idx="329">
                  <c:v>360248000</c:v>
                </c:pt>
                <c:pt idx="330">
                  <c:v>360250000</c:v>
                </c:pt>
                <c:pt idx="331">
                  <c:v>360252000</c:v>
                </c:pt>
                <c:pt idx="332">
                  <c:v>360254000</c:v>
                </c:pt>
                <c:pt idx="333">
                  <c:v>360254000</c:v>
                </c:pt>
                <c:pt idx="334">
                  <c:v>360255000</c:v>
                </c:pt>
                <c:pt idx="335">
                  <c:v>360255000</c:v>
                </c:pt>
                <c:pt idx="336">
                  <c:v>360258000</c:v>
                </c:pt>
                <c:pt idx="337">
                  <c:v>360258000</c:v>
                </c:pt>
                <c:pt idx="338">
                  <c:v>360260000</c:v>
                </c:pt>
                <c:pt idx="339">
                  <c:v>360261000</c:v>
                </c:pt>
                <c:pt idx="340">
                  <c:v>360261000</c:v>
                </c:pt>
                <c:pt idx="341">
                  <c:v>360262000</c:v>
                </c:pt>
                <c:pt idx="342">
                  <c:v>360263000</c:v>
                </c:pt>
                <c:pt idx="343">
                  <c:v>360263000</c:v>
                </c:pt>
                <c:pt idx="344">
                  <c:v>360266000</c:v>
                </c:pt>
                <c:pt idx="345">
                  <c:v>360268000</c:v>
                </c:pt>
                <c:pt idx="346">
                  <c:v>360270000</c:v>
                </c:pt>
                <c:pt idx="347">
                  <c:v>360271000</c:v>
                </c:pt>
                <c:pt idx="348">
                  <c:v>360272000</c:v>
                </c:pt>
                <c:pt idx="349">
                  <c:v>360273000</c:v>
                </c:pt>
                <c:pt idx="350">
                  <c:v>360276000</c:v>
                </c:pt>
                <c:pt idx="351">
                  <c:v>360277000</c:v>
                </c:pt>
                <c:pt idx="352">
                  <c:v>360278000</c:v>
                </c:pt>
                <c:pt idx="353">
                  <c:v>360279000</c:v>
                </c:pt>
                <c:pt idx="354">
                  <c:v>360281000</c:v>
                </c:pt>
                <c:pt idx="355">
                  <c:v>360281000</c:v>
                </c:pt>
                <c:pt idx="356">
                  <c:v>360282000</c:v>
                </c:pt>
                <c:pt idx="357">
                  <c:v>360282000</c:v>
                </c:pt>
                <c:pt idx="358">
                  <c:v>360283000</c:v>
                </c:pt>
                <c:pt idx="359">
                  <c:v>360284000</c:v>
                </c:pt>
                <c:pt idx="360">
                  <c:v>360284000</c:v>
                </c:pt>
                <c:pt idx="361">
                  <c:v>360285000</c:v>
                </c:pt>
                <c:pt idx="362">
                  <c:v>360287000</c:v>
                </c:pt>
                <c:pt idx="363">
                  <c:v>360288000</c:v>
                </c:pt>
                <c:pt idx="364">
                  <c:v>360289000</c:v>
                </c:pt>
                <c:pt idx="365">
                  <c:v>360291000</c:v>
                </c:pt>
                <c:pt idx="366">
                  <c:v>360292000</c:v>
                </c:pt>
                <c:pt idx="367">
                  <c:v>360292000</c:v>
                </c:pt>
                <c:pt idx="368">
                  <c:v>360293000</c:v>
                </c:pt>
                <c:pt idx="369">
                  <c:v>360293000</c:v>
                </c:pt>
                <c:pt idx="370">
                  <c:v>360294000</c:v>
                </c:pt>
                <c:pt idx="371">
                  <c:v>360295000</c:v>
                </c:pt>
                <c:pt idx="372">
                  <c:v>360295000</c:v>
                </c:pt>
                <c:pt idx="373">
                  <c:v>360296000</c:v>
                </c:pt>
                <c:pt idx="374">
                  <c:v>360297000</c:v>
                </c:pt>
                <c:pt idx="375">
                  <c:v>360299000</c:v>
                </c:pt>
                <c:pt idx="376">
                  <c:v>360300000</c:v>
                </c:pt>
                <c:pt idx="377">
                  <c:v>360301000</c:v>
                </c:pt>
                <c:pt idx="378">
                  <c:v>360302000</c:v>
                </c:pt>
                <c:pt idx="379">
                  <c:v>360302000</c:v>
                </c:pt>
                <c:pt idx="380">
                  <c:v>360304000</c:v>
                </c:pt>
                <c:pt idx="381">
                  <c:v>360305000</c:v>
                </c:pt>
                <c:pt idx="382">
                  <c:v>360307000</c:v>
                </c:pt>
                <c:pt idx="383">
                  <c:v>360308000</c:v>
                </c:pt>
                <c:pt idx="384">
                  <c:v>360311000</c:v>
                </c:pt>
                <c:pt idx="385">
                  <c:v>360313000</c:v>
                </c:pt>
                <c:pt idx="386">
                  <c:v>360315000</c:v>
                </c:pt>
                <c:pt idx="387">
                  <c:v>360316000</c:v>
                </c:pt>
                <c:pt idx="388">
                  <c:v>360317000</c:v>
                </c:pt>
                <c:pt idx="389">
                  <c:v>360317000</c:v>
                </c:pt>
                <c:pt idx="390">
                  <c:v>360318000</c:v>
                </c:pt>
                <c:pt idx="391">
                  <c:v>360319000</c:v>
                </c:pt>
                <c:pt idx="392">
                  <c:v>360321000</c:v>
                </c:pt>
                <c:pt idx="393">
                  <c:v>360322000</c:v>
                </c:pt>
                <c:pt idx="394">
                  <c:v>360323000</c:v>
                </c:pt>
                <c:pt idx="395">
                  <c:v>360324000</c:v>
                </c:pt>
                <c:pt idx="396">
                  <c:v>360324000</c:v>
                </c:pt>
                <c:pt idx="397">
                  <c:v>360325000</c:v>
                </c:pt>
                <c:pt idx="398">
                  <c:v>360326000</c:v>
                </c:pt>
                <c:pt idx="399">
                  <c:v>360327000</c:v>
                </c:pt>
                <c:pt idx="400">
                  <c:v>360329000</c:v>
                </c:pt>
                <c:pt idx="401">
                  <c:v>360331000</c:v>
                </c:pt>
                <c:pt idx="402">
                  <c:v>360332000</c:v>
                </c:pt>
                <c:pt idx="403">
                  <c:v>360334000</c:v>
                </c:pt>
                <c:pt idx="404">
                  <c:v>360335000</c:v>
                </c:pt>
                <c:pt idx="405">
                  <c:v>360335000</c:v>
                </c:pt>
                <c:pt idx="406">
                  <c:v>360336000</c:v>
                </c:pt>
                <c:pt idx="407">
                  <c:v>360338000</c:v>
                </c:pt>
                <c:pt idx="408">
                  <c:v>360339000</c:v>
                </c:pt>
                <c:pt idx="409">
                  <c:v>360340000</c:v>
                </c:pt>
                <c:pt idx="410">
                  <c:v>360341000</c:v>
                </c:pt>
                <c:pt idx="411">
                  <c:v>360341000</c:v>
                </c:pt>
                <c:pt idx="412">
                  <c:v>360341000</c:v>
                </c:pt>
                <c:pt idx="413">
                  <c:v>360341000</c:v>
                </c:pt>
                <c:pt idx="414">
                  <c:v>360348000</c:v>
                </c:pt>
                <c:pt idx="415">
                  <c:v>360350000</c:v>
                </c:pt>
                <c:pt idx="416">
                  <c:v>360353000</c:v>
                </c:pt>
                <c:pt idx="417">
                  <c:v>360354000</c:v>
                </c:pt>
                <c:pt idx="418">
                  <c:v>360354000</c:v>
                </c:pt>
                <c:pt idx="419">
                  <c:v>360355000</c:v>
                </c:pt>
                <c:pt idx="420">
                  <c:v>360356000</c:v>
                </c:pt>
                <c:pt idx="421">
                  <c:v>360356000</c:v>
                </c:pt>
                <c:pt idx="422">
                  <c:v>360358000</c:v>
                </c:pt>
                <c:pt idx="423">
                  <c:v>360358000</c:v>
                </c:pt>
                <c:pt idx="424">
                  <c:v>360359000</c:v>
                </c:pt>
                <c:pt idx="425">
                  <c:v>360360000</c:v>
                </c:pt>
                <c:pt idx="426">
                  <c:v>360361000</c:v>
                </c:pt>
                <c:pt idx="427">
                  <c:v>360363000</c:v>
                </c:pt>
                <c:pt idx="428">
                  <c:v>360363000</c:v>
                </c:pt>
                <c:pt idx="429">
                  <c:v>360364000</c:v>
                </c:pt>
                <c:pt idx="430">
                  <c:v>360365000</c:v>
                </c:pt>
                <c:pt idx="431">
                  <c:v>360366000</c:v>
                </c:pt>
                <c:pt idx="432">
                  <c:v>360367000</c:v>
                </c:pt>
                <c:pt idx="433">
                  <c:v>360369000</c:v>
                </c:pt>
                <c:pt idx="434">
                  <c:v>360370000</c:v>
                </c:pt>
                <c:pt idx="435">
                  <c:v>360373000</c:v>
                </c:pt>
                <c:pt idx="436">
                  <c:v>360373000</c:v>
                </c:pt>
                <c:pt idx="437">
                  <c:v>360373000</c:v>
                </c:pt>
                <c:pt idx="438">
                  <c:v>360374000</c:v>
                </c:pt>
                <c:pt idx="439">
                  <c:v>360375000</c:v>
                </c:pt>
                <c:pt idx="440">
                  <c:v>360376000</c:v>
                </c:pt>
                <c:pt idx="441">
                  <c:v>360376000</c:v>
                </c:pt>
                <c:pt idx="442">
                  <c:v>360376000</c:v>
                </c:pt>
                <c:pt idx="443">
                  <c:v>360377000</c:v>
                </c:pt>
                <c:pt idx="444">
                  <c:v>360378000</c:v>
                </c:pt>
                <c:pt idx="445">
                  <c:v>360382000</c:v>
                </c:pt>
                <c:pt idx="446">
                  <c:v>360383000</c:v>
                </c:pt>
                <c:pt idx="447">
                  <c:v>360385000</c:v>
                </c:pt>
                <c:pt idx="448">
                  <c:v>360385000</c:v>
                </c:pt>
                <c:pt idx="449">
                  <c:v>360387000</c:v>
                </c:pt>
                <c:pt idx="450">
                  <c:v>360387000</c:v>
                </c:pt>
                <c:pt idx="451">
                  <c:v>360387000</c:v>
                </c:pt>
                <c:pt idx="452">
                  <c:v>360390000</c:v>
                </c:pt>
                <c:pt idx="453">
                  <c:v>360390000</c:v>
                </c:pt>
                <c:pt idx="454">
                  <c:v>360391000</c:v>
                </c:pt>
                <c:pt idx="455">
                  <c:v>360391000</c:v>
                </c:pt>
                <c:pt idx="456">
                  <c:v>360392000</c:v>
                </c:pt>
                <c:pt idx="457">
                  <c:v>360392000</c:v>
                </c:pt>
                <c:pt idx="458">
                  <c:v>360392000</c:v>
                </c:pt>
                <c:pt idx="459">
                  <c:v>360393000</c:v>
                </c:pt>
                <c:pt idx="460">
                  <c:v>360394000</c:v>
                </c:pt>
                <c:pt idx="461">
                  <c:v>360394000</c:v>
                </c:pt>
                <c:pt idx="462">
                  <c:v>360394000</c:v>
                </c:pt>
                <c:pt idx="463">
                  <c:v>360394000</c:v>
                </c:pt>
                <c:pt idx="464">
                  <c:v>360395000</c:v>
                </c:pt>
                <c:pt idx="465">
                  <c:v>360395000</c:v>
                </c:pt>
                <c:pt idx="466">
                  <c:v>360395000</c:v>
                </c:pt>
                <c:pt idx="467">
                  <c:v>360395000</c:v>
                </c:pt>
                <c:pt idx="468">
                  <c:v>360396000</c:v>
                </c:pt>
                <c:pt idx="469">
                  <c:v>360396000</c:v>
                </c:pt>
                <c:pt idx="470">
                  <c:v>360398000</c:v>
                </c:pt>
                <c:pt idx="471">
                  <c:v>360398000</c:v>
                </c:pt>
                <c:pt idx="472">
                  <c:v>360398000</c:v>
                </c:pt>
                <c:pt idx="473">
                  <c:v>360398000</c:v>
                </c:pt>
                <c:pt idx="474">
                  <c:v>360399000</c:v>
                </c:pt>
                <c:pt idx="475">
                  <c:v>360400000</c:v>
                </c:pt>
                <c:pt idx="476">
                  <c:v>360400000</c:v>
                </c:pt>
                <c:pt idx="477">
                  <c:v>360401000</c:v>
                </c:pt>
                <c:pt idx="478">
                  <c:v>360401000</c:v>
                </c:pt>
                <c:pt idx="479">
                  <c:v>360402000</c:v>
                </c:pt>
                <c:pt idx="480">
                  <c:v>360402000</c:v>
                </c:pt>
                <c:pt idx="481">
                  <c:v>360403000</c:v>
                </c:pt>
                <c:pt idx="482">
                  <c:v>360403000</c:v>
                </c:pt>
                <c:pt idx="483">
                  <c:v>360403000</c:v>
                </c:pt>
                <c:pt idx="484">
                  <c:v>360404000</c:v>
                </c:pt>
                <c:pt idx="485">
                  <c:v>360404000</c:v>
                </c:pt>
                <c:pt idx="486">
                  <c:v>360405000</c:v>
                </c:pt>
                <c:pt idx="487">
                  <c:v>360406000</c:v>
                </c:pt>
                <c:pt idx="488">
                  <c:v>360411000</c:v>
                </c:pt>
                <c:pt idx="489">
                  <c:v>360412000</c:v>
                </c:pt>
                <c:pt idx="490">
                  <c:v>360413000</c:v>
                </c:pt>
                <c:pt idx="491">
                  <c:v>360414000</c:v>
                </c:pt>
                <c:pt idx="492">
                  <c:v>360415000</c:v>
                </c:pt>
                <c:pt idx="493">
                  <c:v>360415000</c:v>
                </c:pt>
                <c:pt idx="494">
                  <c:v>360416000</c:v>
                </c:pt>
                <c:pt idx="495">
                  <c:v>360417000</c:v>
                </c:pt>
                <c:pt idx="496">
                  <c:v>360418000</c:v>
                </c:pt>
                <c:pt idx="497">
                  <c:v>360418000</c:v>
                </c:pt>
                <c:pt idx="498">
                  <c:v>360419000</c:v>
                </c:pt>
                <c:pt idx="499">
                  <c:v>360420000</c:v>
                </c:pt>
                <c:pt idx="500">
                  <c:v>360421000</c:v>
                </c:pt>
                <c:pt idx="501">
                  <c:v>360422000</c:v>
                </c:pt>
                <c:pt idx="502">
                  <c:v>360423000</c:v>
                </c:pt>
                <c:pt idx="503">
                  <c:v>360423000</c:v>
                </c:pt>
                <c:pt idx="504">
                  <c:v>360425000</c:v>
                </c:pt>
                <c:pt idx="505">
                  <c:v>360425000</c:v>
                </c:pt>
                <c:pt idx="506">
                  <c:v>360425000</c:v>
                </c:pt>
                <c:pt idx="507">
                  <c:v>360426000</c:v>
                </c:pt>
                <c:pt idx="508">
                  <c:v>360426000</c:v>
                </c:pt>
                <c:pt idx="509">
                  <c:v>360427000</c:v>
                </c:pt>
                <c:pt idx="510">
                  <c:v>360427000</c:v>
                </c:pt>
                <c:pt idx="511">
                  <c:v>360428000</c:v>
                </c:pt>
                <c:pt idx="512">
                  <c:v>360428000</c:v>
                </c:pt>
                <c:pt idx="513">
                  <c:v>360429000</c:v>
                </c:pt>
                <c:pt idx="514">
                  <c:v>360430000</c:v>
                </c:pt>
                <c:pt idx="515">
                  <c:v>360430000</c:v>
                </c:pt>
                <c:pt idx="516">
                  <c:v>360431000</c:v>
                </c:pt>
                <c:pt idx="517">
                  <c:v>360431000</c:v>
                </c:pt>
                <c:pt idx="518">
                  <c:v>360432000</c:v>
                </c:pt>
                <c:pt idx="519">
                  <c:v>360432000</c:v>
                </c:pt>
                <c:pt idx="520">
                  <c:v>360433000</c:v>
                </c:pt>
                <c:pt idx="521">
                  <c:v>360434000</c:v>
                </c:pt>
                <c:pt idx="522">
                  <c:v>360434000</c:v>
                </c:pt>
                <c:pt idx="523">
                  <c:v>360434000</c:v>
                </c:pt>
                <c:pt idx="524">
                  <c:v>360435000</c:v>
                </c:pt>
                <c:pt idx="525">
                  <c:v>360436000</c:v>
                </c:pt>
                <c:pt idx="526">
                  <c:v>360436000</c:v>
                </c:pt>
                <c:pt idx="527">
                  <c:v>360436000</c:v>
                </c:pt>
                <c:pt idx="528">
                  <c:v>360436000</c:v>
                </c:pt>
                <c:pt idx="529">
                  <c:v>360437000</c:v>
                </c:pt>
                <c:pt idx="530">
                  <c:v>360437000</c:v>
                </c:pt>
                <c:pt idx="531">
                  <c:v>360437000</c:v>
                </c:pt>
                <c:pt idx="532">
                  <c:v>360437000</c:v>
                </c:pt>
                <c:pt idx="533">
                  <c:v>360438000</c:v>
                </c:pt>
                <c:pt idx="534">
                  <c:v>360438000</c:v>
                </c:pt>
                <c:pt idx="535">
                  <c:v>360439000</c:v>
                </c:pt>
                <c:pt idx="536">
                  <c:v>360439000</c:v>
                </c:pt>
                <c:pt idx="537">
                  <c:v>360440000</c:v>
                </c:pt>
                <c:pt idx="538">
                  <c:v>360440000</c:v>
                </c:pt>
                <c:pt idx="539">
                  <c:v>360441000</c:v>
                </c:pt>
                <c:pt idx="540">
                  <c:v>360441000</c:v>
                </c:pt>
                <c:pt idx="541">
                  <c:v>360442000</c:v>
                </c:pt>
                <c:pt idx="542">
                  <c:v>360442000</c:v>
                </c:pt>
                <c:pt idx="543">
                  <c:v>360442000</c:v>
                </c:pt>
                <c:pt idx="544">
                  <c:v>360442000</c:v>
                </c:pt>
                <c:pt idx="545">
                  <c:v>360443000</c:v>
                </c:pt>
                <c:pt idx="546">
                  <c:v>360443000</c:v>
                </c:pt>
                <c:pt idx="547">
                  <c:v>360444000</c:v>
                </c:pt>
                <c:pt idx="548">
                  <c:v>360444000</c:v>
                </c:pt>
                <c:pt idx="549">
                  <c:v>360446000</c:v>
                </c:pt>
                <c:pt idx="550">
                  <c:v>360446000</c:v>
                </c:pt>
                <c:pt idx="551">
                  <c:v>360448000</c:v>
                </c:pt>
                <c:pt idx="552">
                  <c:v>360448000</c:v>
                </c:pt>
                <c:pt idx="553">
                  <c:v>360448000</c:v>
                </c:pt>
                <c:pt idx="554">
                  <c:v>360449000</c:v>
                </c:pt>
                <c:pt idx="555">
                  <c:v>360450000</c:v>
                </c:pt>
                <c:pt idx="556">
                  <c:v>360450000</c:v>
                </c:pt>
                <c:pt idx="557">
                  <c:v>360451000</c:v>
                </c:pt>
                <c:pt idx="558">
                  <c:v>360451000</c:v>
                </c:pt>
                <c:pt idx="559">
                  <c:v>360451000</c:v>
                </c:pt>
                <c:pt idx="560">
                  <c:v>360451000</c:v>
                </c:pt>
                <c:pt idx="561">
                  <c:v>360452000</c:v>
                </c:pt>
                <c:pt idx="562">
                  <c:v>360452000</c:v>
                </c:pt>
                <c:pt idx="563">
                  <c:v>360454000</c:v>
                </c:pt>
                <c:pt idx="564">
                  <c:v>360454000</c:v>
                </c:pt>
                <c:pt idx="565">
                  <c:v>360454000</c:v>
                </c:pt>
                <c:pt idx="566">
                  <c:v>360455000</c:v>
                </c:pt>
                <c:pt idx="567">
                  <c:v>360455000</c:v>
                </c:pt>
                <c:pt idx="568">
                  <c:v>360456000</c:v>
                </c:pt>
                <c:pt idx="569">
                  <c:v>360456000</c:v>
                </c:pt>
                <c:pt idx="570">
                  <c:v>360456000</c:v>
                </c:pt>
                <c:pt idx="571">
                  <c:v>360456000</c:v>
                </c:pt>
                <c:pt idx="572">
                  <c:v>360457000</c:v>
                </c:pt>
                <c:pt idx="573">
                  <c:v>360457000</c:v>
                </c:pt>
                <c:pt idx="574">
                  <c:v>360458000</c:v>
                </c:pt>
                <c:pt idx="575">
                  <c:v>360458000</c:v>
                </c:pt>
                <c:pt idx="576">
                  <c:v>360458000</c:v>
                </c:pt>
                <c:pt idx="577">
                  <c:v>360458000</c:v>
                </c:pt>
                <c:pt idx="578">
                  <c:v>360462000</c:v>
                </c:pt>
                <c:pt idx="579">
                  <c:v>360463000</c:v>
                </c:pt>
                <c:pt idx="580">
                  <c:v>360464000</c:v>
                </c:pt>
                <c:pt idx="581">
                  <c:v>360465000</c:v>
                </c:pt>
                <c:pt idx="582">
                  <c:v>360465000</c:v>
                </c:pt>
                <c:pt idx="583">
                  <c:v>360467000</c:v>
                </c:pt>
                <c:pt idx="584">
                  <c:v>360467000</c:v>
                </c:pt>
                <c:pt idx="585">
                  <c:v>360467000</c:v>
                </c:pt>
                <c:pt idx="586">
                  <c:v>360468000</c:v>
                </c:pt>
                <c:pt idx="587">
                  <c:v>360469000</c:v>
                </c:pt>
                <c:pt idx="588">
                  <c:v>360470000</c:v>
                </c:pt>
                <c:pt idx="589">
                  <c:v>360471000</c:v>
                </c:pt>
                <c:pt idx="590">
                  <c:v>360472000</c:v>
                </c:pt>
                <c:pt idx="591">
                  <c:v>360472000</c:v>
                </c:pt>
                <c:pt idx="592">
                  <c:v>360473000</c:v>
                </c:pt>
                <c:pt idx="593">
                  <c:v>360473000</c:v>
                </c:pt>
                <c:pt idx="594">
                  <c:v>360474000</c:v>
                </c:pt>
                <c:pt idx="595">
                  <c:v>360475000</c:v>
                </c:pt>
                <c:pt idx="596">
                  <c:v>360477000</c:v>
                </c:pt>
                <c:pt idx="597">
                  <c:v>360477000</c:v>
                </c:pt>
                <c:pt idx="598">
                  <c:v>360479000</c:v>
                </c:pt>
                <c:pt idx="599">
                  <c:v>360479000</c:v>
                </c:pt>
                <c:pt idx="600">
                  <c:v>360480000</c:v>
                </c:pt>
                <c:pt idx="601">
                  <c:v>360481000</c:v>
                </c:pt>
                <c:pt idx="602">
                  <c:v>360482000</c:v>
                </c:pt>
                <c:pt idx="603">
                  <c:v>360483000</c:v>
                </c:pt>
                <c:pt idx="604">
                  <c:v>360484000</c:v>
                </c:pt>
                <c:pt idx="605">
                  <c:v>360484000</c:v>
                </c:pt>
                <c:pt idx="606">
                  <c:v>360485000</c:v>
                </c:pt>
                <c:pt idx="607">
                  <c:v>360485000</c:v>
                </c:pt>
                <c:pt idx="608">
                  <c:v>360487000</c:v>
                </c:pt>
                <c:pt idx="609">
                  <c:v>360487000</c:v>
                </c:pt>
                <c:pt idx="610">
                  <c:v>360489000</c:v>
                </c:pt>
                <c:pt idx="611">
                  <c:v>360489000</c:v>
                </c:pt>
                <c:pt idx="612">
                  <c:v>360490000</c:v>
                </c:pt>
                <c:pt idx="613">
                  <c:v>360490000</c:v>
                </c:pt>
                <c:pt idx="614">
                  <c:v>360490000</c:v>
                </c:pt>
                <c:pt idx="615">
                  <c:v>360491000</c:v>
                </c:pt>
                <c:pt idx="616">
                  <c:v>360492000</c:v>
                </c:pt>
                <c:pt idx="617">
                  <c:v>360493000</c:v>
                </c:pt>
                <c:pt idx="618">
                  <c:v>360494000</c:v>
                </c:pt>
                <c:pt idx="619">
                  <c:v>360495000</c:v>
                </c:pt>
                <c:pt idx="620">
                  <c:v>360495000</c:v>
                </c:pt>
                <c:pt idx="621">
                  <c:v>360495000</c:v>
                </c:pt>
                <c:pt idx="622">
                  <c:v>360495000</c:v>
                </c:pt>
                <c:pt idx="623">
                  <c:v>360496000</c:v>
                </c:pt>
                <c:pt idx="624">
                  <c:v>360497000</c:v>
                </c:pt>
                <c:pt idx="625">
                  <c:v>360497000</c:v>
                </c:pt>
                <c:pt idx="626">
                  <c:v>360498000</c:v>
                </c:pt>
                <c:pt idx="627">
                  <c:v>360499000</c:v>
                </c:pt>
                <c:pt idx="628">
                  <c:v>360500000</c:v>
                </c:pt>
                <c:pt idx="629">
                  <c:v>360501000</c:v>
                </c:pt>
                <c:pt idx="630">
                  <c:v>360501000</c:v>
                </c:pt>
                <c:pt idx="631">
                  <c:v>360502000</c:v>
                </c:pt>
                <c:pt idx="632">
                  <c:v>360503000</c:v>
                </c:pt>
                <c:pt idx="633">
                  <c:v>360503000</c:v>
                </c:pt>
                <c:pt idx="634">
                  <c:v>360504000</c:v>
                </c:pt>
                <c:pt idx="635">
                  <c:v>360505000</c:v>
                </c:pt>
                <c:pt idx="636">
                  <c:v>360505000</c:v>
                </c:pt>
                <c:pt idx="637">
                  <c:v>360506000</c:v>
                </c:pt>
                <c:pt idx="638">
                  <c:v>360507000</c:v>
                </c:pt>
                <c:pt idx="639">
                  <c:v>360508000</c:v>
                </c:pt>
                <c:pt idx="640">
                  <c:v>360508000</c:v>
                </c:pt>
                <c:pt idx="641">
                  <c:v>360508000</c:v>
                </c:pt>
                <c:pt idx="642">
                  <c:v>360508000</c:v>
                </c:pt>
                <c:pt idx="643">
                  <c:v>360509000</c:v>
                </c:pt>
                <c:pt idx="644">
                  <c:v>360509000</c:v>
                </c:pt>
                <c:pt idx="645">
                  <c:v>360510000</c:v>
                </c:pt>
                <c:pt idx="646">
                  <c:v>360510000</c:v>
                </c:pt>
                <c:pt idx="647">
                  <c:v>360510000</c:v>
                </c:pt>
                <c:pt idx="648">
                  <c:v>360511000</c:v>
                </c:pt>
                <c:pt idx="649">
                  <c:v>360512000</c:v>
                </c:pt>
                <c:pt idx="650">
                  <c:v>360513000</c:v>
                </c:pt>
                <c:pt idx="651">
                  <c:v>360513000</c:v>
                </c:pt>
                <c:pt idx="652">
                  <c:v>360514000</c:v>
                </c:pt>
                <c:pt idx="653">
                  <c:v>360514000</c:v>
                </c:pt>
                <c:pt idx="654">
                  <c:v>360515000</c:v>
                </c:pt>
                <c:pt idx="655">
                  <c:v>360515000</c:v>
                </c:pt>
                <c:pt idx="656">
                  <c:v>360516000</c:v>
                </c:pt>
                <c:pt idx="657">
                  <c:v>360517000</c:v>
                </c:pt>
                <c:pt idx="658">
                  <c:v>360518000</c:v>
                </c:pt>
                <c:pt idx="659">
                  <c:v>360518000</c:v>
                </c:pt>
                <c:pt idx="660">
                  <c:v>360518000</c:v>
                </c:pt>
                <c:pt idx="661">
                  <c:v>360518000</c:v>
                </c:pt>
                <c:pt idx="662">
                  <c:v>360519000</c:v>
                </c:pt>
                <c:pt idx="663">
                  <c:v>360519000</c:v>
                </c:pt>
                <c:pt idx="664">
                  <c:v>360520000</c:v>
                </c:pt>
                <c:pt idx="665">
                  <c:v>360520000</c:v>
                </c:pt>
                <c:pt idx="666">
                  <c:v>360520000</c:v>
                </c:pt>
                <c:pt idx="667">
                  <c:v>360521000</c:v>
                </c:pt>
                <c:pt idx="668">
                  <c:v>360521000</c:v>
                </c:pt>
                <c:pt idx="669">
                  <c:v>360522000</c:v>
                </c:pt>
                <c:pt idx="670">
                  <c:v>360522000</c:v>
                </c:pt>
                <c:pt idx="671">
                  <c:v>360523000</c:v>
                </c:pt>
                <c:pt idx="672">
                  <c:v>360524000</c:v>
                </c:pt>
                <c:pt idx="673">
                  <c:v>360525000</c:v>
                </c:pt>
                <c:pt idx="674">
                  <c:v>360525000</c:v>
                </c:pt>
                <c:pt idx="675">
                  <c:v>360525000</c:v>
                </c:pt>
                <c:pt idx="676">
                  <c:v>360525000</c:v>
                </c:pt>
                <c:pt idx="677">
                  <c:v>360525000</c:v>
                </c:pt>
                <c:pt idx="678">
                  <c:v>360526000</c:v>
                </c:pt>
                <c:pt idx="679">
                  <c:v>360526000</c:v>
                </c:pt>
                <c:pt idx="680">
                  <c:v>360527000</c:v>
                </c:pt>
                <c:pt idx="681">
                  <c:v>360528000</c:v>
                </c:pt>
                <c:pt idx="682">
                  <c:v>360528000</c:v>
                </c:pt>
                <c:pt idx="683">
                  <c:v>360529000</c:v>
                </c:pt>
                <c:pt idx="684">
                  <c:v>360529000</c:v>
                </c:pt>
                <c:pt idx="685">
                  <c:v>360530000</c:v>
                </c:pt>
                <c:pt idx="686">
                  <c:v>360530000</c:v>
                </c:pt>
                <c:pt idx="687">
                  <c:v>360531000</c:v>
                </c:pt>
                <c:pt idx="688">
                  <c:v>360531000</c:v>
                </c:pt>
                <c:pt idx="689">
                  <c:v>360531000</c:v>
                </c:pt>
                <c:pt idx="690">
                  <c:v>360532000</c:v>
                </c:pt>
                <c:pt idx="691">
                  <c:v>360532000</c:v>
                </c:pt>
                <c:pt idx="692">
                  <c:v>360532000</c:v>
                </c:pt>
                <c:pt idx="693">
                  <c:v>360532000</c:v>
                </c:pt>
                <c:pt idx="694">
                  <c:v>360533000</c:v>
                </c:pt>
                <c:pt idx="695">
                  <c:v>360533000</c:v>
                </c:pt>
                <c:pt idx="696">
                  <c:v>360533000</c:v>
                </c:pt>
                <c:pt idx="697">
                  <c:v>360534000</c:v>
                </c:pt>
                <c:pt idx="698">
                  <c:v>360535000</c:v>
                </c:pt>
                <c:pt idx="699">
                  <c:v>360535000</c:v>
                </c:pt>
                <c:pt idx="700">
                  <c:v>360536000</c:v>
                </c:pt>
                <c:pt idx="701">
                  <c:v>360536000</c:v>
                </c:pt>
                <c:pt idx="702">
                  <c:v>360536000</c:v>
                </c:pt>
                <c:pt idx="703">
                  <c:v>360536000</c:v>
                </c:pt>
                <c:pt idx="704">
                  <c:v>360537000</c:v>
                </c:pt>
                <c:pt idx="705">
                  <c:v>360537000</c:v>
                </c:pt>
                <c:pt idx="706">
                  <c:v>360538000</c:v>
                </c:pt>
                <c:pt idx="707">
                  <c:v>360538000</c:v>
                </c:pt>
                <c:pt idx="708">
                  <c:v>360538000</c:v>
                </c:pt>
                <c:pt idx="709">
                  <c:v>360539000</c:v>
                </c:pt>
                <c:pt idx="710">
                  <c:v>360539000</c:v>
                </c:pt>
                <c:pt idx="711">
                  <c:v>360539000</c:v>
                </c:pt>
                <c:pt idx="712">
                  <c:v>360540000</c:v>
                </c:pt>
                <c:pt idx="713">
                  <c:v>360540000</c:v>
                </c:pt>
                <c:pt idx="714">
                  <c:v>360540000</c:v>
                </c:pt>
                <c:pt idx="715">
                  <c:v>360540000</c:v>
                </c:pt>
                <c:pt idx="716">
                  <c:v>360541000</c:v>
                </c:pt>
                <c:pt idx="717">
                  <c:v>360541000</c:v>
                </c:pt>
                <c:pt idx="718">
                  <c:v>360541000</c:v>
                </c:pt>
                <c:pt idx="719">
                  <c:v>360541000</c:v>
                </c:pt>
                <c:pt idx="720">
                  <c:v>360542000</c:v>
                </c:pt>
                <c:pt idx="721">
                  <c:v>360542000</c:v>
                </c:pt>
                <c:pt idx="722">
                  <c:v>360545000</c:v>
                </c:pt>
                <c:pt idx="723">
                  <c:v>360546000</c:v>
                </c:pt>
                <c:pt idx="724">
                  <c:v>360547000</c:v>
                </c:pt>
                <c:pt idx="725">
                  <c:v>360547000</c:v>
                </c:pt>
                <c:pt idx="726">
                  <c:v>360547000</c:v>
                </c:pt>
                <c:pt idx="727">
                  <c:v>360548000</c:v>
                </c:pt>
                <c:pt idx="728">
                  <c:v>360548000</c:v>
                </c:pt>
                <c:pt idx="729">
                  <c:v>360548000</c:v>
                </c:pt>
                <c:pt idx="730">
                  <c:v>360548000</c:v>
                </c:pt>
                <c:pt idx="731">
                  <c:v>360549000</c:v>
                </c:pt>
                <c:pt idx="732">
                  <c:v>360549000</c:v>
                </c:pt>
                <c:pt idx="733">
                  <c:v>360549000</c:v>
                </c:pt>
                <c:pt idx="734">
                  <c:v>360550000</c:v>
                </c:pt>
                <c:pt idx="735">
                  <c:v>360550000</c:v>
                </c:pt>
                <c:pt idx="736">
                  <c:v>360550000</c:v>
                </c:pt>
                <c:pt idx="737">
                  <c:v>360551000</c:v>
                </c:pt>
                <c:pt idx="738">
                  <c:v>360552000</c:v>
                </c:pt>
                <c:pt idx="739">
                  <c:v>360552000</c:v>
                </c:pt>
                <c:pt idx="740">
                  <c:v>360553000</c:v>
                </c:pt>
                <c:pt idx="741">
                  <c:v>360554000</c:v>
                </c:pt>
                <c:pt idx="742">
                  <c:v>360555000</c:v>
                </c:pt>
                <c:pt idx="743">
                  <c:v>360556000</c:v>
                </c:pt>
                <c:pt idx="744">
                  <c:v>360556000</c:v>
                </c:pt>
                <c:pt idx="745">
                  <c:v>360557000</c:v>
                </c:pt>
                <c:pt idx="746">
                  <c:v>360558000</c:v>
                </c:pt>
                <c:pt idx="747">
                  <c:v>360559000</c:v>
                </c:pt>
                <c:pt idx="748">
                  <c:v>360559000</c:v>
                </c:pt>
                <c:pt idx="749">
                  <c:v>360560000</c:v>
                </c:pt>
                <c:pt idx="750">
                  <c:v>360560000</c:v>
                </c:pt>
                <c:pt idx="751">
                  <c:v>360561000</c:v>
                </c:pt>
                <c:pt idx="752">
                  <c:v>360561000</c:v>
                </c:pt>
                <c:pt idx="753">
                  <c:v>360562000</c:v>
                </c:pt>
                <c:pt idx="754">
                  <c:v>360563000</c:v>
                </c:pt>
                <c:pt idx="755">
                  <c:v>360564000</c:v>
                </c:pt>
                <c:pt idx="756">
                  <c:v>360565000</c:v>
                </c:pt>
                <c:pt idx="757">
                  <c:v>360566000</c:v>
                </c:pt>
                <c:pt idx="758">
                  <c:v>360566000</c:v>
                </c:pt>
                <c:pt idx="759">
                  <c:v>360566000</c:v>
                </c:pt>
                <c:pt idx="760">
                  <c:v>360566000</c:v>
                </c:pt>
                <c:pt idx="761">
                  <c:v>360566000</c:v>
                </c:pt>
                <c:pt idx="762">
                  <c:v>360566000</c:v>
                </c:pt>
                <c:pt idx="763">
                  <c:v>360567000</c:v>
                </c:pt>
                <c:pt idx="764">
                  <c:v>360568000</c:v>
                </c:pt>
                <c:pt idx="765">
                  <c:v>360568000</c:v>
                </c:pt>
                <c:pt idx="766">
                  <c:v>360569000</c:v>
                </c:pt>
                <c:pt idx="767">
                  <c:v>360569000</c:v>
                </c:pt>
                <c:pt idx="768">
                  <c:v>360570000</c:v>
                </c:pt>
                <c:pt idx="769">
                  <c:v>360571000</c:v>
                </c:pt>
                <c:pt idx="770">
                  <c:v>360571000</c:v>
                </c:pt>
                <c:pt idx="771">
                  <c:v>360571000</c:v>
                </c:pt>
                <c:pt idx="772">
                  <c:v>360571000</c:v>
                </c:pt>
                <c:pt idx="773">
                  <c:v>360572000</c:v>
                </c:pt>
                <c:pt idx="774">
                  <c:v>360572000</c:v>
                </c:pt>
                <c:pt idx="775">
                  <c:v>360573000</c:v>
                </c:pt>
                <c:pt idx="776">
                  <c:v>360573000</c:v>
                </c:pt>
                <c:pt idx="777">
                  <c:v>360573000</c:v>
                </c:pt>
                <c:pt idx="778">
                  <c:v>360574000</c:v>
                </c:pt>
                <c:pt idx="779">
                  <c:v>360574000</c:v>
                </c:pt>
                <c:pt idx="780">
                  <c:v>360575000</c:v>
                </c:pt>
                <c:pt idx="781">
                  <c:v>360575000</c:v>
                </c:pt>
                <c:pt idx="782">
                  <c:v>360576000</c:v>
                </c:pt>
                <c:pt idx="783">
                  <c:v>360576000</c:v>
                </c:pt>
                <c:pt idx="784">
                  <c:v>360576000</c:v>
                </c:pt>
                <c:pt idx="785">
                  <c:v>360577000</c:v>
                </c:pt>
                <c:pt idx="786">
                  <c:v>360577000</c:v>
                </c:pt>
                <c:pt idx="787">
                  <c:v>360577000</c:v>
                </c:pt>
                <c:pt idx="788">
                  <c:v>360577000</c:v>
                </c:pt>
                <c:pt idx="789">
                  <c:v>360577000</c:v>
                </c:pt>
                <c:pt idx="790">
                  <c:v>360578000</c:v>
                </c:pt>
                <c:pt idx="791">
                  <c:v>360578000</c:v>
                </c:pt>
                <c:pt idx="792">
                  <c:v>360578000</c:v>
                </c:pt>
                <c:pt idx="793">
                  <c:v>360579000</c:v>
                </c:pt>
                <c:pt idx="794">
                  <c:v>360579000</c:v>
                </c:pt>
                <c:pt idx="795">
                  <c:v>360580000</c:v>
                </c:pt>
                <c:pt idx="796">
                  <c:v>360580000</c:v>
                </c:pt>
                <c:pt idx="797">
                  <c:v>360580000</c:v>
                </c:pt>
                <c:pt idx="798">
                  <c:v>360581000</c:v>
                </c:pt>
                <c:pt idx="799">
                  <c:v>360581000</c:v>
                </c:pt>
                <c:pt idx="800">
                  <c:v>360582000</c:v>
                </c:pt>
                <c:pt idx="801">
                  <c:v>360583000</c:v>
                </c:pt>
                <c:pt idx="802">
                  <c:v>360583000</c:v>
                </c:pt>
                <c:pt idx="803">
                  <c:v>360583000</c:v>
                </c:pt>
                <c:pt idx="804">
                  <c:v>360583000</c:v>
                </c:pt>
                <c:pt idx="805">
                  <c:v>360584000</c:v>
                </c:pt>
                <c:pt idx="806">
                  <c:v>360584000</c:v>
                </c:pt>
                <c:pt idx="807">
                  <c:v>360584000</c:v>
                </c:pt>
                <c:pt idx="808">
                  <c:v>360584000</c:v>
                </c:pt>
                <c:pt idx="809">
                  <c:v>360584000</c:v>
                </c:pt>
                <c:pt idx="810">
                  <c:v>360584000</c:v>
                </c:pt>
                <c:pt idx="811">
                  <c:v>360585000</c:v>
                </c:pt>
                <c:pt idx="812">
                  <c:v>360585000</c:v>
                </c:pt>
                <c:pt idx="813">
                  <c:v>360585000</c:v>
                </c:pt>
                <c:pt idx="814">
                  <c:v>360585000</c:v>
                </c:pt>
                <c:pt idx="815">
                  <c:v>360585000</c:v>
                </c:pt>
                <c:pt idx="816">
                  <c:v>360586000</c:v>
                </c:pt>
                <c:pt idx="817">
                  <c:v>360586000</c:v>
                </c:pt>
                <c:pt idx="818">
                  <c:v>360586000</c:v>
                </c:pt>
                <c:pt idx="819">
                  <c:v>360587000</c:v>
                </c:pt>
                <c:pt idx="820">
                  <c:v>360587000</c:v>
                </c:pt>
                <c:pt idx="821">
                  <c:v>360587000</c:v>
                </c:pt>
                <c:pt idx="822">
                  <c:v>360588000</c:v>
                </c:pt>
                <c:pt idx="823">
                  <c:v>360590000</c:v>
                </c:pt>
                <c:pt idx="824">
                  <c:v>360591000</c:v>
                </c:pt>
                <c:pt idx="825">
                  <c:v>360591000</c:v>
                </c:pt>
                <c:pt idx="826">
                  <c:v>360591000</c:v>
                </c:pt>
                <c:pt idx="827">
                  <c:v>360592000</c:v>
                </c:pt>
                <c:pt idx="828">
                  <c:v>360592000</c:v>
                </c:pt>
                <c:pt idx="829">
                  <c:v>360593000</c:v>
                </c:pt>
                <c:pt idx="830">
                  <c:v>360593000</c:v>
                </c:pt>
                <c:pt idx="831">
                  <c:v>360593000</c:v>
                </c:pt>
                <c:pt idx="832">
                  <c:v>360593000</c:v>
                </c:pt>
                <c:pt idx="833">
                  <c:v>360594000</c:v>
                </c:pt>
                <c:pt idx="834">
                  <c:v>360594000</c:v>
                </c:pt>
                <c:pt idx="835">
                  <c:v>360595000</c:v>
                </c:pt>
                <c:pt idx="836">
                  <c:v>360595000</c:v>
                </c:pt>
                <c:pt idx="837">
                  <c:v>360595000</c:v>
                </c:pt>
                <c:pt idx="838">
                  <c:v>360595000</c:v>
                </c:pt>
                <c:pt idx="839">
                  <c:v>360595000</c:v>
                </c:pt>
                <c:pt idx="840">
                  <c:v>360595000</c:v>
                </c:pt>
                <c:pt idx="841">
                  <c:v>360596000</c:v>
                </c:pt>
                <c:pt idx="842">
                  <c:v>360596000</c:v>
                </c:pt>
                <c:pt idx="843">
                  <c:v>360596000</c:v>
                </c:pt>
                <c:pt idx="844">
                  <c:v>360597000</c:v>
                </c:pt>
                <c:pt idx="845">
                  <c:v>360597000</c:v>
                </c:pt>
                <c:pt idx="846">
                  <c:v>360598000</c:v>
                </c:pt>
                <c:pt idx="847">
                  <c:v>360598000</c:v>
                </c:pt>
                <c:pt idx="848">
                  <c:v>360599000</c:v>
                </c:pt>
                <c:pt idx="849">
                  <c:v>360599000</c:v>
                </c:pt>
                <c:pt idx="850">
                  <c:v>360600000</c:v>
                </c:pt>
                <c:pt idx="851">
                  <c:v>360600000</c:v>
                </c:pt>
                <c:pt idx="852">
                  <c:v>360601000</c:v>
                </c:pt>
                <c:pt idx="853">
                  <c:v>360601000</c:v>
                </c:pt>
                <c:pt idx="854">
                  <c:v>360601000</c:v>
                </c:pt>
                <c:pt idx="855">
                  <c:v>360601000</c:v>
                </c:pt>
                <c:pt idx="856">
                  <c:v>360602000</c:v>
                </c:pt>
                <c:pt idx="857">
                  <c:v>360602000</c:v>
                </c:pt>
                <c:pt idx="858">
                  <c:v>360602000</c:v>
                </c:pt>
                <c:pt idx="859">
                  <c:v>360603000</c:v>
                </c:pt>
                <c:pt idx="860">
                  <c:v>360603000</c:v>
                </c:pt>
                <c:pt idx="861">
                  <c:v>360604000</c:v>
                </c:pt>
                <c:pt idx="862">
                  <c:v>360604000</c:v>
                </c:pt>
                <c:pt idx="863">
                  <c:v>360605000</c:v>
                </c:pt>
                <c:pt idx="864">
                  <c:v>360605000</c:v>
                </c:pt>
                <c:pt idx="865">
                  <c:v>360606000</c:v>
                </c:pt>
                <c:pt idx="866">
                  <c:v>360606000</c:v>
                </c:pt>
                <c:pt idx="867">
                  <c:v>360606000</c:v>
                </c:pt>
                <c:pt idx="868">
                  <c:v>360606000</c:v>
                </c:pt>
                <c:pt idx="869">
                  <c:v>360606000</c:v>
                </c:pt>
                <c:pt idx="870">
                  <c:v>360607000</c:v>
                </c:pt>
                <c:pt idx="871">
                  <c:v>360607000</c:v>
                </c:pt>
                <c:pt idx="872">
                  <c:v>360607000</c:v>
                </c:pt>
                <c:pt idx="873">
                  <c:v>360608000</c:v>
                </c:pt>
                <c:pt idx="874">
                  <c:v>360608000</c:v>
                </c:pt>
                <c:pt idx="875">
                  <c:v>360608000</c:v>
                </c:pt>
                <c:pt idx="876">
                  <c:v>360609000</c:v>
                </c:pt>
                <c:pt idx="877">
                  <c:v>360609000</c:v>
                </c:pt>
                <c:pt idx="878">
                  <c:v>360609000</c:v>
                </c:pt>
                <c:pt idx="879">
                  <c:v>360609000</c:v>
                </c:pt>
                <c:pt idx="880">
                  <c:v>360610000</c:v>
                </c:pt>
                <c:pt idx="881">
                  <c:v>360610000</c:v>
                </c:pt>
                <c:pt idx="882">
                  <c:v>360610000</c:v>
                </c:pt>
                <c:pt idx="883">
                  <c:v>360611000</c:v>
                </c:pt>
                <c:pt idx="884">
                  <c:v>360611000</c:v>
                </c:pt>
                <c:pt idx="885">
                  <c:v>360611000</c:v>
                </c:pt>
                <c:pt idx="886">
                  <c:v>360611000</c:v>
                </c:pt>
                <c:pt idx="887">
                  <c:v>360612000</c:v>
                </c:pt>
                <c:pt idx="888">
                  <c:v>360612000</c:v>
                </c:pt>
                <c:pt idx="889">
                  <c:v>360613000</c:v>
                </c:pt>
                <c:pt idx="890">
                  <c:v>360614000</c:v>
                </c:pt>
                <c:pt idx="891">
                  <c:v>360614000</c:v>
                </c:pt>
                <c:pt idx="892">
                  <c:v>360614000</c:v>
                </c:pt>
                <c:pt idx="893">
                  <c:v>360615000</c:v>
                </c:pt>
                <c:pt idx="894">
                  <c:v>360615000</c:v>
                </c:pt>
                <c:pt idx="895">
                  <c:v>360615000</c:v>
                </c:pt>
                <c:pt idx="896">
                  <c:v>360616000</c:v>
                </c:pt>
                <c:pt idx="897">
                  <c:v>360616000</c:v>
                </c:pt>
                <c:pt idx="898">
                  <c:v>360616000</c:v>
                </c:pt>
                <c:pt idx="899">
                  <c:v>360616000</c:v>
                </c:pt>
                <c:pt idx="900">
                  <c:v>360617000</c:v>
                </c:pt>
                <c:pt idx="901">
                  <c:v>360617000</c:v>
                </c:pt>
                <c:pt idx="902">
                  <c:v>360617000</c:v>
                </c:pt>
                <c:pt idx="903">
                  <c:v>360617000</c:v>
                </c:pt>
                <c:pt idx="904">
                  <c:v>360618000</c:v>
                </c:pt>
                <c:pt idx="905">
                  <c:v>360619000</c:v>
                </c:pt>
                <c:pt idx="906">
                  <c:v>360620000</c:v>
                </c:pt>
                <c:pt idx="907">
                  <c:v>360621000</c:v>
                </c:pt>
                <c:pt idx="908">
                  <c:v>360622000</c:v>
                </c:pt>
                <c:pt idx="909">
                  <c:v>360622000</c:v>
                </c:pt>
                <c:pt idx="910">
                  <c:v>360623000</c:v>
                </c:pt>
                <c:pt idx="911">
                  <c:v>360623000</c:v>
                </c:pt>
                <c:pt idx="912">
                  <c:v>360623000</c:v>
                </c:pt>
                <c:pt idx="913">
                  <c:v>360624000</c:v>
                </c:pt>
                <c:pt idx="914">
                  <c:v>360625000</c:v>
                </c:pt>
                <c:pt idx="915">
                  <c:v>360625000</c:v>
                </c:pt>
                <c:pt idx="916">
                  <c:v>360625000</c:v>
                </c:pt>
                <c:pt idx="917">
                  <c:v>360626000</c:v>
                </c:pt>
                <c:pt idx="918">
                  <c:v>360626000</c:v>
                </c:pt>
                <c:pt idx="919">
                  <c:v>360627000</c:v>
                </c:pt>
                <c:pt idx="920">
                  <c:v>360627000</c:v>
                </c:pt>
                <c:pt idx="921">
                  <c:v>360627000</c:v>
                </c:pt>
                <c:pt idx="922">
                  <c:v>360628000</c:v>
                </c:pt>
                <c:pt idx="923">
                  <c:v>360628000</c:v>
                </c:pt>
                <c:pt idx="924">
                  <c:v>360629000</c:v>
                </c:pt>
                <c:pt idx="925">
                  <c:v>360631000</c:v>
                </c:pt>
                <c:pt idx="926">
                  <c:v>360631000</c:v>
                </c:pt>
                <c:pt idx="927">
                  <c:v>360632000</c:v>
                </c:pt>
                <c:pt idx="928">
                  <c:v>360633000</c:v>
                </c:pt>
                <c:pt idx="929">
                  <c:v>360633000</c:v>
                </c:pt>
                <c:pt idx="930">
                  <c:v>360634000</c:v>
                </c:pt>
                <c:pt idx="931">
                  <c:v>360634000</c:v>
                </c:pt>
                <c:pt idx="932">
                  <c:v>360634000</c:v>
                </c:pt>
                <c:pt idx="933">
                  <c:v>360634000</c:v>
                </c:pt>
                <c:pt idx="934">
                  <c:v>360635000</c:v>
                </c:pt>
                <c:pt idx="935">
                  <c:v>360635000</c:v>
                </c:pt>
                <c:pt idx="936">
                  <c:v>360636000</c:v>
                </c:pt>
                <c:pt idx="937">
                  <c:v>360636000</c:v>
                </c:pt>
                <c:pt idx="938">
                  <c:v>360636000</c:v>
                </c:pt>
                <c:pt idx="939">
                  <c:v>360636000</c:v>
                </c:pt>
                <c:pt idx="940">
                  <c:v>360637000</c:v>
                </c:pt>
                <c:pt idx="941">
                  <c:v>360637000</c:v>
                </c:pt>
                <c:pt idx="942">
                  <c:v>360637000</c:v>
                </c:pt>
                <c:pt idx="943">
                  <c:v>360638000</c:v>
                </c:pt>
                <c:pt idx="944">
                  <c:v>360639000</c:v>
                </c:pt>
                <c:pt idx="945">
                  <c:v>360639000</c:v>
                </c:pt>
                <c:pt idx="946">
                  <c:v>360639000</c:v>
                </c:pt>
                <c:pt idx="947">
                  <c:v>360639000</c:v>
                </c:pt>
                <c:pt idx="948">
                  <c:v>360640000</c:v>
                </c:pt>
                <c:pt idx="949">
                  <c:v>360640000</c:v>
                </c:pt>
                <c:pt idx="950">
                  <c:v>360640000</c:v>
                </c:pt>
                <c:pt idx="951">
                  <c:v>360641000</c:v>
                </c:pt>
                <c:pt idx="952">
                  <c:v>360641000</c:v>
                </c:pt>
                <c:pt idx="953">
                  <c:v>360642000</c:v>
                </c:pt>
                <c:pt idx="954">
                  <c:v>360642000</c:v>
                </c:pt>
                <c:pt idx="955">
                  <c:v>360642000</c:v>
                </c:pt>
                <c:pt idx="956">
                  <c:v>360643000</c:v>
                </c:pt>
                <c:pt idx="957">
                  <c:v>360644000</c:v>
                </c:pt>
                <c:pt idx="958">
                  <c:v>360644000</c:v>
                </c:pt>
                <c:pt idx="959">
                  <c:v>360645000</c:v>
                </c:pt>
                <c:pt idx="960">
                  <c:v>360645000</c:v>
                </c:pt>
                <c:pt idx="961">
                  <c:v>360645000</c:v>
                </c:pt>
                <c:pt idx="962">
                  <c:v>360646000</c:v>
                </c:pt>
                <c:pt idx="963">
                  <c:v>360646000</c:v>
                </c:pt>
                <c:pt idx="964">
                  <c:v>360646000</c:v>
                </c:pt>
                <c:pt idx="965">
                  <c:v>360647000</c:v>
                </c:pt>
                <c:pt idx="966">
                  <c:v>360647000</c:v>
                </c:pt>
                <c:pt idx="967">
                  <c:v>360647000</c:v>
                </c:pt>
                <c:pt idx="968">
                  <c:v>360648000</c:v>
                </c:pt>
                <c:pt idx="969">
                  <c:v>360648000</c:v>
                </c:pt>
                <c:pt idx="970">
                  <c:v>360648000</c:v>
                </c:pt>
                <c:pt idx="971">
                  <c:v>360648000</c:v>
                </c:pt>
                <c:pt idx="972">
                  <c:v>360648000</c:v>
                </c:pt>
                <c:pt idx="973">
                  <c:v>360649000</c:v>
                </c:pt>
                <c:pt idx="974">
                  <c:v>360649000</c:v>
                </c:pt>
                <c:pt idx="975">
                  <c:v>360650000</c:v>
                </c:pt>
                <c:pt idx="976">
                  <c:v>360650000</c:v>
                </c:pt>
                <c:pt idx="977">
                  <c:v>360650000</c:v>
                </c:pt>
                <c:pt idx="978">
                  <c:v>360650000</c:v>
                </c:pt>
                <c:pt idx="979">
                  <c:v>360650000</c:v>
                </c:pt>
                <c:pt idx="980">
                  <c:v>360651000</c:v>
                </c:pt>
                <c:pt idx="981">
                  <c:v>360651000</c:v>
                </c:pt>
                <c:pt idx="982">
                  <c:v>360651000</c:v>
                </c:pt>
                <c:pt idx="983">
                  <c:v>360652000</c:v>
                </c:pt>
                <c:pt idx="984">
                  <c:v>360653000</c:v>
                </c:pt>
                <c:pt idx="985">
                  <c:v>360653000</c:v>
                </c:pt>
                <c:pt idx="986">
                  <c:v>360654000</c:v>
                </c:pt>
                <c:pt idx="987">
                  <c:v>360654000</c:v>
                </c:pt>
                <c:pt idx="988">
                  <c:v>360654000</c:v>
                </c:pt>
                <c:pt idx="989">
                  <c:v>360654000</c:v>
                </c:pt>
                <c:pt idx="990">
                  <c:v>360655000</c:v>
                </c:pt>
                <c:pt idx="991">
                  <c:v>360655000</c:v>
                </c:pt>
                <c:pt idx="992">
                  <c:v>360655000</c:v>
                </c:pt>
                <c:pt idx="993">
                  <c:v>360656000</c:v>
                </c:pt>
                <c:pt idx="994">
                  <c:v>360656000</c:v>
                </c:pt>
                <c:pt idx="995">
                  <c:v>360656000</c:v>
                </c:pt>
                <c:pt idx="996">
                  <c:v>360657000</c:v>
                </c:pt>
                <c:pt idx="997">
                  <c:v>360657000</c:v>
                </c:pt>
                <c:pt idx="998">
                  <c:v>360658000</c:v>
                </c:pt>
                <c:pt idx="999">
                  <c:v>360659000</c:v>
                </c:pt>
                <c:pt idx="1000">
                  <c:v>360659000</c:v>
                </c:pt>
                <c:pt idx="1001">
                  <c:v>360659000</c:v>
                </c:pt>
                <c:pt idx="1002">
                  <c:v>360660000</c:v>
                </c:pt>
                <c:pt idx="1003">
                  <c:v>360660000</c:v>
                </c:pt>
                <c:pt idx="1004">
                  <c:v>360660000</c:v>
                </c:pt>
                <c:pt idx="1005">
                  <c:v>360660000</c:v>
                </c:pt>
                <c:pt idx="1006">
                  <c:v>360660000</c:v>
                </c:pt>
                <c:pt idx="1007">
                  <c:v>360661000</c:v>
                </c:pt>
                <c:pt idx="1008">
                  <c:v>360661000</c:v>
                </c:pt>
                <c:pt idx="1009">
                  <c:v>360661000</c:v>
                </c:pt>
                <c:pt idx="1010">
                  <c:v>360661000</c:v>
                </c:pt>
                <c:pt idx="1011">
                  <c:v>360661000</c:v>
                </c:pt>
                <c:pt idx="1012">
                  <c:v>360662000</c:v>
                </c:pt>
                <c:pt idx="1013">
                  <c:v>360662000</c:v>
                </c:pt>
                <c:pt idx="1014">
                  <c:v>360662000</c:v>
                </c:pt>
                <c:pt idx="1015">
                  <c:v>360662000</c:v>
                </c:pt>
                <c:pt idx="1016">
                  <c:v>360662000</c:v>
                </c:pt>
                <c:pt idx="1017">
                  <c:v>360662000</c:v>
                </c:pt>
                <c:pt idx="1018">
                  <c:v>360662000</c:v>
                </c:pt>
                <c:pt idx="1019">
                  <c:v>360662000</c:v>
                </c:pt>
                <c:pt idx="1020">
                  <c:v>360662000</c:v>
                </c:pt>
                <c:pt idx="1021">
                  <c:v>360662000</c:v>
                </c:pt>
                <c:pt idx="1022">
                  <c:v>360663000</c:v>
                </c:pt>
                <c:pt idx="1023">
                  <c:v>360663000</c:v>
                </c:pt>
                <c:pt idx="1024">
                  <c:v>360663000</c:v>
                </c:pt>
                <c:pt idx="1025">
                  <c:v>360663000</c:v>
                </c:pt>
                <c:pt idx="1026">
                  <c:v>360663000</c:v>
                </c:pt>
                <c:pt idx="1027">
                  <c:v>360664000</c:v>
                </c:pt>
                <c:pt idx="1028">
                  <c:v>360664000</c:v>
                </c:pt>
                <c:pt idx="1029">
                  <c:v>360664000</c:v>
                </c:pt>
                <c:pt idx="1030">
                  <c:v>360664000</c:v>
                </c:pt>
                <c:pt idx="1031">
                  <c:v>360664000</c:v>
                </c:pt>
                <c:pt idx="1032">
                  <c:v>360664000</c:v>
                </c:pt>
                <c:pt idx="1033">
                  <c:v>360664000</c:v>
                </c:pt>
                <c:pt idx="1034">
                  <c:v>360664000</c:v>
                </c:pt>
                <c:pt idx="1035">
                  <c:v>360664000</c:v>
                </c:pt>
                <c:pt idx="1036">
                  <c:v>360664000</c:v>
                </c:pt>
                <c:pt idx="1037">
                  <c:v>360665000</c:v>
                </c:pt>
                <c:pt idx="1038">
                  <c:v>360665000</c:v>
                </c:pt>
                <c:pt idx="1039">
                  <c:v>360665000</c:v>
                </c:pt>
                <c:pt idx="1040">
                  <c:v>360665000</c:v>
                </c:pt>
                <c:pt idx="1041">
                  <c:v>360665000</c:v>
                </c:pt>
                <c:pt idx="1042">
                  <c:v>360666000</c:v>
                </c:pt>
                <c:pt idx="1043">
                  <c:v>360666000</c:v>
                </c:pt>
                <c:pt idx="1044">
                  <c:v>360666000</c:v>
                </c:pt>
                <c:pt idx="1045">
                  <c:v>360666000</c:v>
                </c:pt>
                <c:pt idx="1046">
                  <c:v>360666000</c:v>
                </c:pt>
                <c:pt idx="1047">
                  <c:v>360667000</c:v>
                </c:pt>
                <c:pt idx="1048">
                  <c:v>360667000</c:v>
                </c:pt>
                <c:pt idx="1049">
                  <c:v>360667000</c:v>
                </c:pt>
                <c:pt idx="1050">
                  <c:v>360667000</c:v>
                </c:pt>
                <c:pt idx="1051">
                  <c:v>360667000</c:v>
                </c:pt>
                <c:pt idx="1052">
                  <c:v>360667000</c:v>
                </c:pt>
                <c:pt idx="1053">
                  <c:v>360668000</c:v>
                </c:pt>
                <c:pt idx="1054">
                  <c:v>360668000</c:v>
                </c:pt>
                <c:pt idx="1055">
                  <c:v>360668000</c:v>
                </c:pt>
                <c:pt idx="1056">
                  <c:v>360669000</c:v>
                </c:pt>
                <c:pt idx="1057">
                  <c:v>360669000</c:v>
                </c:pt>
                <c:pt idx="1058">
                  <c:v>360669000</c:v>
                </c:pt>
                <c:pt idx="1059">
                  <c:v>360669000</c:v>
                </c:pt>
                <c:pt idx="1060">
                  <c:v>360670000</c:v>
                </c:pt>
                <c:pt idx="1061">
                  <c:v>360670000</c:v>
                </c:pt>
                <c:pt idx="1062">
                  <c:v>360670000</c:v>
                </c:pt>
                <c:pt idx="1063">
                  <c:v>360670000</c:v>
                </c:pt>
                <c:pt idx="1064">
                  <c:v>360671000</c:v>
                </c:pt>
                <c:pt idx="1065">
                  <c:v>360671000</c:v>
                </c:pt>
                <c:pt idx="1066">
                  <c:v>360671000</c:v>
                </c:pt>
                <c:pt idx="1067">
                  <c:v>360671000</c:v>
                </c:pt>
                <c:pt idx="1068">
                  <c:v>360671000</c:v>
                </c:pt>
                <c:pt idx="1069">
                  <c:v>360672000</c:v>
                </c:pt>
                <c:pt idx="1070">
                  <c:v>360672000</c:v>
                </c:pt>
                <c:pt idx="1071">
                  <c:v>360672000</c:v>
                </c:pt>
                <c:pt idx="1072">
                  <c:v>360672000</c:v>
                </c:pt>
                <c:pt idx="1073">
                  <c:v>360672000</c:v>
                </c:pt>
                <c:pt idx="1074">
                  <c:v>360672000</c:v>
                </c:pt>
                <c:pt idx="1075">
                  <c:v>360672000</c:v>
                </c:pt>
                <c:pt idx="1076">
                  <c:v>360672000</c:v>
                </c:pt>
                <c:pt idx="1077">
                  <c:v>360673000</c:v>
                </c:pt>
                <c:pt idx="1078">
                  <c:v>360673000</c:v>
                </c:pt>
                <c:pt idx="1079">
                  <c:v>360673000</c:v>
                </c:pt>
                <c:pt idx="1080">
                  <c:v>360674000</c:v>
                </c:pt>
                <c:pt idx="1081">
                  <c:v>360675000</c:v>
                </c:pt>
                <c:pt idx="1082">
                  <c:v>360675000</c:v>
                </c:pt>
                <c:pt idx="1083">
                  <c:v>360675000</c:v>
                </c:pt>
                <c:pt idx="1084">
                  <c:v>360675000</c:v>
                </c:pt>
                <c:pt idx="1085">
                  <c:v>360676000</c:v>
                </c:pt>
                <c:pt idx="1086">
                  <c:v>360676000</c:v>
                </c:pt>
                <c:pt idx="1087">
                  <c:v>360676000</c:v>
                </c:pt>
                <c:pt idx="1088">
                  <c:v>360676000</c:v>
                </c:pt>
                <c:pt idx="1089">
                  <c:v>360676000</c:v>
                </c:pt>
                <c:pt idx="1090">
                  <c:v>360676000</c:v>
                </c:pt>
                <c:pt idx="1091">
                  <c:v>360679000</c:v>
                </c:pt>
                <c:pt idx="1092">
                  <c:v>360679000</c:v>
                </c:pt>
                <c:pt idx="1093">
                  <c:v>360679000</c:v>
                </c:pt>
                <c:pt idx="1094">
                  <c:v>360679000</c:v>
                </c:pt>
                <c:pt idx="1095">
                  <c:v>360679000</c:v>
                </c:pt>
                <c:pt idx="1096">
                  <c:v>360679000</c:v>
                </c:pt>
                <c:pt idx="1097">
                  <c:v>360679000</c:v>
                </c:pt>
                <c:pt idx="1098">
                  <c:v>360679000</c:v>
                </c:pt>
                <c:pt idx="1099">
                  <c:v>360679000</c:v>
                </c:pt>
                <c:pt idx="1100">
                  <c:v>360680000</c:v>
                </c:pt>
                <c:pt idx="1101">
                  <c:v>360680000</c:v>
                </c:pt>
                <c:pt idx="1102">
                  <c:v>360680000</c:v>
                </c:pt>
                <c:pt idx="1103">
                  <c:v>360680000</c:v>
                </c:pt>
                <c:pt idx="1104">
                  <c:v>360680000</c:v>
                </c:pt>
                <c:pt idx="1105">
                  <c:v>360680000</c:v>
                </c:pt>
                <c:pt idx="1106">
                  <c:v>360681000</c:v>
                </c:pt>
                <c:pt idx="1107">
                  <c:v>360681000</c:v>
                </c:pt>
                <c:pt idx="1108">
                  <c:v>360681000</c:v>
                </c:pt>
                <c:pt idx="1109">
                  <c:v>360681000</c:v>
                </c:pt>
                <c:pt idx="1110">
                  <c:v>360681000</c:v>
                </c:pt>
                <c:pt idx="1111">
                  <c:v>360681000</c:v>
                </c:pt>
                <c:pt idx="1112">
                  <c:v>360682000</c:v>
                </c:pt>
                <c:pt idx="1113">
                  <c:v>360682000</c:v>
                </c:pt>
                <c:pt idx="1114">
                  <c:v>360682000</c:v>
                </c:pt>
                <c:pt idx="1115">
                  <c:v>360682000</c:v>
                </c:pt>
                <c:pt idx="1116">
                  <c:v>360682000</c:v>
                </c:pt>
                <c:pt idx="1117">
                  <c:v>360682000</c:v>
                </c:pt>
                <c:pt idx="1118">
                  <c:v>360682000</c:v>
                </c:pt>
                <c:pt idx="1119">
                  <c:v>360683000</c:v>
                </c:pt>
                <c:pt idx="1120">
                  <c:v>360683000</c:v>
                </c:pt>
                <c:pt idx="1121">
                  <c:v>360683000</c:v>
                </c:pt>
                <c:pt idx="1122">
                  <c:v>360683000</c:v>
                </c:pt>
                <c:pt idx="1123">
                  <c:v>360683000</c:v>
                </c:pt>
                <c:pt idx="1124">
                  <c:v>360683000</c:v>
                </c:pt>
                <c:pt idx="1125">
                  <c:v>360684000</c:v>
                </c:pt>
                <c:pt idx="1126">
                  <c:v>360684000</c:v>
                </c:pt>
                <c:pt idx="1127">
                  <c:v>360684000</c:v>
                </c:pt>
                <c:pt idx="1128">
                  <c:v>360684000</c:v>
                </c:pt>
                <c:pt idx="1129">
                  <c:v>360684000</c:v>
                </c:pt>
                <c:pt idx="1130">
                  <c:v>360684000</c:v>
                </c:pt>
                <c:pt idx="1131">
                  <c:v>360684000</c:v>
                </c:pt>
                <c:pt idx="1132">
                  <c:v>360685000</c:v>
                </c:pt>
                <c:pt idx="1133">
                  <c:v>360685000</c:v>
                </c:pt>
                <c:pt idx="1134">
                  <c:v>360685000</c:v>
                </c:pt>
                <c:pt idx="1135">
                  <c:v>360685000</c:v>
                </c:pt>
                <c:pt idx="1136">
                  <c:v>360685000</c:v>
                </c:pt>
                <c:pt idx="1137">
                  <c:v>360685000</c:v>
                </c:pt>
                <c:pt idx="1138">
                  <c:v>360686000</c:v>
                </c:pt>
                <c:pt idx="1139">
                  <c:v>360686000</c:v>
                </c:pt>
                <c:pt idx="1140">
                  <c:v>360686000</c:v>
                </c:pt>
                <c:pt idx="1141">
                  <c:v>360686000</c:v>
                </c:pt>
                <c:pt idx="1142">
                  <c:v>360686000</c:v>
                </c:pt>
                <c:pt idx="1143">
                  <c:v>360686000</c:v>
                </c:pt>
                <c:pt idx="1144">
                  <c:v>360686000</c:v>
                </c:pt>
                <c:pt idx="1145">
                  <c:v>360686000</c:v>
                </c:pt>
                <c:pt idx="1146">
                  <c:v>360686000</c:v>
                </c:pt>
                <c:pt idx="1147">
                  <c:v>360686000</c:v>
                </c:pt>
                <c:pt idx="1148">
                  <c:v>360687000</c:v>
                </c:pt>
                <c:pt idx="1149">
                  <c:v>360687000</c:v>
                </c:pt>
                <c:pt idx="1150">
                  <c:v>360688000</c:v>
                </c:pt>
                <c:pt idx="1151">
                  <c:v>360688000</c:v>
                </c:pt>
                <c:pt idx="1152">
                  <c:v>360688000</c:v>
                </c:pt>
                <c:pt idx="1153">
                  <c:v>360688000</c:v>
                </c:pt>
                <c:pt idx="1154">
                  <c:v>360688000</c:v>
                </c:pt>
                <c:pt idx="1155">
                  <c:v>360688000</c:v>
                </c:pt>
                <c:pt idx="1156">
                  <c:v>360688000</c:v>
                </c:pt>
                <c:pt idx="1157">
                  <c:v>360688000</c:v>
                </c:pt>
                <c:pt idx="1158">
                  <c:v>360688000</c:v>
                </c:pt>
                <c:pt idx="1159">
                  <c:v>360689000</c:v>
                </c:pt>
                <c:pt idx="1160">
                  <c:v>360689000</c:v>
                </c:pt>
                <c:pt idx="1161">
                  <c:v>360689000</c:v>
                </c:pt>
                <c:pt idx="1162">
                  <c:v>360689000</c:v>
                </c:pt>
                <c:pt idx="1163">
                  <c:v>360689000</c:v>
                </c:pt>
                <c:pt idx="1164">
                  <c:v>360689000</c:v>
                </c:pt>
                <c:pt idx="1165">
                  <c:v>360689000</c:v>
                </c:pt>
                <c:pt idx="1166">
                  <c:v>360690000</c:v>
                </c:pt>
                <c:pt idx="1167">
                  <c:v>360690000</c:v>
                </c:pt>
                <c:pt idx="1168">
                  <c:v>360690000</c:v>
                </c:pt>
                <c:pt idx="1169">
                  <c:v>360691000</c:v>
                </c:pt>
                <c:pt idx="1170">
                  <c:v>360691000</c:v>
                </c:pt>
                <c:pt idx="1171">
                  <c:v>360691000</c:v>
                </c:pt>
                <c:pt idx="1172">
                  <c:v>360691000</c:v>
                </c:pt>
                <c:pt idx="1173">
                  <c:v>360691000</c:v>
                </c:pt>
                <c:pt idx="1174">
                  <c:v>360691000</c:v>
                </c:pt>
                <c:pt idx="1175">
                  <c:v>360691000</c:v>
                </c:pt>
                <c:pt idx="1176">
                  <c:v>360692000</c:v>
                </c:pt>
                <c:pt idx="1177">
                  <c:v>360692000</c:v>
                </c:pt>
                <c:pt idx="1178">
                  <c:v>360692000</c:v>
                </c:pt>
                <c:pt idx="1179">
                  <c:v>360692000</c:v>
                </c:pt>
                <c:pt idx="1180">
                  <c:v>360692000</c:v>
                </c:pt>
                <c:pt idx="1181">
                  <c:v>360692000</c:v>
                </c:pt>
                <c:pt idx="1182">
                  <c:v>360692000</c:v>
                </c:pt>
                <c:pt idx="1183">
                  <c:v>360692000</c:v>
                </c:pt>
                <c:pt idx="1184">
                  <c:v>360692000</c:v>
                </c:pt>
                <c:pt idx="1185">
                  <c:v>360692000</c:v>
                </c:pt>
                <c:pt idx="1186">
                  <c:v>360693000</c:v>
                </c:pt>
                <c:pt idx="1187">
                  <c:v>360693000</c:v>
                </c:pt>
                <c:pt idx="1188">
                  <c:v>360693000</c:v>
                </c:pt>
                <c:pt idx="1189">
                  <c:v>360693000</c:v>
                </c:pt>
                <c:pt idx="1190">
                  <c:v>360693000</c:v>
                </c:pt>
                <c:pt idx="1191">
                  <c:v>360693000</c:v>
                </c:pt>
                <c:pt idx="1192">
                  <c:v>360694000</c:v>
                </c:pt>
                <c:pt idx="1193">
                  <c:v>360694000</c:v>
                </c:pt>
                <c:pt idx="1194">
                  <c:v>360694000</c:v>
                </c:pt>
                <c:pt idx="1195">
                  <c:v>360694000</c:v>
                </c:pt>
                <c:pt idx="1196">
                  <c:v>360694000</c:v>
                </c:pt>
                <c:pt idx="1197">
                  <c:v>360695000</c:v>
                </c:pt>
                <c:pt idx="1198">
                  <c:v>360695000</c:v>
                </c:pt>
                <c:pt idx="1199">
                  <c:v>360695000</c:v>
                </c:pt>
                <c:pt idx="1200">
                  <c:v>360696000</c:v>
                </c:pt>
                <c:pt idx="1201">
                  <c:v>360696000</c:v>
                </c:pt>
                <c:pt idx="1202">
                  <c:v>360696000</c:v>
                </c:pt>
                <c:pt idx="1203">
                  <c:v>360696000</c:v>
                </c:pt>
                <c:pt idx="1204">
                  <c:v>360697000</c:v>
                </c:pt>
                <c:pt idx="1205">
                  <c:v>360697000</c:v>
                </c:pt>
                <c:pt idx="1206">
                  <c:v>360697000</c:v>
                </c:pt>
                <c:pt idx="1207">
                  <c:v>360697000</c:v>
                </c:pt>
                <c:pt idx="1208">
                  <c:v>360697000</c:v>
                </c:pt>
                <c:pt idx="1209">
                  <c:v>360697000</c:v>
                </c:pt>
                <c:pt idx="1210">
                  <c:v>360697000</c:v>
                </c:pt>
                <c:pt idx="1211">
                  <c:v>360697000</c:v>
                </c:pt>
                <c:pt idx="1212">
                  <c:v>360698000</c:v>
                </c:pt>
                <c:pt idx="1213">
                  <c:v>360698000</c:v>
                </c:pt>
                <c:pt idx="1214">
                  <c:v>360698000</c:v>
                </c:pt>
                <c:pt idx="1215">
                  <c:v>360698000</c:v>
                </c:pt>
                <c:pt idx="1216">
                  <c:v>360698000</c:v>
                </c:pt>
                <c:pt idx="1217">
                  <c:v>360698000</c:v>
                </c:pt>
                <c:pt idx="1218">
                  <c:v>360699000</c:v>
                </c:pt>
                <c:pt idx="1219">
                  <c:v>360699000</c:v>
                </c:pt>
                <c:pt idx="1220">
                  <c:v>360699000</c:v>
                </c:pt>
                <c:pt idx="1221">
                  <c:v>360699000</c:v>
                </c:pt>
                <c:pt idx="1222">
                  <c:v>360700000</c:v>
                </c:pt>
                <c:pt idx="1223">
                  <c:v>360700000</c:v>
                </c:pt>
                <c:pt idx="1224">
                  <c:v>360700000</c:v>
                </c:pt>
                <c:pt idx="1225">
                  <c:v>360700000</c:v>
                </c:pt>
                <c:pt idx="1226">
                  <c:v>360700000</c:v>
                </c:pt>
                <c:pt idx="1227">
                  <c:v>360700000</c:v>
                </c:pt>
                <c:pt idx="1228">
                  <c:v>360700000</c:v>
                </c:pt>
                <c:pt idx="1229">
                  <c:v>360700000</c:v>
                </c:pt>
                <c:pt idx="1230">
                  <c:v>360701000</c:v>
                </c:pt>
                <c:pt idx="1231">
                  <c:v>360701000</c:v>
                </c:pt>
                <c:pt idx="1232">
                  <c:v>360701000</c:v>
                </c:pt>
                <c:pt idx="1233">
                  <c:v>360701000</c:v>
                </c:pt>
                <c:pt idx="1234">
                  <c:v>360701000</c:v>
                </c:pt>
                <c:pt idx="1235">
                  <c:v>360701000</c:v>
                </c:pt>
                <c:pt idx="1236">
                  <c:v>360701000</c:v>
                </c:pt>
                <c:pt idx="1237">
                  <c:v>360701000</c:v>
                </c:pt>
                <c:pt idx="1238">
                  <c:v>360702000</c:v>
                </c:pt>
                <c:pt idx="1239">
                  <c:v>360702000</c:v>
                </c:pt>
                <c:pt idx="1240">
                  <c:v>360702000</c:v>
                </c:pt>
                <c:pt idx="1241">
                  <c:v>360702000</c:v>
                </c:pt>
                <c:pt idx="1242">
                  <c:v>360702000</c:v>
                </c:pt>
                <c:pt idx="1243">
                  <c:v>360702000</c:v>
                </c:pt>
                <c:pt idx="1244">
                  <c:v>360702000</c:v>
                </c:pt>
                <c:pt idx="1245">
                  <c:v>360703000</c:v>
                </c:pt>
                <c:pt idx="1246">
                  <c:v>360703000</c:v>
                </c:pt>
                <c:pt idx="1247">
                  <c:v>360703000</c:v>
                </c:pt>
                <c:pt idx="1248">
                  <c:v>360703000</c:v>
                </c:pt>
                <c:pt idx="1249">
                  <c:v>360703000</c:v>
                </c:pt>
                <c:pt idx="1250">
                  <c:v>360703000</c:v>
                </c:pt>
                <c:pt idx="1251">
                  <c:v>360703000</c:v>
                </c:pt>
                <c:pt idx="1252">
                  <c:v>360703000</c:v>
                </c:pt>
                <c:pt idx="1253">
                  <c:v>360704000</c:v>
                </c:pt>
                <c:pt idx="1254">
                  <c:v>360704000</c:v>
                </c:pt>
                <c:pt idx="1255">
                  <c:v>360704000</c:v>
                </c:pt>
                <c:pt idx="1256">
                  <c:v>360704000</c:v>
                </c:pt>
                <c:pt idx="1257">
                  <c:v>360704000</c:v>
                </c:pt>
                <c:pt idx="1258">
                  <c:v>360704000</c:v>
                </c:pt>
                <c:pt idx="1259">
                  <c:v>360705000</c:v>
                </c:pt>
                <c:pt idx="1260">
                  <c:v>360705000</c:v>
                </c:pt>
                <c:pt idx="1261">
                  <c:v>360705000</c:v>
                </c:pt>
                <c:pt idx="1262">
                  <c:v>360705000</c:v>
                </c:pt>
                <c:pt idx="1263">
                  <c:v>360705000</c:v>
                </c:pt>
                <c:pt idx="1264">
                  <c:v>360705000</c:v>
                </c:pt>
                <c:pt idx="1265">
                  <c:v>360705000</c:v>
                </c:pt>
                <c:pt idx="1266">
                  <c:v>360705000</c:v>
                </c:pt>
                <c:pt idx="1267">
                  <c:v>360706000</c:v>
                </c:pt>
                <c:pt idx="1268">
                  <c:v>360706000</c:v>
                </c:pt>
                <c:pt idx="1269">
                  <c:v>360706000</c:v>
                </c:pt>
                <c:pt idx="1270">
                  <c:v>360706000</c:v>
                </c:pt>
                <c:pt idx="1271">
                  <c:v>360707000</c:v>
                </c:pt>
                <c:pt idx="1272">
                  <c:v>360707000</c:v>
                </c:pt>
                <c:pt idx="1273">
                  <c:v>360707000</c:v>
                </c:pt>
                <c:pt idx="1274">
                  <c:v>360707000</c:v>
                </c:pt>
                <c:pt idx="1275">
                  <c:v>360707000</c:v>
                </c:pt>
                <c:pt idx="1276">
                  <c:v>360707000</c:v>
                </c:pt>
                <c:pt idx="1277">
                  <c:v>360707000</c:v>
                </c:pt>
                <c:pt idx="1278">
                  <c:v>360707000</c:v>
                </c:pt>
                <c:pt idx="1279">
                  <c:v>360708000</c:v>
                </c:pt>
                <c:pt idx="1280">
                  <c:v>360708000</c:v>
                </c:pt>
                <c:pt idx="1281">
                  <c:v>360708000</c:v>
                </c:pt>
                <c:pt idx="1282">
                  <c:v>360708000</c:v>
                </c:pt>
                <c:pt idx="1283">
                  <c:v>360708000</c:v>
                </c:pt>
                <c:pt idx="1284">
                  <c:v>360708000</c:v>
                </c:pt>
                <c:pt idx="1285">
                  <c:v>360709000</c:v>
                </c:pt>
                <c:pt idx="1286">
                  <c:v>360709000</c:v>
                </c:pt>
                <c:pt idx="1287">
                  <c:v>360709000</c:v>
                </c:pt>
                <c:pt idx="1288">
                  <c:v>360709000</c:v>
                </c:pt>
                <c:pt idx="1289">
                  <c:v>360709000</c:v>
                </c:pt>
                <c:pt idx="1290">
                  <c:v>360709000</c:v>
                </c:pt>
                <c:pt idx="1291">
                  <c:v>360710000</c:v>
                </c:pt>
                <c:pt idx="1292">
                  <c:v>360710000</c:v>
                </c:pt>
                <c:pt idx="1293">
                  <c:v>360710000</c:v>
                </c:pt>
                <c:pt idx="1294">
                  <c:v>360710000</c:v>
                </c:pt>
                <c:pt idx="1295">
                  <c:v>360710000</c:v>
                </c:pt>
                <c:pt idx="1296">
                  <c:v>360710000</c:v>
                </c:pt>
                <c:pt idx="1297">
                  <c:v>360710000</c:v>
                </c:pt>
                <c:pt idx="1298">
                  <c:v>360710000</c:v>
                </c:pt>
                <c:pt idx="1299">
                  <c:v>360710000</c:v>
                </c:pt>
                <c:pt idx="1300">
                  <c:v>360711000</c:v>
                </c:pt>
                <c:pt idx="1301">
                  <c:v>360711000</c:v>
                </c:pt>
                <c:pt idx="1302">
                  <c:v>360711000</c:v>
                </c:pt>
                <c:pt idx="1303">
                  <c:v>360711000</c:v>
                </c:pt>
                <c:pt idx="1304">
                  <c:v>360711000</c:v>
                </c:pt>
                <c:pt idx="1305">
                  <c:v>360711000</c:v>
                </c:pt>
                <c:pt idx="1306">
                  <c:v>360712000</c:v>
                </c:pt>
                <c:pt idx="1307">
                  <c:v>360712000</c:v>
                </c:pt>
                <c:pt idx="1308">
                  <c:v>360712000</c:v>
                </c:pt>
                <c:pt idx="1309">
                  <c:v>360712000</c:v>
                </c:pt>
                <c:pt idx="1310">
                  <c:v>360712000</c:v>
                </c:pt>
                <c:pt idx="1311">
                  <c:v>360712000</c:v>
                </c:pt>
                <c:pt idx="1312">
                  <c:v>360713000</c:v>
                </c:pt>
                <c:pt idx="1313">
                  <c:v>360713000</c:v>
                </c:pt>
                <c:pt idx="1314">
                  <c:v>360713000</c:v>
                </c:pt>
                <c:pt idx="1315">
                  <c:v>360713000</c:v>
                </c:pt>
                <c:pt idx="1316">
                  <c:v>360714000</c:v>
                </c:pt>
                <c:pt idx="1317">
                  <c:v>360714000</c:v>
                </c:pt>
                <c:pt idx="1318">
                  <c:v>360714000</c:v>
                </c:pt>
                <c:pt idx="1319">
                  <c:v>360714000</c:v>
                </c:pt>
                <c:pt idx="1320">
                  <c:v>360714000</c:v>
                </c:pt>
                <c:pt idx="1321">
                  <c:v>360714000</c:v>
                </c:pt>
                <c:pt idx="1322">
                  <c:v>360715000</c:v>
                </c:pt>
                <c:pt idx="1323">
                  <c:v>360715000</c:v>
                </c:pt>
                <c:pt idx="1324">
                  <c:v>360715000</c:v>
                </c:pt>
                <c:pt idx="1325">
                  <c:v>360715000</c:v>
                </c:pt>
                <c:pt idx="1326">
                  <c:v>360715000</c:v>
                </c:pt>
                <c:pt idx="1327">
                  <c:v>360715000</c:v>
                </c:pt>
                <c:pt idx="1328">
                  <c:v>360715000</c:v>
                </c:pt>
                <c:pt idx="1329">
                  <c:v>360715000</c:v>
                </c:pt>
                <c:pt idx="1330">
                  <c:v>360715000</c:v>
                </c:pt>
                <c:pt idx="1331">
                  <c:v>360716000</c:v>
                </c:pt>
                <c:pt idx="1332">
                  <c:v>360716000</c:v>
                </c:pt>
                <c:pt idx="1333">
                  <c:v>360716000</c:v>
                </c:pt>
                <c:pt idx="1334">
                  <c:v>360717000</c:v>
                </c:pt>
                <c:pt idx="1335">
                  <c:v>360717000</c:v>
                </c:pt>
                <c:pt idx="1336">
                  <c:v>360717000</c:v>
                </c:pt>
                <c:pt idx="1337">
                  <c:v>360717000</c:v>
                </c:pt>
                <c:pt idx="1338">
                  <c:v>360718000</c:v>
                </c:pt>
                <c:pt idx="1339">
                  <c:v>360718000</c:v>
                </c:pt>
                <c:pt idx="1340">
                  <c:v>360718000</c:v>
                </c:pt>
                <c:pt idx="1341">
                  <c:v>360718000</c:v>
                </c:pt>
                <c:pt idx="1342">
                  <c:v>360718000</c:v>
                </c:pt>
                <c:pt idx="1343">
                  <c:v>360718000</c:v>
                </c:pt>
                <c:pt idx="1344">
                  <c:v>360719000</c:v>
                </c:pt>
                <c:pt idx="1345">
                  <c:v>360719000</c:v>
                </c:pt>
                <c:pt idx="1346">
                  <c:v>360719000</c:v>
                </c:pt>
                <c:pt idx="1347">
                  <c:v>360719000</c:v>
                </c:pt>
                <c:pt idx="1348">
                  <c:v>360720000</c:v>
                </c:pt>
                <c:pt idx="1349">
                  <c:v>360720000</c:v>
                </c:pt>
                <c:pt idx="1350">
                  <c:v>360720000</c:v>
                </c:pt>
                <c:pt idx="1351">
                  <c:v>360720000</c:v>
                </c:pt>
                <c:pt idx="1352">
                  <c:v>360720000</c:v>
                </c:pt>
                <c:pt idx="1353">
                  <c:v>360720000</c:v>
                </c:pt>
                <c:pt idx="1354">
                  <c:v>360720000</c:v>
                </c:pt>
                <c:pt idx="1355">
                  <c:v>360720000</c:v>
                </c:pt>
                <c:pt idx="1356">
                  <c:v>360721000</c:v>
                </c:pt>
                <c:pt idx="1357">
                  <c:v>360721000</c:v>
                </c:pt>
                <c:pt idx="1358">
                  <c:v>360721000</c:v>
                </c:pt>
                <c:pt idx="1359">
                  <c:v>360721000</c:v>
                </c:pt>
                <c:pt idx="1360">
                  <c:v>360721000</c:v>
                </c:pt>
                <c:pt idx="1361">
                  <c:v>360721000</c:v>
                </c:pt>
                <c:pt idx="1362">
                  <c:v>360722000</c:v>
                </c:pt>
                <c:pt idx="1363">
                  <c:v>360722000</c:v>
                </c:pt>
                <c:pt idx="1364">
                  <c:v>360722000</c:v>
                </c:pt>
                <c:pt idx="1365">
                  <c:v>360722000</c:v>
                </c:pt>
                <c:pt idx="1366">
                  <c:v>360722000</c:v>
                </c:pt>
                <c:pt idx="1367">
                  <c:v>360722000</c:v>
                </c:pt>
                <c:pt idx="1368">
                  <c:v>360722000</c:v>
                </c:pt>
                <c:pt idx="1369">
                  <c:v>360722000</c:v>
                </c:pt>
                <c:pt idx="1370">
                  <c:v>360723000</c:v>
                </c:pt>
                <c:pt idx="1371">
                  <c:v>360723000</c:v>
                </c:pt>
                <c:pt idx="1372">
                  <c:v>360723000</c:v>
                </c:pt>
                <c:pt idx="1373">
                  <c:v>360723000</c:v>
                </c:pt>
                <c:pt idx="1374">
                  <c:v>360723000</c:v>
                </c:pt>
                <c:pt idx="1375">
                  <c:v>360723000</c:v>
                </c:pt>
                <c:pt idx="1376">
                  <c:v>360723000</c:v>
                </c:pt>
                <c:pt idx="1377">
                  <c:v>360723000</c:v>
                </c:pt>
                <c:pt idx="1378">
                  <c:v>360723000</c:v>
                </c:pt>
                <c:pt idx="1379">
                  <c:v>360724000</c:v>
                </c:pt>
                <c:pt idx="1380">
                  <c:v>360724000</c:v>
                </c:pt>
                <c:pt idx="1381">
                  <c:v>360724000</c:v>
                </c:pt>
                <c:pt idx="1382">
                  <c:v>360724000</c:v>
                </c:pt>
                <c:pt idx="1383">
                  <c:v>360724000</c:v>
                </c:pt>
                <c:pt idx="1384">
                  <c:v>360724000</c:v>
                </c:pt>
                <c:pt idx="1385">
                  <c:v>360724000</c:v>
                </c:pt>
                <c:pt idx="1386">
                  <c:v>360725000</c:v>
                </c:pt>
                <c:pt idx="1387">
                  <c:v>360725000</c:v>
                </c:pt>
                <c:pt idx="1388">
                  <c:v>360725000</c:v>
                </c:pt>
                <c:pt idx="1389">
                  <c:v>360725000</c:v>
                </c:pt>
                <c:pt idx="1390">
                  <c:v>360725000</c:v>
                </c:pt>
                <c:pt idx="1391">
                  <c:v>360725000</c:v>
                </c:pt>
                <c:pt idx="1392">
                  <c:v>360725000</c:v>
                </c:pt>
                <c:pt idx="1393">
                  <c:v>360725000</c:v>
                </c:pt>
                <c:pt idx="1394">
                  <c:v>360725000</c:v>
                </c:pt>
                <c:pt idx="1395">
                  <c:v>360725000</c:v>
                </c:pt>
                <c:pt idx="1396">
                  <c:v>360725000</c:v>
                </c:pt>
                <c:pt idx="1397">
                  <c:v>360726000</c:v>
                </c:pt>
                <c:pt idx="1398">
                  <c:v>360726000</c:v>
                </c:pt>
                <c:pt idx="1399">
                  <c:v>360726000</c:v>
                </c:pt>
                <c:pt idx="1400">
                  <c:v>360726000</c:v>
                </c:pt>
                <c:pt idx="1401">
                  <c:v>360726000</c:v>
                </c:pt>
                <c:pt idx="1402">
                  <c:v>360726000</c:v>
                </c:pt>
                <c:pt idx="1403">
                  <c:v>360726000</c:v>
                </c:pt>
                <c:pt idx="1404">
                  <c:v>360727000</c:v>
                </c:pt>
                <c:pt idx="1405">
                  <c:v>360727000</c:v>
                </c:pt>
                <c:pt idx="1406">
                  <c:v>360727000</c:v>
                </c:pt>
                <c:pt idx="1407">
                  <c:v>360727000</c:v>
                </c:pt>
                <c:pt idx="1408">
                  <c:v>360727000</c:v>
                </c:pt>
                <c:pt idx="1409">
                  <c:v>360727000</c:v>
                </c:pt>
                <c:pt idx="1410">
                  <c:v>360728000</c:v>
                </c:pt>
                <c:pt idx="1411">
                  <c:v>360728000</c:v>
                </c:pt>
                <c:pt idx="1412">
                  <c:v>360728000</c:v>
                </c:pt>
                <c:pt idx="1413">
                  <c:v>360728000</c:v>
                </c:pt>
                <c:pt idx="1414">
                  <c:v>360728000</c:v>
                </c:pt>
                <c:pt idx="1415">
                  <c:v>360728000</c:v>
                </c:pt>
                <c:pt idx="1416">
                  <c:v>360728000</c:v>
                </c:pt>
                <c:pt idx="1417">
                  <c:v>360729000</c:v>
                </c:pt>
                <c:pt idx="1418">
                  <c:v>360729000</c:v>
                </c:pt>
                <c:pt idx="1419">
                  <c:v>360729000</c:v>
                </c:pt>
                <c:pt idx="1420">
                  <c:v>360729000</c:v>
                </c:pt>
                <c:pt idx="1421">
                  <c:v>360729000</c:v>
                </c:pt>
                <c:pt idx="1422">
                  <c:v>360729000</c:v>
                </c:pt>
                <c:pt idx="1423">
                  <c:v>360730000</c:v>
                </c:pt>
                <c:pt idx="1424">
                  <c:v>360730000</c:v>
                </c:pt>
                <c:pt idx="1425">
                  <c:v>360730000</c:v>
                </c:pt>
                <c:pt idx="1426">
                  <c:v>360730000</c:v>
                </c:pt>
                <c:pt idx="1427">
                  <c:v>360730000</c:v>
                </c:pt>
                <c:pt idx="1428">
                  <c:v>360730000</c:v>
                </c:pt>
                <c:pt idx="1429">
                  <c:v>360730000</c:v>
                </c:pt>
                <c:pt idx="1430">
                  <c:v>360731000</c:v>
                </c:pt>
                <c:pt idx="1431">
                  <c:v>360731000</c:v>
                </c:pt>
                <c:pt idx="1432">
                  <c:v>360731000</c:v>
                </c:pt>
                <c:pt idx="1433">
                  <c:v>360731000</c:v>
                </c:pt>
                <c:pt idx="1434">
                  <c:v>360731000</c:v>
                </c:pt>
                <c:pt idx="1435">
                  <c:v>360732000</c:v>
                </c:pt>
                <c:pt idx="1436">
                  <c:v>360732000</c:v>
                </c:pt>
                <c:pt idx="1437">
                  <c:v>360732000</c:v>
                </c:pt>
                <c:pt idx="1438">
                  <c:v>360732000</c:v>
                </c:pt>
                <c:pt idx="1439">
                  <c:v>360732000</c:v>
                </c:pt>
                <c:pt idx="1440">
                  <c:v>360732000</c:v>
                </c:pt>
                <c:pt idx="1441">
                  <c:v>360732000</c:v>
                </c:pt>
                <c:pt idx="1442">
                  <c:v>360732000</c:v>
                </c:pt>
                <c:pt idx="1443">
                  <c:v>360732000</c:v>
                </c:pt>
                <c:pt idx="1444">
                  <c:v>360732000</c:v>
                </c:pt>
                <c:pt idx="1445">
                  <c:v>360733000</c:v>
                </c:pt>
                <c:pt idx="1446">
                  <c:v>360733000</c:v>
                </c:pt>
                <c:pt idx="1447">
                  <c:v>360733000</c:v>
                </c:pt>
                <c:pt idx="1448">
                  <c:v>360733000</c:v>
                </c:pt>
                <c:pt idx="1449">
                  <c:v>360733000</c:v>
                </c:pt>
                <c:pt idx="1450">
                  <c:v>360733000</c:v>
                </c:pt>
                <c:pt idx="1451">
                  <c:v>360733000</c:v>
                </c:pt>
                <c:pt idx="1452">
                  <c:v>360733000</c:v>
                </c:pt>
                <c:pt idx="1453">
                  <c:v>360733000</c:v>
                </c:pt>
                <c:pt idx="1454">
                  <c:v>360733000</c:v>
                </c:pt>
                <c:pt idx="1455">
                  <c:v>360733000</c:v>
                </c:pt>
                <c:pt idx="1456">
                  <c:v>360733000</c:v>
                </c:pt>
                <c:pt idx="1457">
                  <c:v>360733000</c:v>
                </c:pt>
                <c:pt idx="1458">
                  <c:v>360733000</c:v>
                </c:pt>
                <c:pt idx="1459">
                  <c:v>360734000</c:v>
                </c:pt>
                <c:pt idx="1460">
                  <c:v>360734000</c:v>
                </c:pt>
                <c:pt idx="1461">
                  <c:v>360734000</c:v>
                </c:pt>
                <c:pt idx="1462">
                  <c:v>360734000</c:v>
                </c:pt>
                <c:pt idx="1463">
                  <c:v>360734000</c:v>
                </c:pt>
                <c:pt idx="1464">
                  <c:v>360734000</c:v>
                </c:pt>
                <c:pt idx="1465">
                  <c:v>360734000</c:v>
                </c:pt>
                <c:pt idx="1466">
                  <c:v>360734000</c:v>
                </c:pt>
                <c:pt idx="1467">
                  <c:v>360734000</c:v>
                </c:pt>
                <c:pt idx="1468">
                  <c:v>360734000</c:v>
                </c:pt>
                <c:pt idx="1469">
                  <c:v>360734000</c:v>
                </c:pt>
                <c:pt idx="1470">
                  <c:v>360734000</c:v>
                </c:pt>
                <c:pt idx="1471">
                  <c:v>360734000</c:v>
                </c:pt>
                <c:pt idx="1472">
                  <c:v>360735000</c:v>
                </c:pt>
                <c:pt idx="1473">
                  <c:v>360735000</c:v>
                </c:pt>
                <c:pt idx="1474">
                  <c:v>360735000</c:v>
                </c:pt>
                <c:pt idx="1475">
                  <c:v>360735000</c:v>
                </c:pt>
                <c:pt idx="1476">
                  <c:v>360735000</c:v>
                </c:pt>
                <c:pt idx="1477">
                  <c:v>360735000</c:v>
                </c:pt>
                <c:pt idx="1478">
                  <c:v>360736000</c:v>
                </c:pt>
                <c:pt idx="1479">
                  <c:v>360736000</c:v>
                </c:pt>
                <c:pt idx="1480">
                  <c:v>360736000</c:v>
                </c:pt>
                <c:pt idx="1481">
                  <c:v>360736000</c:v>
                </c:pt>
                <c:pt idx="1482">
                  <c:v>360736000</c:v>
                </c:pt>
                <c:pt idx="1483">
                  <c:v>360736000</c:v>
                </c:pt>
                <c:pt idx="1484">
                  <c:v>360736000</c:v>
                </c:pt>
                <c:pt idx="1485">
                  <c:v>360736000</c:v>
                </c:pt>
                <c:pt idx="1486">
                  <c:v>360737000</c:v>
                </c:pt>
                <c:pt idx="1487">
                  <c:v>360737000</c:v>
                </c:pt>
                <c:pt idx="1488">
                  <c:v>360737000</c:v>
                </c:pt>
                <c:pt idx="1489">
                  <c:v>360737000</c:v>
                </c:pt>
                <c:pt idx="1490">
                  <c:v>360737000</c:v>
                </c:pt>
                <c:pt idx="1491">
                  <c:v>360737000</c:v>
                </c:pt>
                <c:pt idx="1492">
                  <c:v>360737000</c:v>
                </c:pt>
                <c:pt idx="1493">
                  <c:v>360737000</c:v>
                </c:pt>
                <c:pt idx="1494">
                  <c:v>360737000</c:v>
                </c:pt>
                <c:pt idx="1495">
                  <c:v>360737000</c:v>
                </c:pt>
                <c:pt idx="1496">
                  <c:v>360737000</c:v>
                </c:pt>
                <c:pt idx="1497">
                  <c:v>360737000</c:v>
                </c:pt>
                <c:pt idx="1498">
                  <c:v>360737000</c:v>
                </c:pt>
                <c:pt idx="1499">
                  <c:v>360738000</c:v>
                </c:pt>
                <c:pt idx="1500">
                  <c:v>360738000</c:v>
                </c:pt>
                <c:pt idx="1501">
                  <c:v>360738000</c:v>
                </c:pt>
                <c:pt idx="1502">
                  <c:v>360738000</c:v>
                </c:pt>
                <c:pt idx="1503">
                  <c:v>360738000</c:v>
                </c:pt>
                <c:pt idx="1504">
                  <c:v>360738000</c:v>
                </c:pt>
                <c:pt idx="1505">
                  <c:v>360738000</c:v>
                </c:pt>
                <c:pt idx="1506">
                  <c:v>360739000</c:v>
                </c:pt>
                <c:pt idx="1507">
                  <c:v>360739000</c:v>
                </c:pt>
                <c:pt idx="1508">
                  <c:v>360739000</c:v>
                </c:pt>
                <c:pt idx="1509">
                  <c:v>360739000</c:v>
                </c:pt>
                <c:pt idx="1510">
                  <c:v>360739000</c:v>
                </c:pt>
                <c:pt idx="1511">
                  <c:v>360739000</c:v>
                </c:pt>
                <c:pt idx="1512">
                  <c:v>360739000</c:v>
                </c:pt>
                <c:pt idx="1513">
                  <c:v>360739000</c:v>
                </c:pt>
                <c:pt idx="1514">
                  <c:v>360739000</c:v>
                </c:pt>
                <c:pt idx="1515">
                  <c:v>360739000</c:v>
                </c:pt>
                <c:pt idx="1516">
                  <c:v>360739000</c:v>
                </c:pt>
                <c:pt idx="1517">
                  <c:v>360739000</c:v>
                </c:pt>
                <c:pt idx="1518">
                  <c:v>360739000</c:v>
                </c:pt>
                <c:pt idx="1519">
                  <c:v>360739000</c:v>
                </c:pt>
                <c:pt idx="1520">
                  <c:v>360740000</c:v>
                </c:pt>
                <c:pt idx="1521">
                  <c:v>360740000</c:v>
                </c:pt>
                <c:pt idx="1522">
                  <c:v>360740000</c:v>
                </c:pt>
                <c:pt idx="1523">
                  <c:v>360740000</c:v>
                </c:pt>
                <c:pt idx="1524">
                  <c:v>360740000</c:v>
                </c:pt>
                <c:pt idx="1525">
                  <c:v>360740000</c:v>
                </c:pt>
                <c:pt idx="1526">
                  <c:v>360740000</c:v>
                </c:pt>
                <c:pt idx="1527">
                  <c:v>360740000</c:v>
                </c:pt>
                <c:pt idx="1528">
                  <c:v>360740000</c:v>
                </c:pt>
                <c:pt idx="1529">
                  <c:v>360740000</c:v>
                </c:pt>
                <c:pt idx="1530">
                  <c:v>360741000</c:v>
                </c:pt>
                <c:pt idx="1531">
                  <c:v>360741000</c:v>
                </c:pt>
                <c:pt idx="1532">
                  <c:v>360741000</c:v>
                </c:pt>
                <c:pt idx="1533">
                  <c:v>360741000</c:v>
                </c:pt>
                <c:pt idx="1534">
                  <c:v>360741000</c:v>
                </c:pt>
                <c:pt idx="1535">
                  <c:v>360741000</c:v>
                </c:pt>
                <c:pt idx="1536">
                  <c:v>360741000</c:v>
                </c:pt>
                <c:pt idx="1537">
                  <c:v>360741000</c:v>
                </c:pt>
                <c:pt idx="1538">
                  <c:v>360741000</c:v>
                </c:pt>
                <c:pt idx="1539">
                  <c:v>360742000</c:v>
                </c:pt>
                <c:pt idx="1540">
                  <c:v>360742000</c:v>
                </c:pt>
                <c:pt idx="1541">
                  <c:v>360742000</c:v>
                </c:pt>
                <c:pt idx="1542">
                  <c:v>360742000</c:v>
                </c:pt>
                <c:pt idx="1543">
                  <c:v>360742000</c:v>
                </c:pt>
                <c:pt idx="1544">
                  <c:v>360742000</c:v>
                </c:pt>
                <c:pt idx="1545">
                  <c:v>360742000</c:v>
                </c:pt>
                <c:pt idx="1546">
                  <c:v>360742000</c:v>
                </c:pt>
                <c:pt idx="1547">
                  <c:v>360743000</c:v>
                </c:pt>
                <c:pt idx="1548">
                  <c:v>360743000</c:v>
                </c:pt>
                <c:pt idx="1549">
                  <c:v>360743000</c:v>
                </c:pt>
                <c:pt idx="1550">
                  <c:v>360743000</c:v>
                </c:pt>
                <c:pt idx="1551">
                  <c:v>360743000</c:v>
                </c:pt>
                <c:pt idx="1552">
                  <c:v>360743000</c:v>
                </c:pt>
                <c:pt idx="1553">
                  <c:v>360743000</c:v>
                </c:pt>
                <c:pt idx="1554">
                  <c:v>360743000</c:v>
                </c:pt>
                <c:pt idx="1555">
                  <c:v>360743000</c:v>
                </c:pt>
                <c:pt idx="1556">
                  <c:v>360743000</c:v>
                </c:pt>
                <c:pt idx="1557">
                  <c:v>360743000</c:v>
                </c:pt>
                <c:pt idx="1558">
                  <c:v>360743000</c:v>
                </c:pt>
                <c:pt idx="1559">
                  <c:v>360743000</c:v>
                </c:pt>
                <c:pt idx="1560">
                  <c:v>360743000</c:v>
                </c:pt>
                <c:pt idx="1561">
                  <c:v>360743000</c:v>
                </c:pt>
                <c:pt idx="1562">
                  <c:v>360744000</c:v>
                </c:pt>
                <c:pt idx="1563">
                  <c:v>360744000</c:v>
                </c:pt>
                <c:pt idx="1564">
                  <c:v>360744000</c:v>
                </c:pt>
                <c:pt idx="1565">
                  <c:v>360744000</c:v>
                </c:pt>
                <c:pt idx="1566">
                  <c:v>360745000</c:v>
                </c:pt>
                <c:pt idx="1567">
                  <c:v>360745000</c:v>
                </c:pt>
                <c:pt idx="1568">
                  <c:v>360746000</c:v>
                </c:pt>
                <c:pt idx="1569">
                  <c:v>360746000</c:v>
                </c:pt>
                <c:pt idx="1570">
                  <c:v>360746000</c:v>
                </c:pt>
                <c:pt idx="1571">
                  <c:v>360746000</c:v>
                </c:pt>
                <c:pt idx="1572">
                  <c:v>360746000</c:v>
                </c:pt>
                <c:pt idx="1573">
                  <c:v>360746000</c:v>
                </c:pt>
                <c:pt idx="1574">
                  <c:v>360746000</c:v>
                </c:pt>
                <c:pt idx="1575">
                  <c:v>360746000</c:v>
                </c:pt>
                <c:pt idx="1576">
                  <c:v>360746000</c:v>
                </c:pt>
                <c:pt idx="1577">
                  <c:v>360746000</c:v>
                </c:pt>
                <c:pt idx="1578">
                  <c:v>360747000</c:v>
                </c:pt>
                <c:pt idx="1579">
                  <c:v>360747000</c:v>
                </c:pt>
                <c:pt idx="1580">
                  <c:v>360747000</c:v>
                </c:pt>
                <c:pt idx="1581">
                  <c:v>360747000</c:v>
                </c:pt>
                <c:pt idx="1582">
                  <c:v>360747000</c:v>
                </c:pt>
                <c:pt idx="1583">
                  <c:v>360747000</c:v>
                </c:pt>
                <c:pt idx="1584">
                  <c:v>360747000</c:v>
                </c:pt>
                <c:pt idx="1585">
                  <c:v>360747000</c:v>
                </c:pt>
                <c:pt idx="1586">
                  <c:v>360747000</c:v>
                </c:pt>
                <c:pt idx="1587">
                  <c:v>360747000</c:v>
                </c:pt>
                <c:pt idx="1588">
                  <c:v>360747000</c:v>
                </c:pt>
                <c:pt idx="1589">
                  <c:v>360748000</c:v>
                </c:pt>
                <c:pt idx="1590">
                  <c:v>360748000</c:v>
                </c:pt>
                <c:pt idx="1591">
                  <c:v>360748000</c:v>
                </c:pt>
                <c:pt idx="1592">
                  <c:v>360748000</c:v>
                </c:pt>
                <c:pt idx="1593">
                  <c:v>360748000</c:v>
                </c:pt>
                <c:pt idx="1594">
                  <c:v>360749000</c:v>
                </c:pt>
                <c:pt idx="1595">
                  <c:v>360749000</c:v>
                </c:pt>
                <c:pt idx="1596">
                  <c:v>360749000</c:v>
                </c:pt>
                <c:pt idx="1597">
                  <c:v>360749000</c:v>
                </c:pt>
                <c:pt idx="1598">
                  <c:v>360749000</c:v>
                </c:pt>
                <c:pt idx="1599">
                  <c:v>360749000</c:v>
                </c:pt>
                <c:pt idx="1600">
                  <c:v>360749000</c:v>
                </c:pt>
                <c:pt idx="1601">
                  <c:v>360749000</c:v>
                </c:pt>
                <c:pt idx="1602">
                  <c:v>360749000</c:v>
                </c:pt>
                <c:pt idx="1603">
                  <c:v>360749000</c:v>
                </c:pt>
                <c:pt idx="1604">
                  <c:v>360749000</c:v>
                </c:pt>
                <c:pt idx="1605">
                  <c:v>360749000</c:v>
                </c:pt>
                <c:pt idx="1606">
                  <c:v>360750000</c:v>
                </c:pt>
                <c:pt idx="1607">
                  <c:v>360750000</c:v>
                </c:pt>
                <c:pt idx="1608">
                  <c:v>360750000</c:v>
                </c:pt>
                <c:pt idx="1609">
                  <c:v>360750000</c:v>
                </c:pt>
                <c:pt idx="1610">
                  <c:v>360750000</c:v>
                </c:pt>
                <c:pt idx="1611">
                  <c:v>360750000</c:v>
                </c:pt>
                <c:pt idx="1612">
                  <c:v>360750000</c:v>
                </c:pt>
                <c:pt idx="1613">
                  <c:v>360750000</c:v>
                </c:pt>
                <c:pt idx="1614">
                  <c:v>360750000</c:v>
                </c:pt>
                <c:pt idx="1615">
                  <c:v>360750000</c:v>
                </c:pt>
                <c:pt idx="1616">
                  <c:v>360750000</c:v>
                </c:pt>
                <c:pt idx="1617">
                  <c:v>360750000</c:v>
                </c:pt>
                <c:pt idx="1618">
                  <c:v>360750000</c:v>
                </c:pt>
                <c:pt idx="1619">
                  <c:v>360751000</c:v>
                </c:pt>
                <c:pt idx="1620">
                  <c:v>360751000</c:v>
                </c:pt>
                <c:pt idx="1621">
                  <c:v>360751000</c:v>
                </c:pt>
                <c:pt idx="1622">
                  <c:v>360751000</c:v>
                </c:pt>
                <c:pt idx="1623">
                  <c:v>360752000</c:v>
                </c:pt>
                <c:pt idx="1624">
                  <c:v>360752000</c:v>
                </c:pt>
                <c:pt idx="1625">
                  <c:v>360752000</c:v>
                </c:pt>
                <c:pt idx="1626">
                  <c:v>360752000</c:v>
                </c:pt>
                <c:pt idx="1627">
                  <c:v>360752000</c:v>
                </c:pt>
                <c:pt idx="1628">
                  <c:v>360752000</c:v>
                </c:pt>
                <c:pt idx="1629">
                  <c:v>360752000</c:v>
                </c:pt>
                <c:pt idx="1630">
                  <c:v>360753000</c:v>
                </c:pt>
                <c:pt idx="1631">
                  <c:v>360753000</c:v>
                </c:pt>
                <c:pt idx="1632">
                  <c:v>360753000</c:v>
                </c:pt>
                <c:pt idx="1633">
                  <c:v>360753000</c:v>
                </c:pt>
                <c:pt idx="1634">
                  <c:v>360753000</c:v>
                </c:pt>
                <c:pt idx="1635">
                  <c:v>360753000</c:v>
                </c:pt>
                <c:pt idx="1636">
                  <c:v>360753000</c:v>
                </c:pt>
                <c:pt idx="1637">
                  <c:v>360753000</c:v>
                </c:pt>
                <c:pt idx="1638">
                  <c:v>360753000</c:v>
                </c:pt>
                <c:pt idx="1639">
                  <c:v>360753000</c:v>
                </c:pt>
                <c:pt idx="1640">
                  <c:v>360753000</c:v>
                </c:pt>
                <c:pt idx="1641">
                  <c:v>360753000</c:v>
                </c:pt>
                <c:pt idx="1642">
                  <c:v>360754000</c:v>
                </c:pt>
                <c:pt idx="1643">
                  <c:v>360754000</c:v>
                </c:pt>
                <c:pt idx="1644">
                  <c:v>360754000</c:v>
                </c:pt>
                <c:pt idx="1645">
                  <c:v>360754000</c:v>
                </c:pt>
                <c:pt idx="1646">
                  <c:v>360754000</c:v>
                </c:pt>
                <c:pt idx="1647">
                  <c:v>360754000</c:v>
                </c:pt>
                <c:pt idx="1648">
                  <c:v>360754000</c:v>
                </c:pt>
                <c:pt idx="1649">
                  <c:v>360754000</c:v>
                </c:pt>
                <c:pt idx="1650">
                  <c:v>360754000</c:v>
                </c:pt>
                <c:pt idx="1651">
                  <c:v>360754000</c:v>
                </c:pt>
                <c:pt idx="1652">
                  <c:v>360755000</c:v>
                </c:pt>
                <c:pt idx="1653">
                  <c:v>360755000</c:v>
                </c:pt>
                <c:pt idx="1654">
                  <c:v>360755000</c:v>
                </c:pt>
                <c:pt idx="1655">
                  <c:v>360755000</c:v>
                </c:pt>
                <c:pt idx="1656">
                  <c:v>360755000</c:v>
                </c:pt>
                <c:pt idx="1657">
                  <c:v>360756000</c:v>
                </c:pt>
                <c:pt idx="1658">
                  <c:v>360756000</c:v>
                </c:pt>
                <c:pt idx="1659">
                  <c:v>360756000</c:v>
                </c:pt>
                <c:pt idx="1660">
                  <c:v>360756000</c:v>
                </c:pt>
                <c:pt idx="1661">
                  <c:v>360756000</c:v>
                </c:pt>
                <c:pt idx="1662">
                  <c:v>360756000</c:v>
                </c:pt>
                <c:pt idx="1663">
                  <c:v>360756000</c:v>
                </c:pt>
                <c:pt idx="1664">
                  <c:v>360756000</c:v>
                </c:pt>
                <c:pt idx="1665">
                  <c:v>360756000</c:v>
                </c:pt>
                <c:pt idx="1666">
                  <c:v>360756000</c:v>
                </c:pt>
                <c:pt idx="1667">
                  <c:v>360756000</c:v>
                </c:pt>
                <c:pt idx="1668">
                  <c:v>360756000</c:v>
                </c:pt>
                <c:pt idx="1669">
                  <c:v>360757000</c:v>
                </c:pt>
                <c:pt idx="1670">
                  <c:v>360757000</c:v>
                </c:pt>
                <c:pt idx="1671">
                  <c:v>360757000</c:v>
                </c:pt>
                <c:pt idx="1672">
                  <c:v>360757000</c:v>
                </c:pt>
                <c:pt idx="1673">
                  <c:v>360757000</c:v>
                </c:pt>
                <c:pt idx="1674">
                  <c:v>360757000</c:v>
                </c:pt>
                <c:pt idx="1675">
                  <c:v>360757000</c:v>
                </c:pt>
                <c:pt idx="1676">
                  <c:v>360757000</c:v>
                </c:pt>
                <c:pt idx="1677">
                  <c:v>360757000</c:v>
                </c:pt>
                <c:pt idx="1678">
                  <c:v>360758000</c:v>
                </c:pt>
                <c:pt idx="1679">
                  <c:v>360758000</c:v>
                </c:pt>
                <c:pt idx="1680">
                  <c:v>360758000</c:v>
                </c:pt>
                <c:pt idx="1681">
                  <c:v>360758000</c:v>
                </c:pt>
                <c:pt idx="1682">
                  <c:v>360758000</c:v>
                </c:pt>
                <c:pt idx="1683">
                  <c:v>360758000</c:v>
                </c:pt>
                <c:pt idx="1684">
                  <c:v>360758000</c:v>
                </c:pt>
                <c:pt idx="1685">
                  <c:v>360758000</c:v>
                </c:pt>
                <c:pt idx="1686">
                  <c:v>360758000</c:v>
                </c:pt>
                <c:pt idx="1687">
                  <c:v>360758000</c:v>
                </c:pt>
                <c:pt idx="1688">
                  <c:v>360759000</c:v>
                </c:pt>
                <c:pt idx="1689">
                  <c:v>360759000</c:v>
                </c:pt>
                <c:pt idx="1690">
                  <c:v>360759000</c:v>
                </c:pt>
                <c:pt idx="1691">
                  <c:v>360759000</c:v>
                </c:pt>
                <c:pt idx="1692">
                  <c:v>360759000</c:v>
                </c:pt>
                <c:pt idx="1693">
                  <c:v>360759000</c:v>
                </c:pt>
                <c:pt idx="1694">
                  <c:v>360760000</c:v>
                </c:pt>
                <c:pt idx="1695">
                  <c:v>360760000</c:v>
                </c:pt>
                <c:pt idx="1696">
                  <c:v>360760000</c:v>
                </c:pt>
                <c:pt idx="1697">
                  <c:v>360760000</c:v>
                </c:pt>
                <c:pt idx="1698">
                  <c:v>360761000</c:v>
                </c:pt>
                <c:pt idx="1699">
                  <c:v>360761000</c:v>
                </c:pt>
                <c:pt idx="1700">
                  <c:v>360761000</c:v>
                </c:pt>
                <c:pt idx="1701">
                  <c:v>360761000</c:v>
                </c:pt>
                <c:pt idx="1702">
                  <c:v>360761000</c:v>
                </c:pt>
                <c:pt idx="1703">
                  <c:v>360761000</c:v>
                </c:pt>
                <c:pt idx="1704">
                  <c:v>360761000</c:v>
                </c:pt>
                <c:pt idx="1705">
                  <c:v>360761000</c:v>
                </c:pt>
                <c:pt idx="1706">
                  <c:v>360761000</c:v>
                </c:pt>
                <c:pt idx="1707">
                  <c:v>360761000</c:v>
                </c:pt>
                <c:pt idx="1708">
                  <c:v>360761000</c:v>
                </c:pt>
                <c:pt idx="1709">
                  <c:v>360761000</c:v>
                </c:pt>
                <c:pt idx="1710">
                  <c:v>360761000</c:v>
                </c:pt>
                <c:pt idx="1711">
                  <c:v>360762000</c:v>
                </c:pt>
                <c:pt idx="1712">
                  <c:v>360762000</c:v>
                </c:pt>
                <c:pt idx="1713">
                  <c:v>360762000</c:v>
                </c:pt>
                <c:pt idx="1714">
                  <c:v>360762000</c:v>
                </c:pt>
                <c:pt idx="1715">
                  <c:v>360762000</c:v>
                </c:pt>
                <c:pt idx="1716">
                  <c:v>360762000</c:v>
                </c:pt>
                <c:pt idx="1717">
                  <c:v>360762000</c:v>
                </c:pt>
                <c:pt idx="1718">
                  <c:v>360762000</c:v>
                </c:pt>
                <c:pt idx="1719">
                  <c:v>360762000</c:v>
                </c:pt>
                <c:pt idx="1720">
                  <c:v>360762000</c:v>
                </c:pt>
                <c:pt idx="1721">
                  <c:v>360762000</c:v>
                </c:pt>
                <c:pt idx="1722">
                  <c:v>360762000</c:v>
                </c:pt>
                <c:pt idx="1723">
                  <c:v>360762000</c:v>
                </c:pt>
                <c:pt idx="1724">
                  <c:v>360762000</c:v>
                </c:pt>
                <c:pt idx="1725">
                  <c:v>360762000</c:v>
                </c:pt>
                <c:pt idx="1726">
                  <c:v>360762000</c:v>
                </c:pt>
                <c:pt idx="1727">
                  <c:v>360763000</c:v>
                </c:pt>
                <c:pt idx="1728">
                  <c:v>360763000</c:v>
                </c:pt>
                <c:pt idx="1729">
                  <c:v>360763000</c:v>
                </c:pt>
                <c:pt idx="1730">
                  <c:v>360763000</c:v>
                </c:pt>
                <c:pt idx="1731">
                  <c:v>360763000</c:v>
                </c:pt>
                <c:pt idx="1732">
                  <c:v>360763000</c:v>
                </c:pt>
                <c:pt idx="1733">
                  <c:v>360763000</c:v>
                </c:pt>
                <c:pt idx="1734">
                  <c:v>360764000</c:v>
                </c:pt>
                <c:pt idx="1735">
                  <c:v>360764000</c:v>
                </c:pt>
                <c:pt idx="1736">
                  <c:v>360764000</c:v>
                </c:pt>
                <c:pt idx="1737">
                  <c:v>360765000</c:v>
                </c:pt>
                <c:pt idx="1738">
                  <c:v>360765000</c:v>
                </c:pt>
                <c:pt idx="1739">
                  <c:v>360765000</c:v>
                </c:pt>
                <c:pt idx="1740">
                  <c:v>360765000</c:v>
                </c:pt>
                <c:pt idx="1741">
                  <c:v>360765000</c:v>
                </c:pt>
                <c:pt idx="1742">
                  <c:v>360765000</c:v>
                </c:pt>
                <c:pt idx="1743">
                  <c:v>360765000</c:v>
                </c:pt>
                <c:pt idx="1744">
                  <c:v>360765000</c:v>
                </c:pt>
                <c:pt idx="1745">
                  <c:v>360765000</c:v>
                </c:pt>
                <c:pt idx="1746">
                  <c:v>360765000</c:v>
                </c:pt>
                <c:pt idx="1747">
                  <c:v>360766000</c:v>
                </c:pt>
                <c:pt idx="1748">
                  <c:v>360766000</c:v>
                </c:pt>
                <c:pt idx="1749">
                  <c:v>360766000</c:v>
                </c:pt>
                <c:pt idx="1750">
                  <c:v>360766000</c:v>
                </c:pt>
                <c:pt idx="1751">
                  <c:v>360766000</c:v>
                </c:pt>
                <c:pt idx="1752">
                  <c:v>360766000</c:v>
                </c:pt>
                <c:pt idx="1753">
                  <c:v>360766000</c:v>
                </c:pt>
                <c:pt idx="1754">
                  <c:v>360766000</c:v>
                </c:pt>
                <c:pt idx="1755">
                  <c:v>360766000</c:v>
                </c:pt>
                <c:pt idx="1756">
                  <c:v>360766000</c:v>
                </c:pt>
                <c:pt idx="1757">
                  <c:v>360766000</c:v>
                </c:pt>
                <c:pt idx="1758">
                  <c:v>360766000</c:v>
                </c:pt>
                <c:pt idx="1759">
                  <c:v>360766000</c:v>
                </c:pt>
                <c:pt idx="1760">
                  <c:v>360766000</c:v>
                </c:pt>
                <c:pt idx="1761">
                  <c:v>360767000</c:v>
                </c:pt>
                <c:pt idx="1762">
                  <c:v>360767000</c:v>
                </c:pt>
                <c:pt idx="1763">
                  <c:v>360767000</c:v>
                </c:pt>
                <c:pt idx="1764">
                  <c:v>360768000</c:v>
                </c:pt>
                <c:pt idx="1765">
                  <c:v>360768000</c:v>
                </c:pt>
                <c:pt idx="1766">
                  <c:v>360768000</c:v>
                </c:pt>
                <c:pt idx="1767">
                  <c:v>360768000</c:v>
                </c:pt>
                <c:pt idx="1768">
                  <c:v>360768000</c:v>
                </c:pt>
                <c:pt idx="1769">
                  <c:v>360768000</c:v>
                </c:pt>
                <c:pt idx="1770">
                  <c:v>360768000</c:v>
                </c:pt>
                <c:pt idx="1771">
                  <c:v>360768000</c:v>
                </c:pt>
                <c:pt idx="1772">
                  <c:v>360768000</c:v>
                </c:pt>
                <c:pt idx="1773">
                  <c:v>360768000</c:v>
                </c:pt>
                <c:pt idx="1774">
                  <c:v>360769000</c:v>
                </c:pt>
                <c:pt idx="1775">
                  <c:v>360769000</c:v>
                </c:pt>
                <c:pt idx="1776">
                  <c:v>360769000</c:v>
                </c:pt>
                <c:pt idx="1777">
                  <c:v>360769000</c:v>
                </c:pt>
                <c:pt idx="1778">
                  <c:v>360769000</c:v>
                </c:pt>
                <c:pt idx="1779">
                  <c:v>360769000</c:v>
                </c:pt>
                <c:pt idx="1780">
                  <c:v>360769000</c:v>
                </c:pt>
                <c:pt idx="1781">
                  <c:v>360769000</c:v>
                </c:pt>
                <c:pt idx="1782">
                  <c:v>360769000</c:v>
                </c:pt>
                <c:pt idx="1783">
                  <c:v>360769000</c:v>
                </c:pt>
                <c:pt idx="1784">
                  <c:v>360769000</c:v>
                </c:pt>
                <c:pt idx="1785">
                  <c:v>360769000</c:v>
                </c:pt>
                <c:pt idx="1786">
                  <c:v>360769000</c:v>
                </c:pt>
                <c:pt idx="1787">
                  <c:v>360769000</c:v>
                </c:pt>
                <c:pt idx="1788">
                  <c:v>360770000</c:v>
                </c:pt>
                <c:pt idx="1789">
                  <c:v>360770000</c:v>
                </c:pt>
                <c:pt idx="1790">
                  <c:v>360770000</c:v>
                </c:pt>
                <c:pt idx="1791">
                  <c:v>360770000</c:v>
                </c:pt>
                <c:pt idx="1792">
                  <c:v>360770000</c:v>
                </c:pt>
                <c:pt idx="1793">
                  <c:v>360770000</c:v>
                </c:pt>
                <c:pt idx="1794">
                  <c:v>360770000</c:v>
                </c:pt>
                <c:pt idx="1795">
                  <c:v>360770000</c:v>
                </c:pt>
                <c:pt idx="1796">
                  <c:v>360770000</c:v>
                </c:pt>
                <c:pt idx="1797">
                  <c:v>360770000</c:v>
                </c:pt>
                <c:pt idx="1798">
                  <c:v>360771000</c:v>
                </c:pt>
                <c:pt idx="1799">
                  <c:v>360771000</c:v>
                </c:pt>
                <c:pt idx="1800">
                  <c:v>360771000</c:v>
                </c:pt>
                <c:pt idx="1801">
                  <c:v>360771000</c:v>
                </c:pt>
                <c:pt idx="1802">
                  <c:v>360771000</c:v>
                </c:pt>
                <c:pt idx="1803">
                  <c:v>360771000</c:v>
                </c:pt>
                <c:pt idx="1804">
                  <c:v>360771000</c:v>
                </c:pt>
                <c:pt idx="1805">
                  <c:v>360771000</c:v>
                </c:pt>
                <c:pt idx="1806">
                  <c:v>360771000</c:v>
                </c:pt>
                <c:pt idx="1807">
                  <c:v>360771000</c:v>
                </c:pt>
                <c:pt idx="1808">
                  <c:v>360772000</c:v>
                </c:pt>
                <c:pt idx="1809">
                  <c:v>360772000</c:v>
                </c:pt>
                <c:pt idx="1810">
                  <c:v>360772000</c:v>
                </c:pt>
                <c:pt idx="1811">
                  <c:v>360772000</c:v>
                </c:pt>
                <c:pt idx="1812">
                  <c:v>360772000</c:v>
                </c:pt>
                <c:pt idx="1813">
                  <c:v>360772000</c:v>
                </c:pt>
                <c:pt idx="1814">
                  <c:v>360772000</c:v>
                </c:pt>
                <c:pt idx="1815">
                  <c:v>360772000</c:v>
                </c:pt>
                <c:pt idx="1816">
                  <c:v>360772000</c:v>
                </c:pt>
                <c:pt idx="1817">
                  <c:v>360772000</c:v>
                </c:pt>
                <c:pt idx="1818">
                  <c:v>360772000</c:v>
                </c:pt>
                <c:pt idx="1819">
                  <c:v>360773000</c:v>
                </c:pt>
                <c:pt idx="1820">
                  <c:v>360773000</c:v>
                </c:pt>
                <c:pt idx="1821">
                  <c:v>360773000</c:v>
                </c:pt>
                <c:pt idx="1822">
                  <c:v>360773000</c:v>
                </c:pt>
                <c:pt idx="1823">
                  <c:v>360773000</c:v>
                </c:pt>
                <c:pt idx="1824">
                  <c:v>360773000</c:v>
                </c:pt>
                <c:pt idx="1825">
                  <c:v>360773000</c:v>
                </c:pt>
                <c:pt idx="1826">
                  <c:v>360773000</c:v>
                </c:pt>
                <c:pt idx="1827">
                  <c:v>360773000</c:v>
                </c:pt>
                <c:pt idx="1828">
                  <c:v>360773000</c:v>
                </c:pt>
                <c:pt idx="1829">
                  <c:v>360773000</c:v>
                </c:pt>
                <c:pt idx="1830">
                  <c:v>360773000</c:v>
                </c:pt>
                <c:pt idx="1831">
                  <c:v>360773000</c:v>
                </c:pt>
                <c:pt idx="1832">
                  <c:v>360774000</c:v>
                </c:pt>
                <c:pt idx="1833">
                  <c:v>360774000</c:v>
                </c:pt>
                <c:pt idx="1834">
                  <c:v>360774000</c:v>
                </c:pt>
                <c:pt idx="1835">
                  <c:v>360774000</c:v>
                </c:pt>
                <c:pt idx="1836">
                  <c:v>360774000</c:v>
                </c:pt>
                <c:pt idx="1837">
                  <c:v>360774000</c:v>
                </c:pt>
                <c:pt idx="1838">
                  <c:v>360774000</c:v>
                </c:pt>
                <c:pt idx="1839">
                  <c:v>360774000</c:v>
                </c:pt>
                <c:pt idx="1840">
                  <c:v>360774000</c:v>
                </c:pt>
                <c:pt idx="1841">
                  <c:v>360774000</c:v>
                </c:pt>
                <c:pt idx="1842">
                  <c:v>360774000</c:v>
                </c:pt>
                <c:pt idx="1843">
                  <c:v>360774000</c:v>
                </c:pt>
                <c:pt idx="1844">
                  <c:v>360774000</c:v>
                </c:pt>
                <c:pt idx="1845">
                  <c:v>360774000</c:v>
                </c:pt>
                <c:pt idx="1846">
                  <c:v>360774000</c:v>
                </c:pt>
                <c:pt idx="1847">
                  <c:v>360774000</c:v>
                </c:pt>
                <c:pt idx="1848">
                  <c:v>360774000</c:v>
                </c:pt>
                <c:pt idx="1849">
                  <c:v>360774000</c:v>
                </c:pt>
                <c:pt idx="1850">
                  <c:v>360775000</c:v>
                </c:pt>
                <c:pt idx="1851">
                  <c:v>360775000</c:v>
                </c:pt>
                <c:pt idx="1852">
                  <c:v>360775000</c:v>
                </c:pt>
                <c:pt idx="1853">
                  <c:v>360775000</c:v>
                </c:pt>
                <c:pt idx="1854">
                  <c:v>360775000</c:v>
                </c:pt>
                <c:pt idx="1855">
                  <c:v>360775000</c:v>
                </c:pt>
                <c:pt idx="1856">
                  <c:v>360775000</c:v>
                </c:pt>
                <c:pt idx="1857">
                  <c:v>360775000</c:v>
                </c:pt>
                <c:pt idx="1858">
                  <c:v>360775000</c:v>
                </c:pt>
                <c:pt idx="1859">
                  <c:v>360775000</c:v>
                </c:pt>
                <c:pt idx="1860">
                  <c:v>360775000</c:v>
                </c:pt>
                <c:pt idx="1861">
                  <c:v>360775000</c:v>
                </c:pt>
                <c:pt idx="1862">
                  <c:v>360775000</c:v>
                </c:pt>
                <c:pt idx="1863">
                  <c:v>360775000</c:v>
                </c:pt>
                <c:pt idx="1864">
                  <c:v>360775000</c:v>
                </c:pt>
                <c:pt idx="1865">
                  <c:v>360775000</c:v>
                </c:pt>
                <c:pt idx="1866">
                  <c:v>360775000</c:v>
                </c:pt>
                <c:pt idx="1867">
                  <c:v>360775000</c:v>
                </c:pt>
                <c:pt idx="1868">
                  <c:v>360775000</c:v>
                </c:pt>
                <c:pt idx="1869">
                  <c:v>360775000</c:v>
                </c:pt>
                <c:pt idx="1870">
                  <c:v>360776000</c:v>
                </c:pt>
                <c:pt idx="1871">
                  <c:v>360776000</c:v>
                </c:pt>
                <c:pt idx="1872">
                  <c:v>360776000</c:v>
                </c:pt>
                <c:pt idx="1873">
                  <c:v>360776000</c:v>
                </c:pt>
                <c:pt idx="1874">
                  <c:v>360776000</c:v>
                </c:pt>
                <c:pt idx="1875">
                  <c:v>360776000</c:v>
                </c:pt>
                <c:pt idx="1876">
                  <c:v>360776000</c:v>
                </c:pt>
                <c:pt idx="1877">
                  <c:v>360777000</c:v>
                </c:pt>
                <c:pt idx="1878">
                  <c:v>360777000</c:v>
                </c:pt>
                <c:pt idx="1879">
                  <c:v>360777000</c:v>
                </c:pt>
                <c:pt idx="1880">
                  <c:v>360777000</c:v>
                </c:pt>
                <c:pt idx="1881">
                  <c:v>360777000</c:v>
                </c:pt>
                <c:pt idx="1882">
                  <c:v>360777000</c:v>
                </c:pt>
                <c:pt idx="1883">
                  <c:v>360777000</c:v>
                </c:pt>
                <c:pt idx="1884">
                  <c:v>360778000</c:v>
                </c:pt>
                <c:pt idx="1885">
                  <c:v>360778000</c:v>
                </c:pt>
                <c:pt idx="1886">
                  <c:v>360778000</c:v>
                </c:pt>
                <c:pt idx="1887">
                  <c:v>360778000</c:v>
                </c:pt>
                <c:pt idx="1888">
                  <c:v>360778000</c:v>
                </c:pt>
                <c:pt idx="1889">
                  <c:v>360778000</c:v>
                </c:pt>
                <c:pt idx="1890">
                  <c:v>360778000</c:v>
                </c:pt>
                <c:pt idx="1891">
                  <c:v>360778000</c:v>
                </c:pt>
                <c:pt idx="1892">
                  <c:v>360778000</c:v>
                </c:pt>
                <c:pt idx="1893">
                  <c:v>360778000</c:v>
                </c:pt>
                <c:pt idx="1894">
                  <c:v>360778000</c:v>
                </c:pt>
                <c:pt idx="1895">
                  <c:v>360778000</c:v>
                </c:pt>
                <c:pt idx="1896">
                  <c:v>360778000</c:v>
                </c:pt>
                <c:pt idx="1897">
                  <c:v>360778000</c:v>
                </c:pt>
                <c:pt idx="1898">
                  <c:v>360778000</c:v>
                </c:pt>
                <c:pt idx="1899">
                  <c:v>360778000</c:v>
                </c:pt>
                <c:pt idx="1900">
                  <c:v>360778000</c:v>
                </c:pt>
                <c:pt idx="1901">
                  <c:v>360778000</c:v>
                </c:pt>
                <c:pt idx="1902">
                  <c:v>360778000</c:v>
                </c:pt>
                <c:pt idx="1903">
                  <c:v>360779000</c:v>
                </c:pt>
                <c:pt idx="1904">
                  <c:v>360779000</c:v>
                </c:pt>
                <c:pt idx="1905">
                  <c:v>360779000</c:v>
                </c:pt>
                <c:pt idx="1906">
                  <c:v>360779000</c:v>
                </c:pt>
                <c:pt idx="1907">
                  <c:v>360779000</c:v>
                </c:pt>
                <c:pt idx="1908">
                  <c:v>360779000</c:v>
                </c:pt>
                <c:pt idx="1909">
                  <c:v>360779000</c:v>
                </c:pt>
                <c:pt idx="1910">
                  <c:v>360779000</c:v>
                </c:pt>
                <c:pt idx="1911">
                  <c:v>360779000</c:v>
                </c:pt>
                <c:pt idx="1912">
                  <c:v>360779000</c:v>
                </c:pt>
                <c:pt idx="1913">
                  <c:v>360779000</c:v>
                </c:pt>
                <c:pt idx="1914">
                  <c:v>360779000</c:v>
                </c:pt>
                <c:pt idx="1915">
                  <c:v>360779000</c:v>
                </c:pt>
                <c:pt idx="1916">
                  <c:v>360779000</c:v>
                </c:pt>
                <c:pt idx="1917">
                  <c:v>360780000</c:v>
                </c:pt>
                <c:pt idx="1918">
                  <c:v>360780000</c:v>
                </c:pt>
                <c:pt idx="1919">
                  <c:v>360780000</c:v>
                </c:pt>
                <c:pt idx="1920">
                  <c:v>360780000</c:v>
                </c:pt>
                <c:pt idx="1921">
                  <c:v>360780000</c:v>
                </c:pt>
                <c:pt idx="1922">
                  <c:v>360780000</c:v>
                </c:pt>
                <c:pt idx="1923">
                  <c:v>360780000</c:v>
                </c:pt>
                <c:pt idx="1924">
                  <c:v>360780000</c:v>
                </c:pt>
                <c:pt idx="1925">
                  <c:v>360780000</c:v>
                </c:pt>
                <c:pt idx="1926">
                  <c:v>360780000</c:v>
                </c:pt>
                <c:pt idx="1927">
                  <c:v>360780000</c:v>
                </c:pt>
                <c:pt idx="1928">
                  <c:v>360780000</c:v>
                </c:pt>
                <c:pt idx="1929">
                  <c:v>360781000</c:v>
                </c:pt>
                <c:pt idx="1930">
                  <c:v>360781000</c:v>
                </c:pt>
                <c:pt idx="1931">
                  <c:v>360781000</c:v>
                </c:pt>
                <c:pt idx="1932">
                  <c:v>360781000</c:v>
                </c:pt>
                <c:pt idx="1933">
                  <c:v>360781000</c:v>
                </c:pt>
                <c:pt idx="1934">
                  <c:v>360781000</c:v>
                </c:pt>
                <c:pt idx="1935">
                  <c:v>360781000</c:v>
                </c:pt>
                <c:pt idx="1936">
                  <c:v>360781000</c:v>
                </c:pt>
                <c:pt idx="1937">
                  <c:v>360781000</c:v>
                </c:pt>
                <c:pt idx="1938">
                  <c:v>360781000</c:v>
                </c:pt>
                <c:pt idx="1939">
                  <c:v>360781000</c:v>
                </c:pt>
                <c:pt idx="1940">
                  <c:v>360781000</c:v>
                </c:pt>
                <c:pt idx="1941">
                  <c:v>360781000</c:v>
                </c:pt>
                <c:pt idx="1942">
                  <c:v>360781000</c:v>
                </c:pt>
                <c:pt idx="1943">
                  <c:v>360781000</c:v>
                </c:pt>
                <c:pt idx="1944">
                  <c:v>360781000</c:v>
                </c:pt>
                <c:pt idx="1945">
                  <c:v>360781000</c:v>
                </c:pt>
                <c:pt idx="1946">
                  <c:v>360781000</c:v>
                </c:pt>
                <c:pt idx="1947">
                  <c:v>360782000</c:v>
                </c:pt>
                <c:pt idx="1948">
                  <c:v>360782000</c:v>
                </c:pt>
                <c:pt idx="1949">
                  <c:v>360782000</c:v>
                </c:pt>
                <c:pt idx="1950">
                  <c:v>360782000</c:v>
                </c:pt>
                <c:pt idx="1951">
                  <c:v>360782000</c:v>
                </c:pt>
                <c:pt idx="1952">
                  <c:v>360782000</c:v>
                </c:pt>
                <c:pt idx="1953">
                  <c:v>360782000</c:v>
                </c:pt>
                <c:pt idx="1954">
                  <c:v>360782000</c:v>
                </c:pt>
                <c:pt idx="1955">
                  <c:v>360782000</c:v>
                </c:pt>
                <c:pt idx="1956">
                  <c:v>360782000</c:v>
                </c:pt>
                <c:pt idx="1957">
                  <c:v>360782000</c:v>
                </c:pt>
                <c:pt idx="1958">
                  <c:v>360782000</c:v>
                </c:pt>
                <c:pt idx="1959">
                  <c:v>360782000</c:v>
                </c:pt>
                <c:pt idx="1960">
                  <c:v>360782000</c:v>
                </c:pt>
                <c:pt idx="1961">
                  <c:v>360782000</c:v>
                </c:pt>
                <c:pt idx="1962">
                  <c:v>360782000</c:v>
                </c:pt>
                <c:pt idx="1963">
                  <c:v>360783000</c:v>
                </c:pt>
                <c:pt idx="1964">
                  <c:v>360783000</c:v>
                </c:pt>
                <c:pt idx="1965">
                  <c:v>360783000</c:v>
                </c:pt>
                <c:pt idx="1966">
                  <c:v>360783000</c:v>
                </c:pt>
                <c:pt idx="1967">
                  <c:v>360783000</c:v>
                </c:pt>
                <c:pt idx="1968">
                  <c:v>360783000</c:v>
                </c:pt>
                <c:pt idx="1969">
                  <c:v>360783000</c:v>
                </c:pt>
                <c:pt idx="1970">
                  <c:v>360783000</c:v>
                </c:pt>
                <c:pt idx="1971">
                  <c:v>360783000</c:v>
                </c:pt>
                <c:pt idx="1972">
                  <c:v>360783000</c:v>
                </c:pt>
                <c:pt idx="1973">
                  <c:v>360783000</c:v>
                </c:pt>
                <c:pt idx="1974">
                  <c:v>360783000</c:v>
                </c:pt>
                <c:pt idx="1975">
                  <c:v>360783000</c:v>
                </c:pt>
                <c:pt idx="1976">
                  <c:v>360783000</c:v>
                </c:pt>
                <c:pt idx="1977">
                  <c:v>360784000</c:v>
                </c:pt>
                <c:pt idx="1978">
                  <c:v>360784000</c:v>
                </c:pt>
                <c:pt idx="1979">
                  <c:v>360784000</c:v>
                </c:pt>
                <c:pt idx="1980">
                  <c:v>360784000</c:v>
                </c:pt>
                <c:pt idx="1981">
                  <c:v>360784000</c:v>
                </c:pt>
                <c:pt idx="1982">
                  <c:v>360784000</c:v>
                </c:pt>
                <c:pt idx="1983">
                  <c:v>360784000</c:v>
                </c:pt>
                <c:pt idx="1984">
                  <c:v>360784000</c:v>
                </c:pt>
                <c:pt idx="1985">
                  <c:v>360784000</c:v>
                </c:pt>
                <c:pt idx="1986">
                  <c:v>360784000</c:v>
                </c:pt>
                <c:pt idx="1987">
                  <c:v>360784000</c:v>
                </c:pt>
                <c:pt idx="1988">
                  <c:v>360784000</c:v>
                </c:pt>
                <c:pt idx="1989">
                  <c:v>360784000</c:v>
                </c:pt>
                <c:pt idx="1990">
                  <c:v>360784000</c:v>
                </c:pt>
                <c:pt idx="1991">
                  <c:v>360785000</c:v>
                </c:pt>
                <c:pt idx="1992">
                  <c:v>360785000</c:v>
                </c:pt>
                <c:pt idx="1993">
                  <c:v>360785000</c:v>
                </c:pt>
                <c:pt idx="1994">
                  <c:v>360785000</c:v>
                </c:pt>
                <c:pt idx="1995">
                  <c:v>360785000</c:v>
                </c:pt>
                <c:pt idx="1996">
                  <c:v>360785000</c:v>
                </c:pt>
                <c:pt idx="1997">
                  <c:v>360785000</c:v>
                </c:pt>
                <c:pt idx="1998">
                  <c:v>360785000</c:v>
                </c:pt>
                <c:pt idx="1999">
                  <c:v>360785000</c:v>
                </c:pt>
                <c:pt idx="2000">
                  <c:v>360785000</c:v>
                </c:pt>
                <c:pt idx="2001">
                  <c:v>360785000</c:v>
                </c:pt>
                <c:pt idx="2002">
                  <c:v>360785000</c:v>
                </c:pt>
                <c:pt idx="2003">
                  <c:v>360785000</c:v>
                </c:pt>
                <c:pt idx="2004">
                  <c:v>360785000</c:v>
                </c:pt>
                <c:pt idx="2005">
                  <c:v>360785000</c:v>
                </c:pt>
                <c:pt idx="2006">
                  <c:v>360786000</c:v>
                </c:pt>
                <c:pt idx="2007">
                  <c:v>360786000</c:v>
                </c:pt>
                <c:pt idx="2008">
                  <c:v>360786000</c:v>
                </c:pt>
                <c:pt idx="2009">
                  <c:v>360786000</c:v>
                </c:pt>
                <c:pt idx="2010">
                  <c:v>360786000</c:v>
                </c:pt>
                <c:pt idx="2011">
                  <c:v>360786000</c:v>
                </c:pt>
                <c:pt idx="2012">
                  <c:v>360786000</c:v>
                </c:pt>
                <c:pt idx="2013">
                  <c:v>360786000</c:v>
                </c:pt>
                <c:pt idx="2014">
                  <c:v>360786000</c:v>
                </c:pt>
                <c:pt idx="2015">
                  <c:v>360786000</c:v>
                </c:pt>
                <c:pt idx="2016">
                  <c:v>360786000</c:v>
                </c:pt>
                <c:pt idx="2017">
                  <c:v>360787000</c:v>
                </c:pt>
                <c:pt idx="2018">
                  <c:v>360787000</c:v>
                </c:pt>
                <c:pt idx="2019">
                  <c:v>360787000</c:v>
                </c:pt>
                <c:pt idx="2020">
                  <c:v>360787000</c:v>
                </c:pt>
                <c:pt idx="2021">
                  <c:v>360787000</c:v>
                </c:pt>
                <c:pt idx="2022">
                  <c:v>360787000</c:v>
                </c:pt>
                <c:pt idx="2023">
                  <c:v>360787000</c:v>
                </c:pt>
                <c:pt idx="2024">
                  <c:v>360787000</c:v>
                </c:pt>
                <c:pt idx="2025">
                  <c:v>360787000</c:v>
                </c:pt>
                <c:pt idx="2026">
                  <c:v>360787000</c:v>
                </c:pt>
                <c:pt idx="2027">
                  <c:v>360787000</c:v>
                </c:pt>
                <c:pt idx="2028">
                  <c:v>360787000</c:v>
                </c:pt>
                <c:pt idx="2029">
                  <c:v>360787000</c:v>
                </c:pt>
                <c:pt idx="2030">
                  <c:v>360787000</c:v>
                </c:pt>
                <c:pt idx="2031">
                  <c:v>360787000</c:v>
                </c:pt>
                <c:pt idx="2032">
                  <c:v>360788000</c:v>
                </c:pt>
                <c:pt idx="2033">
                  <c:v>360788000</c:v>
                </c:pt>
                <c:pt idx="2034">
                  <c:v>360788000</c:v>
                </c:pt>
                <c:pt idx="2035">
                  <c:v>360788000</c:v>
                </c:pt>
                <c:pt idx="2036">
                  <c:v>360788000</c:v>
                </c:pt>
                <c:pt idx="2037">
                  <c:v>360788000</c:v>
                </c:pt>
                <c:pt idx="2038">
                  <c:v>360788000</c:v>
                </c:pt>
                <c:pt idx="2039">
                  <c:v>360788000</c:v>
                </c:pt>
                <c:pt idx="2040">
                  <c:v>360788000</c:v>
                </c:pt>
                <c:pt idx="2041">
                  <c:v>360788000</c:v>
                </c:pt>
                <c:pt idx="2042">
                  <c:v>360788000</c:v>
                </c:pt>
                <c:pt idx="2043">
                  <c:v>360789000</c:v>
                </c:pt>
                <c:pt idx="2044">
                  <c:v>360789000</c:v>
                </c:pt>
                <c:pt idx="2045">
                  <c:v>360789000</c:v>
                </c:pt>
                <c:pt idx="2046">
                  <c:v>360789000</c:v>
                </c:pt>
                <c:pt idx="2047">
                  <c:v>360789000</c:v>
                </c:pt>
                <c:pt idx="2048">
                  <c:v>360789000</c:v>
                </c:pt>
                <c:pt idx="2049">
                  <c:v>360789000</c:v>
                </c:pt>
                <c:pt idx="2050">
                  <c:v>360789000</c:v>
                </c:pt>
                <c:pt idx="2051">
                  <c:v>360789000</c:v>
                </c:pt>
                <c:pt idx="2052">
                  <c:v>360789000</c:v>
                </c:pt>
                <c:pt idx="2053">
                  <c:v>360789000</c:v>
                </c:pt>
                <c:pt idx="2054">
                  <c:v>360789000</c:v>
                </c:pt>
                <c:pt idx="2055">
                  <c:v>360789000</c:v>
                </c:pt>
                <c:pt idx="2056">
                  <c:v>360789000</c:v>
                </c:pt>
                <c:pt idx="2057">
                  <c:v>360789000</c:v>
                </c:pt>
                <c:pt idx="2058">
                  <c:v>360789000</c:v>
                </c:pt>
                <c:pt idx="2059">
                  <c:v>360789000</c:v>
                </c:pt>
                <c:pt idx="2060">
                  <c:v>360789000</c:v>
                </c:pt>
                <c:pt idx="2061">
                  <c:v>360790000</c:v>
                </c:pt>
                <c:pt idx="2062">
                  <c:v>360790000</c:v>
                </c:pt>
                <c:pt idx="2063">
                  <c:v>360790000</c:v>
                </c:pt>
                <c:pt idx="2064">
                  <c:v>360790000</c:v>
                </c:pt>
                <c:pt idx="2065">
                  <c:v>360790000</c:v>
                </c:pt>
                <c:pt idx="2066">
                  <c:v>360790000</c:v>
                </c:pt>
                <c:pt idx="2067">
                  <c:v>360790000</c:v>
                </c:pt>
                <c:pt idx="2068">
                  <c:v>360790000</c:v>
                </c:pt>
                <c:pt idx="2069">
                  <c:v>360790000</c:v>
                </c:pt>
                <c:pt idx="2070">
                  <c:v>360790000</c:v>
                </c:pt>
                <c:pt idx="2071">
                  <c:v>360790000</c:v>
                </c:pt>
                <c:pt idx="2072">
                  <c:v>360790000</c:v>
                </c:pt>
                <c:pt idx="2073">
                  <c:v>360790000</c:v>
                </c:pt>
                <c:pt idx="2074">
                  <c:v>360790000</c:v>
                </c:pt>
                <c:pt idx="2075">
                  <c:v>360790000</c:v>
                </c:pt>
                <c:pt idx="2076">
                  <c:v>360790000</c:v>
                </c:pt>
                <c:pt idx="2077">
                  <c:v>360790000</c:v>
                </c:pt>
                <c:pt idx="2078">
                  <c:v>360790000</c:v>
                </c:pt>
                <c:pt idx="2079">
                  <c:v>360791000</c:v>
                </c:pt>
                <c:pt idx="2080">
                  <c:v>360791000</c:v>
                </c:pt>
                <c:pt idx="2081">
                  <c:v>360791000</c:v>
                </c:pt>
                <c:pt idx="2082">
                  <c:v>360791000</c:v>
                </c:pt>
                <c:pt idx="2083">
                  <c:v>360791000</c:v>
                </c:pt>
                <c:pt idx="2084">
                  <c:v>360791000</c:v>
                </c:pt>
                <c:pt idx="2085">
                  <c:v>360791000</c:v>
                </c:pt>
                <c:pt idx="2086">
                  <c:v>360791000</c:v>
                </c:pt>
                <c:pt idx="2087">
                  <c:v>360791000</c:v>
                </c:pt>
                <c:pt idx="2088">
                  <c:v>360791000</c:v>
                </c:pt>
                <c:pt idx="2089">
                  <c:v>360791000</c:v>
                </c:pt>
                <c:pt idx="2090">
                  <c:v>360791000</c:v>
                </c:pt>
                <c:pt idx="2091">
                  <c:v>360791000</c:v>
                </c:pt>
                <c:pt idx="2092">
                  <c:v>360791000</c:v>
                </c:pt>
                <c:pt idx="2093">
                  <c:v>360791000</c:v>
                </c:pt>
                <c:pt idx="2094">
                  <c:v>360791000</c:v>
                </c:pt>
                <c:pt idx="2095">
                  <c:v>360791000</c:v>
                </c:pt>
                <c:pt idx="2096">
                  <c:v>360791000</c:v>
                </c:pt>
                <c:pt idx="2097">
                  <c:v>360792000</c:v>
                </c:pt>
                <c:pt idx="2098">
                  <c:v>360792000</c:v>
                </c:pt>
                <c:pt idx="2099">
                  <c:v>360792000</c:v>
                </c:pt>
                <c:pt idx="2100">
                  <c:v>360792000</c:v>
                </c:pt>
                <c:pt idx="2101">
                  <c:v>360792000</c:v>
                </c:pt>
                <c:pt idx="2102">
                  <c:v>360792000</c:v>
                </c:pt>
                <c:pt idx="2103">
                  <c:v>360792000</c:v>
                </c:pt>
                <c:pt idx="2104">
                  <c:v>360792000</c:v>
                </c:pt>
                <c:pt idx="2105">
                  <c:v>360792000</c:v>
                </c:pt>
                <c:pt idx="2106">
                  <c:v>360792000</c:v>
                </c:pt>
                <c:pt idx="2107">
                  <c:v>360792000</c:v>
                </c:pt>
                <c:pt idx="2108">
                  <c:v>360792000</c:v>
                </c:pt>
                <c:pt idx="2109">
                  <c:v>360792000</c:v>
                </c:pt>
                <c:pt idx="2110">
                  <c:v>360792000</c:v>
                </c:pt>
                <c:pt idx="2111">
                  <c:v>360792000</c:v>
                </c:pt>
                <c:pt idx="2112">
                  <c:v>360792000</c:v>
                </c:pt>
                <c:pt idx="2113">
                  <c:v>360792000</c:v>
                </c:pt>
                <c:pt idx="2114">
                  <c:v>360792000</c:v>
                </c:pt>
                <c:pt idx="2115">
                  <c:v>360792000</c:v>
                </c:pt>
                <c:pt idx="2116">
                  <c:v>360792000</c:v>
                </c:pt>
                <c:pt idx="2117">
                  <c:v>360792000</c:v>
                </c:pt>
                <c:pt idx="2118">
                  <c:v>360793000</c:v>
                </c:pt>
                <c:pt idx="2119">
                  <c:v>360793000</c:v>
                </c:pt>
                <c:pt idx="2120">
                  <c:v>360793000</c:v>
                </c:pt>
                <c:pt idx="2121">
                  <c:v>360793000</c:v>
                </c:pt>
                <c:pt idx="2122">
                  <c:v>360793000</c:v>
                </c:pt>
                <c:pt idx="2123">
                  <c:v>360793000</c:v>
                </c:pt>
                <c:pt idx="2124">
                  <c:v>360793000</c:v>
                </c:pt>
                <c:pt idx="2125">
                  <c:v>360793000</c:v>
                </c:pt>
                <c:pt idx="2126">
                  <c:v>360793000</c:v>
                </c:pt>
                <c:pt idx="2127">
                  <c:v>360793000</c:v>
                </c:pt>
                <c:pt idx="2128">
                  <c:v>360793000</c:v>
                </c:pt>
                <c:pt idx="2129">
                  <c:v>360793000</c:v>
                </c:pt>
                <c:pt idx="2130">
                  <c:v>360793000</c:v>
                </c:pt>
                <c:pt idx="2131">
                  <c:v>360793000</c:v>
                </c:pt>
                <c:pt idx="2132">
                  <c:v>360793000</c:v>
                </c:pt>
                <c:pt idx="2133">
                  <c:v>360793000</c:v>
                </c:pt>
                <c:pt idx="2134">
                  <c:v>360793000</c:v>
                </c:pt>
                <c:pt idx="2135">
                  <c:v>360793000</c:v>
                </c:pt>
                <c:pt idx="2136">
                  <c:v>360793000</c:v>
                </c:pt>
                <c:pt idx="2137">
                  <c:v>360793000</c:v>
                </c:pt>
                <c:pt idx="2138">
                  <c:v>360794000</c:v>
                </c:pt>
                <c:pt idx="2139">
                  <c:v>360794000</c:v>
                </c:pt>
                <c:pt idx="2140">
                  <c:v>360794000</c:v>
                </c:pt>
                <c:pt idx="2141">
                  <c:v>360794000</c:v>
                </c:pt>
                <c:pt idx="2142">
                  <c:v>360794000</c:v>
                </c:pt>
                <c:pt idx="2143">
                  <c:v>360794000</c:v>
                </c:pt>
                <c:pt idx="2144">
                  <c:v>360794000</c:v>
                </c:pt>
                <c:pt idx="2145">
                  <c:v>360794000</c:v>
                </c:pt>
                <c:pt idx="2146">
                  <c:v>360794000</c:v>
                </c:pt>
                <c:pt idx="2147">
                  <c:v>360794000</c:v>
                </c:pt>
                <c:pt idx="2148">
                  <c:v>360794000</c:v>
                </c:pt>
                <c:pt idx="2149">
                  <c:v>360794000</c:v>
                </c:pt>
                <c:pt idx="2150">
                  <c:v>360794000</c:v>
                </c:pt>
                <c:pt idx="2151">
                  <c:v>360794000</c:v>
                </c:pt>
                <c:pt idx="2152">
                  <c:v>360794000</c:v>
                </c:pt>
                <c:pt idx="2153">
                  <c:v>360794000</c:v>
                </c:pt>
                <c:pt idx="2154">
                  <c:v>360794000</c:v>
                </c:pt>
                <c:pt idx="2155">
                  <c:v>360794000</c:v>
                </c:pt>
                <c:pt idx="2156">
                  <c:v>360794000</c:v>
                </c:pt>
                <c:pt idx="2157">
                  <c:v>360794000</c:v>
                </c:pt>
                <c:pt idx="2158">
                  <c:v>360794000</c:v>
                </c:pt>
                <c:pt idx="2159">
                  <c:v>360794000</c:v>
                </c:pt>
                <c:pt idx="2160">
                  <c:v>360795000</c:v>
                </c:pt>
                <c:pt idx="2161">
                  <c:v>360795000</c:v>
                </c:pt>
                <c:pt idx="2162">
                  <c:v>360795000</c:v>
                </c:pt>
                <c:pt idx="2163">
                  <c:v>360795000</c:v>
                </c:pt>
                <c:pt idx="2164">
                  <c:v>360795000</c:v>
                </c:pt>
                <c:pt idx="2165">
                  <c:v>360795000</c:v>
                </c:pt>
                <c:pt idx="2166">
                  <c:v>360795000</c:v>
                </c:pt>
                <c:pt idx="2167">
                  <c:v>360795000</c:v>
                </c:pt>
                <c:pt idx="2168">
                  <c:v>360795000</c:v>
                </c:pt>
                <c:pt idx="2169">
                  <c:v>360795000</c:v>
                </c:pt>
                <c:pt idx="2170">
                  <c:v>360795000</c:v>
                </c:pt>
                <c:pt idx="2171">
                  <c:v>360795000</c:v>
                </c:pt>
                <c:pt idx="2172">
                  <c:v>360795000</c:v>
                </c:pt>
                <c:pt idx="2173">
                  <c:v>360795000</c:v>
                </c:pt>
                <c:pt idx="2174">
                  <c:v>360795000</c:v>
                </c:pt>
                <c:pt idx="2175">
                  <c:v>360796000</c:v>
                </c:pt>
                <c:pt idx="2176">
                  <c:v>360796000</c:v>
                </c:pt>
                <c:pt idx="2177">
                  <c:v>360796000</c:v>
                </c:pt>
                <c:pt idx="2178">
                  <c:v>360796000</c:v>
                </c:pt>
                <c:pt idx="2179">
                  <c:v>360796000</c:v>
                </c:pt>
                <c:pt idx="2180">
                  <c:v>360796000</c:v>
                </c:pt>
                <c:pt idx="2181">
                  <c:v>360796000</c:v>
                </c:pt>
                <c:pt idx="2182">
                  <c:v>360796000</c:v>
                </c:pt>
                <c:pt idx="2183">
                  <c:v>360796000</c:v>
                </c:pt>
                <c:pt idx="2184">
                  <c:v>360796000</c:v>
                </c:pt>
                <c:pt idx="2185">
                  <c:v>360796000</c:v>
                </c:pt>
                <c:pt idx="2186">
                  <c:v>360796000</c:v>
                </c:pt>
                <c:pt idx="2187">
                  <c:v>360796000</c:v>
                </c:pt>
                <c:pt idx="2188">
                  <c:v>360796000</c:v>
                </c:pt>
                <c:pt idx="2189">
                  <c:v>360796000</c:v>
                </c:pt>
                <c:pt idx="2190">
                  <c:v>360796000</c:v>
                </c:pt>
                <c:pt idx="2191">
                  <c:v>360796000</c:v>
                </c:pt>
                <c:pt idx="2192">
                  <c:v>360796000</c:v>
                </c:pt>
                <c:pt idx="2193">
                  <c:v>360796000</c:v>
                </c:pt>
                <c:pt idx="2194">
                  <c:v>360796000</c:v>
                </c:pt>
                <c:pt idx="2195">
                  <c:v>360796000</c:v>
                </c:pt>
                <c:pt idx="2196">
                  <c:v>360796000</c:v>
                </c:pt>
                <c:pt idx="2197">
                  <c:v>360796000</c:v>
                </c:pt>
                <c:pt idx="2198">
                  <c:v>360796000</c:v>
                </c:pt>
                <c:pt idx="2199">
                  <c:v>360797000</c:v>
                </c:pt>
                <c:pt idx="2200">
                  <c:v>360797000</c:v>
                </c:pt>
                <c:pt idx="2201">
                  <c:v>360797000</c:v>
                </c:pt>
                <c:pt idx="2202">
                  <c:v>360797000</c:v>
                </c:pt>
                <c:pt idx="2203">
                  <c:v>360797000</c:v>
                </c:pt>
                <c:pt idx="2204">
                  <c:v>360797000</c:v>
                </c:pt>
                <c:pt idx="2205">
                  <c:v>360797000</c:v>
                </c:pt>
                <c:pt idx="2206">
                  <c:v>360797000</c:v>
                </c:pt>
                <c:pt idx="2207">
                  <c:v>360797000</c:v>
                </c:pt>
                <c:pt idx="2208">
                  <c:v>360797000</c:v>
                </c:pt>
                <c:pt idx="2209">
                  <c:v>360797000</c:v>
                </c:pt>
                <c:pt idx="2210">
                  <c:v>360797000</c:v>
                </c:pt>
                <c:pt idx="2211">
                  <c:v>360797000</c:v>
                </c:pt>
                <c:pt idx="2212">
                  <c:v>360797000</c:v>
                </c:pt>
                <c:pt idx="2213">
                  <c:v>360797000</c:v>
                </c:pt>
                <c:pt idx="2214">
                  <c:v>360797000</c:v>
                </c:pt>
                <c:pt idx="2215">
                  <c:v>360797000</c:v>
                </c:pt>
                <c:pt idx="2216">
                  <c:v>360797000</c:v>
                </c:pt>
                <c:pt idx="2217">
                  <c:v>360797000</c:v>
                </c:pt>
                <c:pt idx="2218">
                  <c:v>360797000</c:v>
                </c:pt>
                <c:pt idx="2219">
                  <c:v>360797000</c:v>
                </c:pt>
                <c:pt idx="2220">
                  <c:v>360797000</c:v>
                </c:pt>
                <c:pt idx="2221">
                  <c:v>360797000</c:v>
                </c:pt>
                <c:pt idx="2222">
                  <c:v>360797000</c:v>
                </c:pt>
                <c:pt idx="2223">
                  <c:v>360798000</c:v>
                </c:pt>
                <c:pt idx="2224">
                  <c:v>360798000</c:v>
                </c:pt>
                <c:pt idx="2225">
                  <c:v>360798000</c:v>
                </c:pt>
                <c:pt idx="2226">
                  <c:v>360798000</c:v>
                </c:pt>
                <c:pt idx="2227">
                  <c:v>360798000</c:v>
                </c:pt>
                <c:pt idx="2228">
                  <c:v>360798000</c:v>
                </c:pt>
                <c:pt idx="2229">
                  <c:v>360798000</c:v>
                </c:pt>
                <c:pt idx="2230">
                  <c:v>360798000</c:v>
                </c:pt>
                <c:pt idx="2231">
                  <c:v>360798000</c:v>
                </c:pt>
                <c:pt idx="2232">
                  <c:v>360798000</c:v>
                </c:pt>
                <c:pt idx="2233">
                  <c:v>360798000</c:v>
                </c:pt>
                <c:pt idx="2234">
                  <c:v>360798000</c:v>
                </c:pt>
                <c:pt idx="2235">
                  <c:v>360798000</c:v>
                </c:pt>
                <c:pt idx="2236">
                  <c:v>360798000</c:v>
                </c:pt>
                <c:pt idx="2237">
                  <c:v>360798000</c:v>
                </c:pt>
                <c:pt idx="2238">
                  <c:v>360798000</c:v>
                </c:pt>
                <c:pt idx="2239">
                  <c:v>360798000</c:v>
                </c:pt>
                <c:pt idx="2240">
                  <c:v>360798000</c:v>
                </c:pt>
                <c:pt idx="2241">
                  <c:v>360799000</c:v>
                </c:pt>
                <c:pt idx="2242">
                  <c:v>360799000</c:v>
                </c:pt>
                <c:pt idx="2243">
                  <c:v>360799000</c:v>
                </c:pt>
                <c:pt idx="2244">
                  <c:v>360799000</c:v>
                </c:pt>
                <c:pt idx="2245">
                  <c:v>360799000</c:v>
                </c:pt>
                <c:pt idx="2246">
                  <c:v>360799000</c:v>
                </c:pt>
                <c:pt idx="2247">
                  <c:v>360799000</c:v>
                </c:pt>
                <c:pt idx="2248">
                  <c:v>360799000</c:v>
                </c:pt>
                <c:pt idx="2249">
                  <c:v>360799000</c:v>
                </c:pt>
                <c:pt idx="2250">
                  <c:v>360799000</c:v>
                </c:pt>
                <c:pt idx="2251">
                  <c:v>360799000</c:v>
                </c:pt>
                <c:pt idx="2252">
                  <c:v>360800000</c:v>
                </c:pt>
                <c:pt idx="2253">
                  <c:v>360800000</c:v>
                </c:pt>
                <c:pt idx="2254">
                  <c:v>360800000</c:v>
                </c:pt>
                <c:pt idx="2255">
                  <c:v>360800000</c:v>
                </c:pt>
                <c:pt idx="2256">
                  <c:v>360800000</c:v>
                </c:pt>
                <c:pt idx="2257">
                  <c:v>360800000</c:v>
                </c:pt>
                <c:pt idx="2258">
                  <c:v>360800000</c:v>
                </c:pt>
                <c:pt idx="2259">
                  <c:v>360800000</c:v>
                </c:pt>
                <c:pt idx="2260">
                  <c:v>360800000</c:v>
                </c:pt>
                <c:pt idx="2261">
                  <c:v>360800000</c:v>
                </c:pt>
                <c:pt idx="2262">
                  <c:v>360800000</c:v>
                </c:pt>
                <c:pt idx="2263">
                  <c:v>360800000</c:v>
                </c:pt>
                <c:pt idx="2264">
                  <c:v>360800000</c:v>
                </c:pt>
                <c:pt idx="2265">
                  <c:v>360800000</c:v>
                </c:pt>
                <c:pt idx="2266">
                  <c:v>360800000</c:v>
                </c:pt>
                <c:pt idx="2267">
                  <c:v>360800000</c:v>
                </c:pt>
                <c:pt idx="2268">
                  <c:v>360800000</c:v>
                </c:pt>
                <c:pt idx="2269">
                  <c:v>360801000</c:v>
                </c:pt>
                <c:pt idx="2270">
                  <c:v>360801000</c:v>
                </c:pt>
                <c:pt idx="2271">
                  <c:v>360801000</c:v>
                </c:pt>
                <c:pt idx="2272">
                  <c:v>360801000</c:v>
                </c:pt>
                <c:pt idx="2273">
                  <c:v>360801000</c:v>
                </c:pt>
                <c:pt idx="2274">
                  <c:v>360801000</c:v>
                </c:pt>
                <c:pt idx="2275">
                  <c:v>360801000</c:v>
                </c:pt>
                <c:pt idx="2276">
                  <c:v>360801000</c:v>
                </c:pt>
                <c:pt idx="2277">
                  <c:v>360801000</c:v>
                </c:pt>
                <c:pt idx="2278">
                  <c:v>360801000</c:v>
                </c:pt>
                <c:pt idx="2279">
                  <c:v>360801000</c:v>
                </c:pt>
                <c:pt idx="2280">
                  <c:v>360801000</c:v>
                </c:pt>
                <c:pt idx="2281">
                  <c:v>360801000</c:v>
                </c:pt>
                <c:pt idx="2282">
                  <c:v>360801000</c:v>
                </c:pt>
                <c:pt idx="2283">
                  <c:v>360801000</c:v>
                </c:pt>
                <c:pt idx="2284">
                  <c:v>360801000</c:v>
                </c:pt>
                <c:pt idx="2285">
                  <c:v>360801000</c:v>
                </c:pt>
                <c:pt idx="2286">
                  <c:v>360801000</c:v>
                </c:pt>
                <c:pt idx="2287">
                  <c:v>360801000</c:v>
                </c:pt>
                <c:pt idx="2288">
                  <c:v>360801000</c:v>
                </c:pt>
                <c:pt idx="2289">
                  <c:v>360802000</c:v>
                </c:pt>
                <c:pt idx="2290">
                  <c:v>360802000</c:v>
                </c:pt>
                <c:pt idx="2291">
                  <c:v>360802000</c:v>
                </c:pt>
                <c:pt idx="2292">
                  <c:v>360802000</c:v>
                </c:pt>
                <c:pt idx="2293">
                  <c:v>360802000</c:v>
                </c:pt>
                <c:pt idx="2294">
                  <c:v>360802000</c:v>
                </c:pt>
                <c:pt idx="2295">
                  <c:v>360802000</c:v>
                </c:pt>
                <c:pt idx="2296">
                  <c:v>360802000</c:v>
                </c:pt>
                <c:pt idx="2297">
                  <c:v>360802000</c:v>
                </c:pt>
                <c:pt idx="2298">
                  <c:v>360802000</c:v>
                </c:pt>
                <c:pt idx="2299">
                  <c:v>360802000</c:v>
                </c:pt>
                <c:pt idx="2300">
                  <c:v>360802000</c:v>
                </c:pt>
                <c:pt idx="2301">
                  <c:v>360802000</c:v>
                </c:pt>
                <c:pt idx="2302">
                  <c:v>360802000</c:v>
                </c:pt>
                <c:pt idx="2303">
                  <c:v>360802000</c:v>
                </c:pt>
                <c:pt idx="2304">
                  <c:v>360802000</c:v>
                </c:pt>
                <c:pt idx="2305">
                  <c:v>360802000</c:v>
                </c:pt>
                <c:pt idx="2306">
                  <c:v>360802000</c:v>
                </c:pt>
                <c:pt idx="2307">
                  <c:v>360802000</c:v>
                </c:pt>
                <c:pt idx="2308">
                  <c:v>360803000</c:v>
                </c:pt>
                <c:pt idx="2309">
                  <c:v>360803000</c:v>
                </c:pt>
                <c:pt idx="2310">
                  <c:v>360803000</c:v>
                </c:pt>
                <c:pt idx="2311">
                  <c:v>360803000</c:v>
                </c:pt>
                <c:pt idx="2312">
                  <c:v>360803000</c:v>
                </c:pt>
                <c:pt idx="2313">
                  <c:v>360803000</c:v>
                </c:pt>
                <c:pt idx="2314">
                  <c:v>360803000</c:v>
                </c:pt>
                <c:pt idx="2315">
                  <c:v>360803000</c:v>
                </c:pt>
                <c:pt idx="2316">
                  <c:v>360803000</c:v>
                </c:pt>
                <c:pt idx="2317">
                  <c:v>360803000</c:v>
                </c:pt>
                <c:pt idx="2318">
                  <c:v>360803000</c:v>
                </c:pt>
                <c:pt idx="2319">
                  <c:v>360803000</c:v>
                </c:pt>
                <c:pt idx="2320">
                  <c:v>360803000</c:v>
                </c:pt>
                <c:pt idx="2321">
                  <c:v>360803000</c:v>
                </c:pt>
                <c:pt idx="2322">
                  <c:v>360803000</c:v>
                </c:pt>
                <c:pt idx="2323">
                  <c:v>360803000</c:v>
                </c:pt>
                <c:pt idx="2324">
                  <c:v>360803000</c:v>
                </c:pt>
                <c:pt idx="2325">
                  <c:v>360803000</c:v>
                </c:pt>
                <c:pt idx="2326">
                  <c:v>360803000</c:v>
                </c:pt>
                <c:pt idx="2327">
                  <c:v>360803000</c:v>
                </c:pt>
                <c:pt idx="2328">
                  <c:v>360804000</c:v>
                </c:pt>
                <c:pt idx="2329">
                  <c:v>360804000</c:v>
                </c:pt>
                <c:pt idx="2330">
                  <c:v>360804000</c:v>
                </c:pt>
                <c:pt idx="2331">
                  <c:v>360804000</c:v>
                </c:pt>
                <c:pt idx="2332">
                  <c:v>360804000</c:v>
                </c:pt>
                <c:pt idx="2333">
                  <c:v>360804000</c:v>
                </c:pt>
                <c:pt idx="2334">
                  <c:v>360804000</c:v>
                </c:pt>
                <c:pt idx="2335">
                  <c:v>360804000</c:v>
                </c:pt>
                <c:pt idx="2336">
                  <c:v>360804000</c:v>
                </c:pt>
                <c:pt idx="2337">
                  <c:v>360804000</c:v>
                </c:pt>
                <c:pt idx="2338">
                  <c:v>360804000</c:v>
                </c:pt>
                <c:pt idx="2339">
                  <c:v>360804000</c:v>
                </c:pt>
                <c:pt idx="2340">
                  <c:v>360804000</c:v>
                </c:pt>
                <c:pt idx="2341">
                  <c:v>360805000</c:v>
                </c:pt>
                <c:pt idx="2342">
                  <c:v>360805000</c:v>
                </c:pt>
                <c:pt idx="2343">
                  <c:v>360805000</c:v>
                </c:pt>
                <c:pt idx="2344">
                  <c:v>360805000</c:v>
                </c:pt>
                <c:pt idx="2345">
                  <c:v>360805000</c:v>
                </c:pt>
                <c:pt idx="2346">
                  <c:v>360805000</c:v>
                </c:pt>
                <c:pt idx="2347">
                  <c:v>360805000</c:v>
                </c:pt>
                <c:pt idx="2348">
                  <c:v>360805000</c:v>
                </c:pt>
                <c:pt idx="2349">
                  <c:v>360805000</c:v>
                </c:pt>
                <c:pt idx="2350">
                  <c:v>360805000</c:v>
                </c:pt>
                <c:pt idx="2351">
                  <c:v>360805000</c:v>
                </c:pt>
                <c:pt idx="2352">
                  <c:v>360805000</c:v>
                </c:pt>
                <c:pt idx="2353">
                  <c:v>360805000</c:v>
                </c:pt>
                <c:pt idx="2354">
                  <c:v>360805000</c:v>
                </c:pt>
                <c:pt idx="2355">
                  <c:v>360805000</c:v>
                </c:pt>
                <c:pt idx="2356">
                  <c:v>360806000</c:v>
                </c:pt>
                <c:pt idx="2357">
                  <c:v>360806000</c:v>
                </c:pt>
                <c:pt idx="2358">
                  <c:v>360806000</c:v>
                </c:pt>
                <c:pt idx="2359">
                  <c:v>360806000</c:v>
                </c:pt>
                <c:pt idx="2360">
                  <c:v>360806000</c:v>
                </c:pt>
                <c:pt idx="2361">
                  <c:v>360806000</c:v>
                </c:pt>
                <c:pt idx="2362">
                  <c:v>360806000</c:v>
                </c:pt>
                <c:pt idx="2363">
                  <c:v>360806000</c:v>
                </c:pt>
                <c:pt idx="2364">
                  <c:v>360806000</c:v>
                </c:pt>
                <c:pt idx="2365">
                  <c:v>360806000</c:v>
                </c:pt>
                <c:pt idx="2366">
                  <c:v>360806000</c:v>
                </c:pt>
                <c:pt idx="2367">
                  <c:v>360806000</c:v>
                </c:pt>
                <c:pt idx="2368">
                  <c:v>360806000</c:v>
                </c:pt>
                <c:pt idx="2369">
                  <c:v>360806000</c:v>
                </c:pt>
                <c:pt idx="2370">
                  <c:v>360806000</c:v>
                </c:pt>
                <c:pt idx="2371">
                  <c:v>360806000</c:v>
                </c:pt>
                <c:pt idx="2372">
                  <c:v>360806000</c:v>
                </c:pt>
                <c:pt idx="2373">
                  <c:v>360806000</c:v>
                </c:pt>
                <c:pt idx="2374">
                  <c:v>360806000</c:v>
                </c:pt>
                <c:pt idx="2375">
                  <c:v>360807000</c:v>
                </c:pt>
                <c:pt idx="2376">
                  <c:v>360807000</c:v>
                </c:pt>
                <c:pt idx="2377">
                  <c:v>360807000</c:v>
                </c:pt>
                <c:pt idx="2378">
                  <c:v>360807000</c:v>
                </c:pt>
                <c:pt idx="2379">
                  <c:v>360807000</c:v>
                </c:pt>
                <c:pt idx="2380">
                  <c:v>360807000</c:v>
                </c:pt>
                <c:pt idx="2381">
                  <c:v>360807000</c:v>
                </c:pt>
                <c:pt idx="2382">
                  <c:v>360807000</c:v>
                </c:pt>
                <c:pt idx="2383">
                  <c:v>360807000</c:v>
                </c:pt>
                <c:pt idx="2384">
                  <c:v>360807000</c:v>
                </c:pt>
                <c:pt idx="2385">
                  <c:v>360807000</c:v>
                </c:pt>
                <c:pt idx="2386">
                  <c:v>360807000</c:v>
                </c:pt>
                <c:pt idx="2387">
                  <c:v>360807000</c:v>
                </c:pt>
                <c:pt idx="2388">
                  <c:v>360807000</c:v>
                </c:pt>
                <c:pt idx="2389">
                  <c:v>360807000</c:v>
                </c:pt>
                <c:pt idx="2390">
                  <c:v>360807000</c:v>
                </c:pt>
                <c:pt idx="2391">
                  <c:v>360807000</c:v>
                </c:pt>
                <c:pt idx="2392">
                  <c:v>360807000</c:v>
                </c:pt>
                <c:pt idx="2393">
                  <c:v>360807000</c:v>
                </c:pt>
                <c:pt idx="2394">
                  <c:v>360807000</c:v>
                </c:pt>
                <c:pt idx="2395">
                  <c:v>360807000</c:v>
                </c:pt>
                <c:pt idx="2396">
                  <c:v>360807000</c:v>
                </c:pt>
                <c:pt idx="2397">
                  <c:v>360807000</c:v>
                </c:pt>
                <c:pt idx="2398">
                  <c:v>360807000</c:v>
                </c:pt>
                <c:pt idx="2399">
                  <c:v>360807000</c:v>
                </c:pt>
                <c:pt idx="2400">
                  <c:v>360807000</c:v>
                </c:pt>
                <c:pt idx="2401">
                  <c:v>360807000</c:v>
                </c:pt>
                <c:pt idx="2402">
                  <c:v>360807000</c:v>
                </c:pt>
                <c:pt idx="2403">
                  <c:v>360807000</c:v>
                </c:pt>
                <c:pt idx="2404">
                  <c:v>360807000</c:v>
                </c:pt>
                <c:pt idx="2405">
                  <c:v>360807000</c:v>
                </c:pt>
                <c:pt idx="2406">
                  <c:v>360808000</c:v>
                </c:pt>
                <c:pt idx="2407">
                  <c:v>360808000</c:v>
                </c:pt>
                <c:pt idx="2408">
                  <c:v>360808000</c:v>
                </c:pt>
                <c:pt idx="2409">
                  <c:v>360808000</c:v>
                </c:pt>
                <c:pt idx="2410">
                  <c:v>360808000</c:v>
                </c:pt>
                <c:pt idx="2411">
                  <c:v>360808000</c:v>
                </c:pt>
                <c:pt idx="2412">
                  <c:v>360808000</c:v>
                </c:pt>
                <c:pt idx="2413">
                  <c:v>360808000</c:v>
                </c:pt>
                <c:pt idx="2414">
                  <c:v>360808000</c:v>
                </c:pt>
                <c:pt idx="2415">
                  <c:v>360808000</c:v>
                </c:pt>
                <c:pt idx="2416">
                  <c:v>360808000</c:v>
                </c:pt>
                <c:pt idx="2417">
                  <c:v>360808000</c:v>
                </c:pt>
                <c:pt idx="2418">
                  <c:v>360808000</c:v>
                </c:pt>
                <c:pt idx="2419">
                  <c:v>360808000</c:v>
                </c:pt>
                <c:pt idx="2420">
                  <c:v>360808000</c:v>
                </c:pt>
                <c:pt idx="2421">
                  <c:v>360808000</c:v>
                </c:pt>
                <c:pt idx="2422">
                  <c:v>360808000</c:v>
                </c:pt>
                <c:pt idx="2423">
                  <c:v>360808000</c:v>
                </c:pt>
                <c:pt idx="2424">
                  <c:v>360808000</c:v>
                </c:pt>
                <c:pt idx="2425">
                  <c:v>360808000</c:v>
                </c:pt>
                <c:pt idx="2426">
                  <c:v>360808000</c:v>
                </c:pt>
                <c:pt idx="2427">
                  <c:v>360809000</c:v>
                </c:pt>
                <c:pt idx="2428">
                  <c:v>360809000</c:v>
                </c:pt>
                <c:pt idx="2429">
                  <c:v>360809000</c:v>
                </c:pt>
                <c:pt idx="2430">
                  <c:v>360809000</c:v>
                </c:pt>
                <c:pt idx="2431">
                  <c:v>360809000</c:v>
                </c:pt>
                <c:pt idx="2432">
                  <c:v>360809000</c:v>
                </c:pt>
                <c:pt idx="2433">
                  <c:v>360809000</c:v>
                </c:pt>
                <c:pt idx="2434">
                  <c:v>360809000</c:v>
                </c:pt>
                <c:pt idx="2435">
                  <c:v>360809000</c:v>
                </c:pt>
                <c:pt idx="2436">
                  <c:v>360809000</c:v>
                </c:pt>
                <c:pt idx="2437">
                  <c:v>360809000</c:v>
                </c:pt>
                <c:pt idx="2438">
                  <c:v>360809000</c:v>
                </c:pt>
                <c:pt idx="2439">
                  <c:v>360809000</c:v>
                </c:pt>
                <c:pt idx="2440">
                  <c:v>360809000</c:v>
                </c:pt>
                <c:pt idx="2441">
                  <c:v>360809000</c:v>
                </c:pt>
                <c:pt idx="2442">
                  <c:v>360809000</c:v>
                </c:pt>
                <c:pt idx="2443">
                  <c:v>360809000</c:v>
                </c:pt>
                <c:pt idx="2444">
                  <c:v>360809000</c:v>
                </c:pt>
                <c:pt idx="2445">
                  <c:v>360809000</c:v>
                </c:pt>
                <c:pt idx="2446">
                  <c:v>360809000</c:v>
                </c:pt>
                <c:pt idx="2447">
                  <c:v>360809000</c:v>
                </c:pt>
                <c:pt idx="2448">
                  <c:v>360809000</c:v>
                </c:pt>
                <c:pt idx="2449">
                  <c:v>360809000</c:v>
                </c:pt>
                <c:pt idx="2450">
                  <c:v>360810000</c:v>
                </c:pt>
                <c:pt idx="2451">
                  <c:v>360810000</c:v>
                </c:pt>
                <c:pt idx="2452">
                  <c:v>360810000</c:v>
                </c:pt>
                <c:pt idx="2453">
                  <c:v>360810000</c:v>
                </c:pt>
                <c:pt idx="2454">
                  <c:v>360810000</c:v>
                </c:pt>
                <c:pt idx="2455">
                  <c:v>360810000</c:v>
                </c:pt>
                <c:pt idx="2456">
                  <c:v>360810000</c:v>
                </c:pt>
                <c:pt idx="2457">
                  <c:v>360810000</c:v>
                </c:pt>
                <c:pt idx="2458">
                  <c:v>360810000</c:v>
                </c:pt>
                <c:pt idx="2459">
                  <c:v>360810000</c:v>
                </c:pt>
                <c:pt idx="2460">
                  <c:v>360810000</c:v>
                </c:pt>
                <c:pt idx="2461">
                  <c:v>360810000</c:v>
                </c:pt>
                <c:pt idx="2462">
                  <c:v>360810000</c:v>
                </c:pt>
                <c:pt idx="2463">
                  <c:v>360810000</c:v>
                </c:pt>
                <c:pt idx="2464">
                  <c:v>360810000</c:v>
                </c:pt>
                <c:pt idx="2465">
                  <c:v>360810000</c:v>
                </c:pt>
                <c:pt idx="2466">
                  <c:v>360811000</c:v>
                </c:pt>
                <c:pt idx="2467">
                  <c:v>360811000</c:v>
                </c:pt>
                <c:pt idx="2468">
                  <c:v>360811000</c:v>
                </c:pt>
                <c:pt idx="2469">
                  <c:v>360811000</c:v>
                </c:pt>
                <c:pt idx="2470">
                  <c:v>360811000</c:v>
                </c:pt>
                <c:pt idx="2471">
                  <c:v>360811000</c:v>
                </c:pt>
                <c:pt idx="2472">
                  <c:v>360811000</c:v>
                </c:pt>
                <c:pt idx="2473">
                  <c:v>360811000</c:v>
                </c:pt>
                <c:pt idx="2474">
                  <c:v>360811000</c:v>
                </c:pt>
                <c:pt idx="2475">
                  <c:v>360811000</c:v>
                </c:pt>
                <c:pt idx="2476">
                  <c:v>360811000</c:v>
                </c:pt>
                <c:pt idx="2477">
                  <c:v>360811000</c:v>
                </c:pt>
                <c:pt idx="2478">
                  <c:v>360811000</c:v>
                </c:pt>
                <c:pt idx="2479">
                  <c:v>360811000</c:v>
                </c:pt>
                <c:pt idx="2480">
                  <c:v>360811000</c:v>
                </c:pt>
                <c:pt idx="2481">
                  <c:v>360811000</c:v>
                </c:pt>
                <c:pt idx="2482">
                  <c:v>360811000</c:v>
                </c:pt>
                <c:pt idx="2483">
                  <c:v>360811000</c:v>
                </c:pt>
                <c:pt idx="2484">
                  <c:v>360811000</c:v>
                </c:pt>
                <c:pt idx="2485">
                  <c:v>360811000</c:v>
                </c:pt>
                <c:pt idx="2486">
                  <c:v>360811000</c:v>
                </c:pt>
                <c:pt idx="2487">
                  <c:v>360811000</c:v>
                </c:pt>
                <c:pt idx="2488">
                  <c:v>360811000</c:v>
                </c:pt>
                <c:pt idx="2489">
                  <c:v>360812000</c:v>
                </c:pt>
                <c:pt idx="2490">
                  <c:v>360812000</c:v>
                </c:pt>
                <c:pt idx="2491">
                  <c:v>360812000</c:v>
                </c:pt>
                <c:pt idx="2492">
                  <c:v>360812000</c:v>
                </c:pt>
                <c:pt idx="2493">
                  <c:v>360812000</c:v>
                </c:pt>
                <c:pt idx="2494">
                  <c:v>360812000</c:v>
                </c:pt>
                <c:pt idx="2495">
                  <c:v>360812000</c:v>
                </c:pt>
                <c:pt idx="2496">
                  <c:v>360812000</c:v>
                </c:pt>
                <c:pt idx="2497">
                  <c:v>360812000</c:v>
                </c:pt>
                <c:pt idx="2498">
                  <c:v>360812000</c:v>
                </c:pt>
                <c:pt idx="2499">
                  <c:v>360812000</c:v>
                </c:pt>
                <c:pt idx="2500">
                  <c:v>360812000</c:v>
                </c:pt>
                <c:pt idx="2501">
                  <c:v>360812000</c:v>
                </c:pt>
                <c:pt idx="2502">
                  <c:v>360812000</c:v>
                </c:pt>
                <c:pt idx="2503">
                  <c:v>360812000</c:v>
                </c:pt>
                <c:pt idx="2504">
                  <c:v>360812000</c:v>
                </c:pt>
                <c:pt idx="2505">
                  <c:v>360813000</c:v>
                </c:pt>
                <c:pt idx="2506">
                  <c:v>360813000</c:v>
                </c:pt>
                <c:pt idx="2507">
                  <c:v>360813000</c:v>
                </c:pt>
                <c:pt idx="2508">
                  <c:v>360813000</c:v>
                </c:pt>
                <c:pt idx="2509">
                  <c:v>360813000</c:v>
                </c:pt>
                <c:pt idx="2510">
                  <c:v>360813000</c:v>
                </c:pt>
                <c:pt idx="2511">
                  <c:v>360813000</c:v>
                </c:pt>
                <c:pt idx="2512">
                  <c:v>360813000</c:v>
                </c:pt>
                <c:pt idx="2513">
                  <c:v>360813000</c:v>
                </c:pt>
                <c:pt idx="2514">
                  <c:v>360813000</c:v>
                </c:pt>
                <c:pt idx="2515">
                  <c:v>360813000</c:v>
                </c:pt>
                <c:pt idx="2516">
                  <c:v>360813000</c:v>
                </c:pt>
                <c:pt idx="2517">
                  <c:v>360813000</c:v>
                </c:pt>
                <c:pt idx="2518">
                  <c:v>360813000</c:v>
                </c:pt>
                <c:pt idx="2519">
                  <c:v>360813000</c:v>
                </c:pt>
                <c:pt idx="2520">
                  <c:v>360813000</c:v>
                </c:pt>
                <c:pt idx="2521">
                  <c:v>360813000</c:v>
                </c:pt>
                <c:pt idx="2522">
                  <c:v>360814000</c:v>
                </c:pt>
                <c:pt idx="2523">
                  <c:v>360814000</c:v>
                </c:pt>
                <c:pt idx="2524">
                  <c:v>360814000</c:v>
                </c:pt>
                <c:pt idx="2525">
                  <c:v>360814000</c:v>
                </c:pt>
                <c:pt idx="2526">
                  <c:v>360814000</c:v>
                </c:pt>
                <c:pt idx="2527">
                  <c:v>360814000</c:v>
                </c:pt>
                <c:pt idx="2528">
                  <c:v>360814000</c:v>
                </c:pt>
                <c:pt idx="2529">
                  <c:v>360814000</c:v>
                </c:pt>
                <c:pt idx="2530">
                  <c:v>360814000</c:v>
                </c:pt>
                <c:pt idx="2531">
                  <c:v>360814000</c:v>
                </c:pt>
                <c:pt idx="2532">
                  <c:v>360814000</c:v>
                </c:pt>
                <c:pt idx="2533">
                  <c:v>360814000</c:v>
                </c:pt>
                <c:pt idx="2534">
                  <c:v>360814000</c:v>
                </c:pt>
                <c:pt idx="2535">
                  <c:v>360814000</c:v>
                </c:pt>
                <c:pt idx="2536">
                  <c:v>360814000</c:v>
                </c:pt>
                <c:pt idx="2537">
                  <c:v>360814000</c:v>
                </c:pt>
                <c:pt idx="2538">
                  <c:v>360814000</c:v>
                </c:pt>
                <c:pt idx="2539">
                  <c:v>360814000</c:v>
                </c:pt>
                <c:pt idx="2540">
                  <c:v>360814000</c:v>
                </c:pt>
                <c:pt idx="2541">
                  <c:v>360814000</c:v>
                </c:pt>
                <c:pt idx="2542">
                  <c:v>360814000</c:v>
                </c:pt>
                <c:pt idx="2543">
                  <c:v>360814000</c:v>
                </c:pt>
                <c:pt idx="2544">
                  <c:v>360814000</c:v>
                </c:pt>
                <c:pt idx="2545">
                  <c:v>360814000</c:v>
                </c:pt>
                <c:pt idx="2546">
                  <c:v>360814000</c:v>
                </c:pt>
                <c:pt idx="2547">
                  <c:v>360814000</c:v>
                </c:pt>
                <c:pt idx="2548">
                  <c:v>360814000</c:v>
                </c:pt>
                <c:pt idx="2549">
                  <c:v>360814000</c:v>
                </c:pt>
                <c:pt idx="2550">
                  <c:v>360814000</c:v>
                </c:pt>
                <c:pt idx="2551">
                  <c:v>360815000</c:v>
                </c:pt>
                <c:pt idx="2552">
                  <c:v>360815000</c:v>
                </c:pt>
                <c:pt idx="2553">
                  <c:v>360815000</c:v>
                </c:pt>
                <c:pt idx="2554">
                  <c:v>360815000</c:v>
                </c:pt>
                <c:pt idx="2555">
                  <c:v>360815000</c:v>
                </c:pt>
                <c:pt idx="2556">
                  <c:v>360815000</c:v>
                </c:pt>
                <c:pt idx="2557">
                  <c:v>360815000</c:v>
                </c:pt>
                <c:pt idx="2558">
                  <c:v>360815000</c:v>
                </c:pt>
                <c:pt idx="2559">
                  <c:v>360815000</c:v>
                </c:pt>
                <c:pt idx="2560">
                  <c:v>360815000</c:v>
                </c:pt>
                <c:pt idx="2561">
                  <c:v>360815000</c:v>
                </c:pt>
                <c:pt idx="2562">
                  <c:v>360815000</c:v>
                </c:pt>
                <c:pt idx="2563">
                  <c:v>360815000</c:v>
                </c:pt>
                <c:pt idx="2564">
                  <c:v>360815000</c:v>
                </c:pt>
                <c:pt idx="2565">
                  <c:v>360815000</c:v>
                </c:pt>
                <c:pt idx="2566">
                  <c:v>360815000</c:v>
                </c:pt>
                <c:pt idx="2567">
                  <c:v>360815000</c:v>
                </c:pt>
                <c:pt idx="2568">
                  <c:v>360815000</c:v>
                </c:pt>
                <c:pt idx="2569">
                  <c:v>360815000</c:v>
                </c:pt>
                <c:pt idx="2570">
                  <c:v>360815000</c:v>
                </c:pt>
                <c:pt idx="2571">
                  <c:v>360815000</c:v>
                </c:pt>
                <c:pt idx="2572">
                  <c:v>360815000</c:v>
                </c:pt>
                <c:pt idx="2573">
                  <c:v>360816000</c:v>
                </c:pt>
                <c:pt idx="2574">
                  <c:v>360816000</c:v>
                </c:pt>
                <c:pt idx="2575">
                  <c:v>360816000</c:v>
                </c:pt>
                <c:pt idx="2576">
                  <c:v>360816000</c:v>
                </c:pt>
                <c:pt idx="2577">
                  <c:v>360816000</c:v>
                </c:pt>
                <c:pt idx="2578">
                  <c:v>360816000</c:v>
                </c:pt>
                <c:pt idx="2579">
                  <c:v>360816000</c:v>
                </c:pt>
                <c:pt idx="2580">
                  <c:v>360816000</c:v>
                </c:pt>
                <c:pt idx="2581">
                  <c:v>360816000</c:v>
                </c:pt>
                <c:pt idx="2582">
                  <c:v>360816000</c:v>
                </c:pt>
                <c:pt idx="2583">
                  <c:v>360816000</c:v>
                </c:pt>
                <c:pt idx="2584">
                  <c:v>360816000</c:v>
                </c:pt>
                <c:pt idx="2585">
                  <c:v>360816000</c:v>
                </c:pt>
                <c:pt idx="2586">
                  <c:v>360816000</c:v>
                </c:pt>
                <c:pt idx="2587">
                  <c:v>360816000</c:v>
                </c:pt>
                <c:pt idx="2588">
                  <c:v>360816000</c:v>
                </c:pt>
                <c:pt idx="2589">
                  <c:v>360816000</c:v>
                </c:pt>
                <c:pt idx="2590">
                  <c:v>360816000</c:v>
                </c:pt>
                <c:pt idx="2591">
                  <c:v>360816000</c:v>
                </c:pt>
                <c:pt idx="2592">
                  <c:v>360816000</c:v>
                </c:pt>
                <c:pt idx="2593">
                  <c:v>360816000</c:v>
                </c:pt>
                <c:pt idx="2594">
                  <c:v>360816000</c:v>
                </c:pt>
                <c:pt idx="2595">
                  <c:v>360816000</c:v>
                </c:pt>
                <c:pt idx="2596">
                  <c:v>360816000</c:v>
                </c:pt>
                <c:pt idx="2597">
                  <c:v>360816000</c:v>
                </c:pt>
                <c:pt idx="2598">
                  <c:v>360817000</c:v>
                </c:pt>
                <c:pt idx="2599">
                  <c:v>360817000</c:v>
                </c:pt>
                <c:pt idx="2600">
                  <c:v>360817000</c:v>
                </c:pt>
                <c:pt idx="2601">
                  <c:v>360817000</c:v>
                </c:pt>
                <c:pt idx="2602">
                  <c:v>360817000</c:v>
                </c:pt>
                <c:pt idx="2603">
                  <c:v>360817000</c:v>
                </c:pt>
                <c:pt idx="2604">
                  <c:v>360817000</c:v>
                </c:pt>
                <c:pt idx="2605">
                  <c:v>360817000</c:v>
                </c:pt>
                <c:pt idx="2606">
                  <c:v>360817000</c:v>
                </c:pt>
                <c:pt idx="2607">
                  <c:v>360817000</c:v>
                </c:pt>
                <c:pt idx="2608">
                  <c:v>360817000</c:v>
                </c:pt>
                <c:pt idx="2609">
                  <c:v>360817000</c:v>
                </c:pt>
                <c:pt idx="2610">
                  <c:v>360817000</c:v>
                </c:pt>
                <c:pt idx="2611">
                  <c:v>360817000</c:v>
                </c:pt>
                <c:pt idx="2612">
                  <c:v>360817000</c:v>
                </c:pt>
                <c:pt idx="2613">
                  <c:v>360817000</c:v>
                </c:pt>
                <c:pt idx="2614">
                  <c:v>360817000</c:v>
                </c:pt>
                <c:pt idx="2615">
                  <c:v>360817000</c:v>
                </c:pt>
                <c:pt idx="2616">
                  <c:v>360817000</c:v>
                </c:pt>
                <c:pt idx="2617">
                  <c:v>360817000</c:v>
                </c:pt>
                <c:pt idx="2618">
                  <c:v>360817000</c:v>
                </c:pt>
                <c:pt idx="2619">
                  <c:v>360818000</c:v>
                </c:pt>
                <c:pt idx="2620">
                  <c:v>360818000</c:v>
                </c:pt>
                <c:pt idx="2621">
                  <c:v>360818000</c:v>
                </c:pt>
                <c:pt idx="2622">
                  <c:v>360818000</c:v>
                </c:pt>
                <c:pt idx="2623">
                  <c:v>360818000</c:v>
                </c:pt>
                <c:pt idx="2624">
                  <c:v>360818000</c:v>
                </c:pt>
                <c:pt idx="2625">
                  <c:v>360818000</c:v>
                </c:pt>
                <c:pt idx="2626">
                  <c:v>360818000</c:v>
                </c:pt>
                <c:pt idx="2627">
                  <c:v>360818000</c:v>
                </c:pt>
                <c:pt idx="2628">
                  <c:v>360818000</c:v>
                </c:pt>
                <c:pt idx="2629">
                  <c:v>360818000</c:v>
                </c:pt>
                <c:pt idx="2630">
                  <c:v>360818000</c:v>
                </c:pt>
                <c:pt idx="2631">
                  <c:v>360818000</c:v>
                </c:pt>
                <c:pt idx="2632">
                  <c:v>360818000</c:v>
                </c:pt>
                <c:pt idx="2633">
                  <c:v>360818000</c:v>
                </c:pt>
                <c:pt idx="2634">
                  <c:v>360818000</c:v>
                </c:pt>
                <c:pt idx="2635">
                  <c:v>360818000</c:v>
                </c:pt>
                <c:pt idx="2636">
                  <c:v>360818000</c:v>
                </c:pt>
                <c:pt idx="2637">
                  <c:v>360818000</c:v>
                </c:pt>
                <c:pt idx="2638">
                  <c:v>360819000</c:v>
                </c:pt>
                <c:pt idx="2639">
                  <c:v>360819000</c:v>
                </c:pt>
                <c:pt idx="2640">
                  <c:v>360819000</c:v>
                </c:pt>
                <c:pt idx="2641">
                  <c:v>360819000</c:v>
                </c:pt>
                <c:pt idx="2642">
                  <c:v>360819000</c:v>
                </c:pt>
                <c:pt idx="2643">
                  <c:v>360819000</c:v>
                </c:pt>
                <c:pt idx="2644">
                  <c:v>360819000</c:v>
                </c:pt>
                <c:pt idx="2645">
                  <c:v>360819000</c:v>
                </c:pt>
                <c:pt idx="2646">
                  <c:v>360819000</c:v>
                </c:pt>
                <c:pt idx="2647">
                  <c:v>360819000</c:v>
                </c:pt>
                <c:pt idx="2648">
                  <c:v>360819000</c:v>
                </c:pt>
                <c:pt idx="2649">
                  <c:v>360819000</c:v>
                </c:pt>
                <c:pt idx="2650">
                  <c:v>360819000</c:v>
                </c:pt>
                <c:pt idx="2651">
                  <c:v>360819000</c:v>
                </c:pt>
                <c:pt idx="2652">
                  <c:v>360819000</c:v>
                </c:pt>
                <c:pt idx="2653">
                  <c:v>360819000</c:v>
                </c:pt>
                <c:pt idx="2654">
                  <c:v>360819000</c:v>
                </c:pt>
                <c:pt idx="2655">
                  <c:v>360819000</c:v>
                </c:pt>
                <c:pt idx="2656">
                  <c:v>360819000</c:v>
                </c:pt>
                <c:pt idx="2657">
                  <c:v>360819000</c:v>
                </c:pt>
                <c:pt idx="2658">
                  <c:v>360819000</c:v>
                </c:pt>
                <c:pt idx="2659">
                  <c:v>360819000</c:v>
                </c:pt>
                <c:pt idx="2660">
                  <c:v>360819000</c:v>
                </c:pt>
                <c:pt idx="2661">
                  <c:v>360819000</c:v>
                </c:pt>
                <c:pt idx="2662">
                  <c:v>360819000</c:v>
                </c:pt>
                <c:pt idx="2663">
                  <c:v>360819000</c:v>
                </c:pt>
                <c:pt idx="2664">
                  <c:v>360820000</c:v>
                </c:pt>
                <c:pt idx="2665">
                  <c:v>360820000</c:v>
                </c:pt>
                <c:pt idx="2666">
                  <c:v>360820000</c:v>
                </c:pt>
                <c:pt idx="2667">
                  <c:v>360820000</c:v>
                </c:pt>
                <c:pt idx="2668">
                  <c:v>360820000</c:v>
                </c:pt>
                <c:pt idx="2669">
                  <c:v>360820000</c:v>
                </c:pt>
                <c:pt idx="2670">
                  <c:v>360820000</c:v>
                </c:pt>
                <c:pt idx="2671">
                  <c:v>360820000</c:v>
                </c:pt>
                <c:pt idx="2672">
                  <c:v>360820000</c:v>
                </c:pt>
                <c:pt idx="2673">
                  <c:v>360820000</c:v>
                </c:pt>
                <c:pt idx="2674">
                  <c:v>360820000</c:v>
                </c:pt>
                <c:pt idx="2675">
                  <c:v>360820000</c:v>
                </c:pt>
                <c:pt idx="2676">
                  <c:v>360820000</c:v>
                </c:pt>
                <c:pt idx="2677">
                  <c:v>360821000</c:v>
                </c:pt>
                <c:pt idx="2678">
                  <c:v>360821000</c:v>
                </c:pt>
                <c:pt idx="2679">
                  <c:v>360821000</c:v>
                </c:pt>
                <c:pt idx="2680">
                  <c:v>360821000</c:v>
                </c:pt>
                <c:pt idx="2681">
                  <c:v>360821000</c:v>
                </c:pt>
                <c:pt idx="2682">
                  <c:v>360821000</c:v>
                </c:pt>
                <c:pt idx="2683">
                  <c:v>360821000</c:v>
                </c:pt>
                <c:pt idx="2684">
                  <c:v>360821000</c:v>
                </c:pt>
                <c:pt idx="2685">
                  <c:v>360821000</c:v>
                </c:pt>
                <c:pt idx="2686">
                  <c:v>360821000</c:v>
                </c:pt>
                <c:pt idx="2687">
                  <c:v>360821000</c:v>
                </c:pt>
                <c:pt idx="2688">
                  <c:v>360821000</c:v>
                </c:pt>
                <c:pt idx="2689">
                  <c:v>360821000</c:v>
                </c:pt>
                <c:pt idx="2690">
                  <c:v>360821000</c:v>
                </c:pt>
                <c:pt idx="2691">
                  <c:v>360821000</c:v>
                </c:pt>
                <c:pt idx="2692">
                  <c:v>360821000</c:v>
                </c:pt>
                <c:pt idx="2693">
                  <c:v>360821000</c:v>
                </c:pt>
                <c:pt idx="2694">
                  <c:v>360821000</c:v>
                </c:pt>
                <c:pt idx="2695">
                  <c:v>360821000</c:v>
                </c:pt>
                <c:pt idx="2696">
                  <c:v>360821000</c:v>
                </c:pt>
                <c:pt idx="2697">
                  <c:v>360821000</c:v>
                </c:pt>
                <c:pt idx="2698">
                  <c:v>360821000</c:v>
                </c:pt>
                <c:pt idx="2699">
                  <c:v>360821000</c:v>
                </c:pt>
                <c:pt idx="2700">
                  <c:v>360821000</c:v>
                </c:pt>
                <c:pt idx="2701">
                  <c:v>360821000</c:v>
                </c:pt>
                <c:pt idx="2702">
                  <c:v>360821000</c:v>
                </c:pt>
                <c:pt idx="2703">
                  <c:v>360821000</c:v>
                </c:pt>
                <c:pt idx="2704">
                  <c:v>360821000</c:v>
                </c:pt>
                <c:pt idx="2705">
                  <c:v>360821000</c:v>
                </c:pt>
                <c:pt idx="2706">
                  <c:v>360821000</c:v>
                </c:pt>
                <c:pt idx="2707">
                  <c:v>360821000</c:v>
                </c:pt>
                <c:pt idx="2708">
                  <c:v>360821000</c:v>
                </c:pt>
                <c:pt idx="2709">
                  <c:v>360822000</c:v>
                </c:pt>
                <c:pt idx="2710">
                  <c:v>360822000</c:v>
                </c:pt>
                <c:pt idx="2711">
                  <c:v>360822000</c:v>
                </c:pt>
                <c:pt idx="2712">
                  <c:v>360822000</c:v>
                </c:pt>
                <c:pt idx="2713">
                  <c:v>360822000</c:v>
                </c:pt>
                <c:pt idx="2714">
                  <c:v>360822000</c:v>
                </c:pt>
                <c:pt idx="2715">
                  <c:v>360822000</c:v>
                </c:pt>
                <c:pt idx="2716">
                  <c:v>360822000</c:v>
                </c:pt>
                <c:pt idx="2717">
                  <c:v>360822000</c:v>
                </c:pt>
                <c:pt idx="2718">
                  <c:v>360822000</c:v>
                </c:pt>
                <c:pt idx="2719">
                  <c:v>360822000</c:v>
                </c:pt>
                <c:pt idx="2720">
                  <c:v>360822000</c:v>
                </c:pt>
                <c:pt idx="2721">
                  <c:v>360822000</c:v>
                </c:pt>
                <c:pt idx="2722">
                  <c:v>360822000</c:v>
                </c:pt>
                <c:pt idx="2723">
                  <c:v>360822000</c:v>
                </c:pt>
                <c:pt idx="2724">
                  <c:v>360822000</c:v>
                </c:pt>
                <c:pt idx="2725">
                  <c:v>360822000</c:v>
                </c:pt>
                <c:pt idx="2726">
                  <c:v>360822000</c:v>
                </c:pt>
                <c:pt idx="2727">
                  <c:v>360822000</c:v>
                </c:pt>
                <c:pt idx="2728">
                  <c:v>360822000</c:v>
                </c:pt>
                <c:pt idx="2729">
                  <c:v>360823000</c:v>
                </c:pt>
                <c:pt idx="2730">
                  <c:v>360823000</c:v>
                </c:pt>
                <c:pt idx="2731">
                  <c:v>360823000</c:v>
                </c:pt>
                <c:pt idx="2732">
                  <c:v>360823000</c:v>
                </c:pt>
                <c:pt idx="2733">
                  <c:v>360823000</c:v>
                </c:pt>
                <c:pt idx="2734">
                  <c:v>360823000</c:v>
                </c:pt>
                <c:pt idx="2735">
                  <c:v>360823000</c:v>
                </c:pt>
                <c:pt idx="2736">
                  <c:v>360823000</c:v>
                </c:pt>
                <c:pt idx="2737">
                  <c:v>360823000</c:v>
                </c:pt>
                <c:pt idx="2738">
                  <c:v>360823000</c:v>
                </c:pt>
                <c:pt idx="2739">
                  <c:v>360823000</c:v>
                </c:pt>
                <c:pt idx="2740">
                  <c:v>360823000</c:v>
                </c:pt>
                <c:pt idx="2741">
                  <c:v>360823000</c:v>
                </c:pt>
                <c:pt idx="2742">
                  <c:v>360823000</c:v>
                </c:pt>
                <c:pt idx="2743">
                  <c:v>360823000</c:v>
                </c:pt>
                <c:pt idx="2744">
                  <c:v>360823000</c:v>
                </c:pt>
                <c:pt idx="2745">
                  <c:v>360823000</c:v>
                </c:pt>
                <c:pt idx="2746">
                  <c:v>360823000</c:v>
                </c:pt>
                <c:pt idx="2747">
                  <c:v>360823000</c:v>
                </c:pt>
                <c:pt idx="2748">
                  <c:v>360823000</c:v>
                </c:pt>
                <c:pt idx="2749">
                  <c:v>360823000</c:v>
                </c:pt>
                <c:pt idx="2750">
                  <c:v>360823000</c:v>
                </c:pt>
                <c:pt idx="2751">
                  <c:v>360824000</c:v>
                </c:pt>
                <c:pt idx="2752">
                  <c:v>360824000</c:v>
                </c:pt>
                <c:pt idx="2753">
                  <c:v>360824000</c:v>
                </c:pt>
                <c:pt idx="2754">
                  <c:v>360824000</c:v>
                </c:pt>
                <c:pt idx="2755">
                  <c:v>360824000</c:v>
                </c:pt>
                <c:pt idx="2756">
                  <c:v>360824000</c:v>
                </c:pt>
                <c:pt idx="2757">
                  <c:v>360824000</c:v>
                </c:pt>
                <c:pt idx="2758">
                  <c:v>360824000</c:v>
                </c:pt>
                <c:pt idx="2759">
                  <c:v>360824000</c:v>
                </c:pt>
                <c:pt idx="2760">
                  <c:v>360824000</c:v>
                </c:pt>
                <c:pt idx="2761">
                  <c:v>360824000</c:v>
                </c:pt>
                <c:pt idx="2762">
                  <c:v>360824000</c:v>
                </c:pt>
                <c:pt idx="2763">
                  <c:v>360824000</c:v>
                </c:pt>
                <c:pt idx="2764">
                  <c:v>360824000</c:v>
                </c:pt>
                <c:pt idx="2765">
                  <c:v>360824000</c:v>
                </c:pt>
                <c:pt idx="2766">
                  <c:v>360824000</c:v>
                </c:pt>
                <c:pt idx="2767">
                  <c:v>360824000</c:v>
                </c:pt>
                <c:pt idx="2768">
                  <c:v>360824000</c:v>
                </c:pt>
                <c:pt idx="2769">
                  <c:v>360824000</c:v>
                </c:pt>
                <c:pt idx="2770">
                  <c:v>360825000</c:v>
                </c:pt>
                <c:pt idx="2771">
                  <c:v>360825000</c:v>
                </c:pt>
                <c:pt idx="2772">
                  <c:v>360825000</c:v>
                </c:pt>
                <c:pt idx="2773">
                  <c:v>360825000</c:v>
                </c:pt>
                <c:pt idx="2774">
                  <c:v>360825000</c:v>
                </c:pt>
                <c:pt idx="2775">
                  <c:v>360825000</c:v>
                </c:pt>
                <c:pt idx="2776">
                  <c:v>360825000</c:v>
                </c:pt>
                <c:pt idx="2777">
                  <c:v>360825000</c:v>
                </c:pt>
                <c:pt idx="2778">
                  <c:v>360825000</c:v>
                </c:pt>
                <c:pt idx="2779">
                  <c:v>360825000</c:v>
                </c:pt>
                <c:pt idx="2780">
                  <c:v>360825000</c:v>
                </c:pt>
                <c:pt idx="2781">
                  <c:v>360825000</c:v>
                </c:pt>
                <c:pt idx="2782">
                  <c:v>360825000</c:v>
                </c:pt>
                <c:pt idx="2783">
                  <c:v>360825000</c:v>
                </c:pt>
                <c:pt idx="2784">
                  <c:v>360825000</c:v>
                </c:pt>
                <c:pt idx="2785">
                  <c:v>360825000</c:v>
                </c:pt>
                <c:pt idx="2786">
                  <c:v>360825000</c:v>
                </c:pt>
                <c:pt idx="2787">
                  <c:v>360825000</c:v>
                </c:pt>
                <c:pt idx="2788">
                  <c:v>360825000</c:v>
                </c:pt>
                <c:pt idx="2789">
                  <c:v>360825000</c:v>
                </c:pt>
                <c:pt idx="2790">
                  <c:v>360825000</c:v>
                </c:pt>
                <c:pt idx="2791">
                  <c:v>360825000</c:v>
                </c:pt>
                <c:pt idx="2792">
                  <c:v>360825000</c:v>
                </c:pt>
                <c:pt idx="2793">
                  <c:v>360825000</c:v>
                </c:pt>
                <c:pt idx="2794">
                  <c:v>360825000</c:v>
                </c:pt>
                <c:pt idx="2795">
                  <c:v>360825000</c:v>
                </c:pt>
                <c:pt idx="2796">
                  <c:v>360825000</c:v>
                </c:pt>
                <c:pt idx="2797">
                  <c:v>360825000</c:v>
                </c:pt>
                <c:pt idx="2798">
                  <c:v>360826000</c:v>
                </c:pt>
                <c:pt idx="2799">
                  <c:v>360826000</c:v>
                </c:pt>
                <c:pt idx="2800">
                  <c:v>360826000</c:v>
                </c:pt>
                <c:pt idx="2801">
                  <c:v>360826000</c:v>
                </c:pt>
                <c:pt idx="2802">
                  <c:v>360826000</c:v>
                </c:pt>
                <c:pt idx="2803">
                  <c:v>360826000</c:v>
                </c:pt>
                <c:pt idx="2804">
                  <c:v>360826000</c:v>
                </c:pt>
                <c:pt idx="2805">
                  <c:v>360826000</c:v>
                </c:pt>
                <c:pt idx="2806">
                  <c:v>360826000</c:v>
                </c:pt>
                <c:pt idx="2807">
                  <c:v>360826000</c:v>
                </c:pt>
                <c:pt idx="2808">
                  <c:v>360826000</c:v>
                </c:pt>
                <c:pt idx="2809">
                  <c:v>360826000</c:v>
                </c:pt>
                <c:pt idx="2810">
                  <c:v>360826000</c:v>
                </c:pt>
                <c:pt idx="2811">
                  <c:v>360826000</c:v>
                </c:pt>
                <c:pt idx="2812">
                  <c:v>360826000</c:v>
                </c:pt>
                <c:pt idx="2813">
                  <c:v>360826000</c:v>
                </c:pt>
                <c:pt idx="2814">
                  <c:v>360826000</c:v>
                </c:pt>
                <c:pt idx="2815">
                  <c:v>360826000</c:v>
                </c:pt>
                <c:pt idx="2816">
                  <c:v>360826000</c:v>
                </c:pt>
                <c:pt idx="2817">
                  <c:v>360826000</c:v>
                </c:pt>
                <c:pt idx="2818">
                  <c:v>360826000</c:v>
                </c:pt>
                <c:pt idx="2819">
                  <c:v>360826000</c:v>
                </c:pt>
                <c:pt idx="2820">
                  <c:v>360826000</c:v>
                </c:pt>
                <c:pt idx="2821">
                  <c:v>360826000</c:v>
                </c:pt>
                <c:pt idx="2822">
                  <c:v>360826000</c:v>
                </c:pt>
                <c:pt idx="2823">
                  <c:v>360826000</c:v>
                </c:pt>
                <c:pt idx="2824">
                  <c:v>360826000</c:v>
                </c:pt>
                <c:pt idx="2825">
                  <c:v>360826000</c:v>
                </c:pt>
                <c:pt idx="2826">
                  <c:v>360826000</c:v>
                </c:pt>
                <c:pt idx="2827">
                  <c:v>360826000</c:v>
                </c:pt>
                <c:pt idx="2828">
                  <c:v>360826000</c:v>
                </c:pt>
                <c:pt idx="2829">
                  <c:v>360827000</c:v>
                </c:pt>
                <c:pt idx="2830">
                  <c:v>360827000</c:v>
                </c:pt>
                <c:pt idx="2831">
                  <c:v>360827000</c:v>
                </c:pt>
                <c:pt idx="2832">
                  <c:v>360827000</c:v>
                </c:pt>
                <c:pt idx="2833">
                  <c:v>360827000</c:v>
                </c:pt>
                <c:pt idx="2834">
                  <c:v>360827000</c:v>
                </c:pt>
                <c:pt idx="2835">
                  <c:v>360827000</c:v>
                </c:pt>
                <c:pt idx="2836">
                  <c:v>360827000</c:v>
                </c:pt>
                <c:pt idx="2837">
                  <c:v>360827000</c:v>
                </c:pt>
                <c:pt idx="2838">
                  <c:v>360827000</c:v>
                </c:pt>
                <c:pt idx="2839">
                  <c:v>360827000</c:v>
                </c:pt>
                <c:pt idx="2840">
                  <c:v>360827000</c:v>
                </c:pt>
                <c:pt idx="2841">
                  <c:v>360827000</c:v>
                </c:pt>
                <c:pt idx="2842">
                  <c:v>360827000</c:v>
                </c:pt>
                <c:pt idx="2843">
                  <c:v>360827000</c:v>
                </c:pt>
                <c:pt idx="2844">
                  <c:v>360828000</c:v>
                </c:pt>
                <c:pt idx="2845">
                  <c:v>360828000</c:v>
                </c:pt>
                <c:pt idx="2846">
                  <c:v>360828000</c:v>
                </c:pt>
                <c:pt idx="2847">
                  <c:v>360828000</c:v>
                </c:pt>
                <c:pt idx="2848">
                  <c:v>360828000</c:v>
                </c:pt>
                <c:pt idx="2849">
                  <c:v>360828000</c:v>
                </c:pt>
                <c:pt idx="2850">
                  <c:v>360828000</c:v>
                </c:pt>
                <c:pt idx="2851">
                  <c:v>360828000</c:v>
                </c:pt>
                <c:pt idx="2852">
                  <c:v>360828000</c:v>
                </c:pt>
                <c:pt idx="2853">
                  <c:v>360828000</c:v>
                </c:pt>
                <c:pt idx="2854">
                  <c:v>360828000</c:v>
                </c:pt>
                <c:pt idx="2855">
                  <c:v>360828000</c:v>
                </c:pt>
                <c:pt idx="2856">
                  <c:v>360828000</c:v>
                </c:pt>
                <c:pt idx="2857">
                  <c:v>360828000</c:v>
                </c:pt>
                <c:pt idx="2858">
                  <c:v>360828000</c:v>
                </c:pt>
                <c:pt idx="2859">
                  <c:v>360828000</c:v>
                </c:pt>
                <c:pt idx="2860">
                  <c:v>360828000</c:v>
                </c:pt>
                <c:pt idx="2861">
                  <c:v>360828000</c:v>
                </c:pt>
                <c:pt idx="2862">
                  <c:v>360828000</c:v>
                </c:pt>
                <c:pt idx="2863">
                  <c:v>360828000</c:v>
                </c:pt>
                <c:pt idx="2864">
                  <c:v>360828000</c:v>
                </c:pt>
                <c:pt idx="2865">
                  <c:v>360828000</c:v>
                </c:pt>
                <c:pt idx="2866">
                  <c:v>360828000</c:v>
                </c:pt>
                <c:pt idx="2867">
                  <c:v>360828000</c:v>
                </c:pt>
                <c:pt idx="2868">
                  <c:v>360828000</c:v>
                </c:pt>
                <c:pt idx="2869">
                  <c:v>360829000</c:v>
                </c:pt>
                <c:pt idx="2870">
                  <c:v>360829000</c:v>
                </c:pt>
                <c:pt idx="2871">
                  <c:v>360829000</c:v>
                </c:pt>
                <c:pt idx="2872">
                  <c:v>360829000</c:v>
                </c:pt>
                <c:pt idx="2873">
                  <c:v>360829000</c:v>
                </c:pt>
                <c:pt idx="2874">
                  <c:v>360829000</c:v>
                </c:pt>
                <c:pt idx="2875">
                  <c:v>360829000</c:v>
                </c:pt>
                <c:pt idx="2876">
                  <c:v>360829000</c:v>
                </c:pt>
                <c:pt idx="2877">
                  <c:v>360829000</c:v>
                </c:pt>
                <c:pt idx="2878">
                  <c:v>360829000</c:v>
                </c:pt>
                <c:pt idx="2879">
                  <c:v>360829000</c:v>
                </c:pt>
                <c:pt idx="2880">
                  <c:v>360829000</c:v>
                </c:pt>
                <c:pt idx="2881">
                  <c:v>360829000</c:v>
                </c:pt>
                <c:pt idx="2882">
                  <c:v>360829000</c:v>
                </c:pt>
                <c:pt idx="2883">
                  <c:v>360829000</c:v>
                </c:pt>
                <c:pt idx="2884">
                  <c:v>360829000</c:v>
                </c:pt>
                <c:pt idx="2885">
                  <c:v>360829000</c:v>
                </c:pt>
                <c:pt idx="2886">
                  <c:v>360829000</c:v>
                </c:pt>
                <c:pt idx="2887">
                  <c:v>360829000</c:v>
                </c:pt>
                <c:pt idx="2888">
                  <c:v>360829000</c:v>
                </c:pt>
                <c:pt idx="2889">
                  <c:v>360829000</c:v>
                </c:pt>
                <c:pt idx="2890">
                  <c:v>360829000</c:v>
                </c:pt>
                <c:pt idx="2891">
                  <c:v>360829000</c:v>
                </c:pt>
                <c:pt idx="2892">
                  <c:v>360829000</c:v>
                </c:pt>
                <c:pt idx="2893">
                  <c:v>360829000</c:v>
                </c:pt>
                <c:pt idx="2894">
                  <c:v>360829000</c:v>
                </c:pt>
                <c:pt idx="2895">
                  <c:v>360829000</c:v>
                </c:pt>
                <c:pt idx="2896">
                  <c:v>360829000</c:v>
                </c:pt>
                <c:pt idx="2897">
                  <c:v>360829000</c:v>
                </c:pt>
                <c:pt idx="2898">
                  <c:v>360829000</c:v>
                </c:pt>
                <c:pt idx="2899">
                  <c:v>360829000</c:v>
                </c:pt>
                <c:pt idx="2900">
                  <c:v>360829000</c:v>
                </c:pt>
                <c:pt idx="2901">
                  <c:v>360830000</c:v>
                </c:pt>
                <c:pt idx="2902">
                  <c:v>360830000</c:v>
                </c:pt>
                <c:pt idx="2903">
                  <c:v>360830000</c:v>
                </c:pt>
                <c:pt idx="2904">
                  <c:v>360830000</c:v>
                </c:pt>
                <c:pt idx="2905">
                  <c:v>360830000</c:v>
                </c:pt>
                <c:pt idx="2906">
                  <c:v>360830000</c:v>
                </c:pt>
                <c:pt idx="2907">
                  <c:v>360830000</c:v>
                </c:pt>
                <c:pt idx="2908">
                  <c:v>360830000</c:v>
                </c:pt>
                <c:pt idx="2909">
                  <c:v>360830000</c:v>
                </c:pt>
                <c:pt idx="2910">
                  <c:v>360830000</c:v>
                </c:pt>
                <c:pt idx="2911">
                  <c:v>360830000</c:v>
                </c:pt>
                <c:pt idx="2912">
                  <c:v>360830000</c:v>
                </c:pt>
                <c:pt idx="2913">
                  <c:v>360830000</c:v>
                </c:pt>
                <c:pt idx="2914">
                  <c:v>360830000</c:v>
                </c:pt>
                <c:pt idx="2915">
                  <c:v>360830000</c:v>
                </c:pt>
                <c:pt idx="2916">
                  <c:v>360830000</c:v>
                </c:pt>
                <c:pt idx="2917">
                  <c:v>360830000</c:v>
                </c:pt>
                <c:pt idx="2918">
                  <c:v>360830000</c:v>
                </c:pt>
                <c:pt idx="2919">
                  <c:v>360830000</c:v>
                </c:pt>
                <c:pt idx="2920">
                  <c:v>360830000</c:v>
                </c:pt>
                <c:pt idx="2921">
                  <c:v>360830000</c:v>
                </c:pt>
                <c:pt idx="2922">
                  <c:v>360830000</c:v>
                </c:pt>
                <c:pt idx="2923">
                  <c:v>360830000</c:v>
                </c:pt>
                <c:pt idx="2924">
                  <c:v>360830000</c:v>
                </c:pt>
                <c:pt idx="2925">
                  <c:v>360830000</c:v>
                </c:pt>
                <c:pt idx="2926">
                  <c:v>360830000</c:v>
                </c:pt>
                <c:pt idx="2927">
                  <c:v>360830000</c:v>
                </c:pt>
                <c:pt idx="2928">
                  <c:v>360830000</c:v>
                </c:pt>
                <c:pt idx="2929">
                  <c:v>360830000</c:v>
                </c:pt>
                <c:pt idx="2930">
                  <c:v>360830000</c:v>
                </c:pt>
                <c:pt idx="2931">
                  <c:v>360830000</c:v>
                </c:pt>
                <c:pt idx="2932">
                  <c:v>360830000</c:v>
                </c:pt>
                <c:pt idx="2933">
                  <c:v>360830000</c:v>
                </c:pt>
                <c:pt idx="2934">
                  <c:v>360830000</c:v>
                </c:pt>
                <c:pt idx="2935">
                  <c:v>360830000</c:v>
                </c:pt>
                <c:pt idx="2936">
                  <c:v>360830000</c:v>
                </c:pt>
                <c:pt idx="2937">
                  <c:v>360830000</c:v>
                </c:pt>
                <c:pt idx="2938">
                  <c:v>360831000</c:v>
                </c:pt>
                <c:pt idx="2939">
                  <c:v>360831000</c:v>
                </c:pt>
                <c:pt idx="2940">
                  <c:v>360831000</c:v>
                </c:pt>
                <c:pt idx="2941">
                  <c:v>360831000</c:v>
                </c:pt>
                <c:pt idx="2942">
                  <c:v>360831000</c:v>
                </c:pt>
                <c:pt idx="2943">
                  <c:v>360831000</c:v>
                </c:pt>
                <c:pt idx="2944">
                  <c:v>360831000</c:v>
                </c:pt>
                <c:pt idx="2945">
                  <c:v>360831000</c:v>
                </c:pt>
                <c:pt idx="2946">
                  <c:v>360831000</c:v>
                </c:pt>
                <c:pt idx="2947">
                  <c:v>360831000</c:v>
                </c:pt>
                <c:pt idx="2948">
                  <c:v>360831000</c:v>
                </c:pt>
                <c:pt idx="2949">
                  <c:v>360831000</c:v>
                </c:pt>
                <c:pt idx="2950">
                  <c:v>360831000</c:v>
                </c:pt>
                <c:pt idx="2951">
                  <c:v>360831000</c:v>
                </c:pt>
                <c:pt idx="2952">
                  <c:v>360831000</c:v>
                </c:pt>
                <c:pt idx="2953">
                  <c:v>360831000</c:v>
                </c:pt>
                <c:pt idx="2954">
                  <c:v>360831000</c:v>
                </c:pt>
                <c:pt idx="2955">
                  <c:v>360831000</c:v>
                </c:pt>
                <c:pt idx="2956">
                  <c:v>360831000</c:v>
                </c:pt>
                <c:pt idx="2957">
                  <c:v>360831000</c:v>
                </c:pt>
                <c:pt idx="2958">
                  <c:v>360831000</c:v>
                </c:pt>
                <c:pt idx="2959">
                  <c:v>360832000</c:v>
                </c:pt>
                <c:pt idx="2960">
                  <c:v>360832000</c:v>
                </c:pt>
                <c:pt idx="2961">
                  <c:v>360832000</c:v>
                </c:pt>
                <c:pt idx="2962">
                  <c:v>360832000</c:v>
                </c:pt>
                <c:pt idx="2963">
                  <c:v>360832000</c:v>
                </c:pt>
                <c:pt idx="2964">
                  <c:v>360832000</c:v>
                </c:pt>
                <c:pt idx="2965">
                  <c:v>360832000</c:v>
                </c:pt>
                <c:pt idx="2966">
                  <c:v>360832000</c:v>
                </c:pt>
                <c:pt idx="2967">
                  <c:v>360832000</c:v>
                </c:pt>
                <c:pt idx="2968">
                  <c:v>360832000</c:v>
                </c:pt>
                <c:pt idx="2969">
                  <c:v>360832000</c:v>
                </c:pt>
                <c:pt idx="2970">
                  <c:v>360832000</c:v>
                </c:pt>
                <c:pt idx="2971">
                  <c:v>360832000</c:v>
                </c:pt>
                <c:pt idx="2972">
                  <c:v>360832000</c:v>
                </c:pt>
                <c:pt idx="2973">
                  <c:v>360832000</c:v>
                </c:pt>
                <c:pt idx="2974">
                  <c:v>360832000</c:v>
                </c:pt>
                <c:pt idx="2975">
                  <c:v>360832000</c:v>
                </c:pt>
                <c:pt idx="2976">
                  <c:v>360832000</c:v>
                </c:pt>
                <c:pt idx="2977">
                  <c:v>360832000</c:v>
                </c:pt>
                <c:pt idx="2978">
                  <c:v>360832000</c:v>
                </c:pt>
                <c:pt idx="2979">
                  <c:v>360832000</c:v>
                </c:pt>
                <c:pt idx="2980">
                  <c:v>360832000</c:v>
                </c:pt>
                <c:pt idx="2981">
                  <c:v>360832000</c:v>
                </c:pt>
                <c:pt idx="2982">
                  <c:v>360832000</c:v>
                </c:pt>
                <c:pt idx="2983">
                  <c:v>360832000</c:v>
                </c:pt>
                <c:pt idx="2984">
                  <c:v>360832000</c:v>
                </c:pt>
                <c:pt idx="2985">
                  <c:v>360833000</c:v>
                </c:pt>
                <c:pt idx="2986">
                  <c:v>360833000</c:v>
                </c:pt>
                <c:pt idx="2987">
                  <c:v>360833000</c:v>
                </c:pt>
                <c:pt idx="2988">
                  <c:v>360833000</c:v>
                </c:pt>
                <c:pt idx="2989">
                  <c:v>360833000</c:v>
                </c:pt>
                <c:pt idx="2990">
                  <c:v>360833000</c:v>
                </c:pt>
                <c:pt idx="2991">
                  <c:v>360833000</c:v>
                </c:pt>
                <c:pt idx="2992">
                  <c:v>360833000</c:v>
                </c:pt>
                <c:pt idx="2993">
                  <c:v>360833000</c:v>
                </c:pt>
                <c:pt idx="2994">
                  <c:v>360833000</c:v>
                </c:pt>
                <c:pt idx="2995">
                  <c:v>360833000</c:v>
                </c:pt>
                <c:pt idx="2996">
                  <c:v>360833000</c:v>
                </c:pt>
                <c:pt idx="2997">
                  <c:v>360833000</c:v>
                </c:pt>
                <c:pt idx="2998">
                  <c:v>360833000</c:v>
                </c:pt>
                <c:pt idx="2999">
                  <c:v>360833000</c:v>
                </c:pt>
                <c:pt idx="3000">
                  <c:v>360833000</c:v>
                </c:pt>
                <c:pt idx="3001">
                  <c:v>360833000</c:v>
                </c:pt>
                <c:pt idx="3002">
                  <c:v>360833000</c:v>
                </c:pt>
                <c:pt idx="3003">
                  <c:v>360833000</c:v>
                </c:pt>
                <c:pt idx="3004">
                  <c:v>360833000</c:v>
                </c:pt>
                <c:pt idx="3005">
                  <c:v>360833000</c:v>
                </c:pt>
                <c:pt idx="3006">
                  <c:v>360834000</c:v>
                </c:pt>
                <c:pt idx="3007">
                  <c:v>360834000</c:v>
                </c:pt>
                <c:pt idx="3008">
                  <c:v>360834000</c:v>
                </c:pt>
                <c:pt idx="3009">
                  <c:v>360834000</c:v>
                </c:pt>
                <c:pt idx="3010">
                  <c:v>360834000</c:v>
                </c:pt>
                <c:pt idx="3011">
                  <c:v>360834000</c:v>
                </c:pt>
                <c:pt idx="3012">
                  <c:v>360834000</c:v>
                </c:pt>
                <c:pt idx="3013">
                  <c:v>360834000</c:v>
                </c:pt>
                <c:pt idx="3014">
                  <c:v>360834000</c:v>
                </c:pt>
                <c:pt idx="3015">
                  <c:v>360834000</c:v>
                </c:pt>
                <c:pt idx="3016">
                  <c:v>360834000</c:v>
                </c:pt>
                <c:pt idx="3017">
                  <c:v>360834000</c:v>
                </c:pt>
                <c:pt idx="3018">
                  <c:v>360834000</c:v>
                </c:pt>
                <c:pt idx="3019">
                  <c:v>360834000</c:v>
                </c:pt>
                <c:pt idx="3020">
                  <c:v>360834000</c:v>
                </c:pt>
                <c:pt idx="3021">
                  <c:v>360834000</c:v>
                </c:pt>
                <c:pt idx="3022">
                  <c:v>360834000</c:v>
                </c:pt>
                <c:pt idx="3023">
                  <c:v>360834000</c:v>
                </c:pt>
                <c:pt idx="3024">
                  <c:v>360834000</c:v>
                </c:pt>
                <c:pt idx="3025">
                  <c:v>360834000</c:v>
                </c:pt>
                <c:pt idx="3026">
                  <c:v>360834000</c:v>
                </c:pt>
                <c:pt idx="3027">
                  <c:v>360834000</c:v>
                </c:pt>
                <c:pt idx="3028">
                  <c:v>360834000</c:v>
                </c:pt>
                <c:pt idx="3029">
                  <c:v>360834000</c:v>
                </c:pt>
                <c:pt idx="3030">
                  <c:v>360834000</c:v>
                </c:pt>
                <c:pt idx="3031">
                  <c:v>360835000</c:v>
                </c:pt>
                <c:pt idx="3032">
                  <c:v>360835000</c:v>
                </c:pt>
                <c:pt idx="3033">
                  <c:v>360835000</c:v>
                </c:pt>
                <c:pt idx="3034">
                  <c:v>360835000</c:v>
                </c:pt>
                <c:pt idx="3035">
                  <c:v>360835000</c:v>
                </c:pt>
                <c:pt idx="3036">
                  <c:v>360835000</c:v>
                </c:pt>
                <c:pt idx="3037">
                  <c:v>360835000</c:v>
                </c:pt>
                <c:pt idx="3038">
                  <c:v>360835000</c:v>
                </c:pt>
                <c:pt idx="3039">
                  <c:v>360835000</c:v>
                </c:pt>
                <c:pt idx="3040">
                  <c:v>360835000</c:v>
                </c:pt>
                <c:pt idx="3041">
                  <c:v>360835000</c:v>
                </c:pt>
                <c:pt idx="3042">
                  <c:v>360835000</c:v>
                </c:pt>
                <c:pt idx="3043">
                  <c:v>360835000</c:v>
                </c:pt>
                <c:pt idx="3044">
                  <c:v>360835000</c:v>
                </c:pt>
                <c:pt idx="3045">
                  <c:v>360835000</c:v>
                </c:pt>
                <c:pt idx="3046">
                  <c:v>360835000</c:v>
                </c:pt>
                <c:pt idx="3047">
                  <c:v>360835000</c:v>
                </c:pt>
                <c:pt idx="3048">
                  <c:v>360835000</c:v>
                </c:pt>
                <c:pt idx="3049">
                  <c:v>360835000</c:v>
                </c:pt>
                <c:pt idx="3050">
                  <c:v>360835000</c:v>
                </c:pt>
                <c:pt idx="3051">
                  <c:v>360835000</c:v>
                </c:pt>
                <c:pt idx="3052">
                  <c:v>360835000</c:v>
                </c:pt>
                <c:pt idx="3053">
                  <c:v>360835000</c:v>
                </c:pt>
                <c:pt idx="3054">
                  <c:v>360835000</c:v>
                </c:pt>
                <c:pt idx="3055">
                  <c:v>360835000</c:v>
                </c:pt>
                <c:pt idx="3056">
                  <c:v>360835000</c:v>
                </c:pt>
                <c:pt idx="3057">
                  <c:v>360835000</c:v>
                </c:pt>
                <c:pt idx="3058">
                  <c:v>360835000</c:v>
                </c:pt>
                <c:pt idx="3059">
                  <c:v>360835000</c:v>
                </c:pt>
                <c:pt idx="3060">
                  <c:v>360835000</c:v>
                </c:pt>
                <c:pt idx="3061">
                  <c:v>360836000</c:v>
                </c:pt>
                <c:pt idx="3062">
                  <c:v>360836000</c:v>
                </c:pt>
                <c:pt idx="3063">
                  <c:v>360836000</c:v>
                </c:pt>
                <c:pt idx="3064">
                  <c:v>360836000</c:v>
                </c:pt>
                <c:pt idx="3065">
                  <c:v>360836000</c:v>
                </c:pt>
                <c:pt idx="3066">
                  <c:v>360836000</c:v>
                </c:pt>
                <c:pt idx="3067">
                  <c:v>360836000</c:v>
                </c:pt>
                <c:pt idx="3068">
                  <c:v>360836000</c:v>
                </c:pt>
                <c:pt idx="3069">
                  <c:v>360836000</c:v>
                </c:pt>
                <c:pt idx="3070">
                  <c:v>360836000</c:v>
                </c:pt>
                <c:pt idx="3071">
                  <c:v>360836000</c:v>
                </c:pt>
                <c:pt idx="3072">
                  <c:v>360836000</c:v>
                </c:pt>
                <c:pt idx="3073">
                  <c:v>360836000</c:v>
                </c:pt>
                <c:pt idx="3074">
                  <c:v>360836000</c:v>
                </c:pt>
                <c:pt idx="3075">
                  <c:v>360836000</c:v>
                </c:pt>
                <c:pt idx="3076">
                  <c:v>360836000</c:v>
                </c:pt>
                <c:pt idx="3077">
                  <c:v>360836000</c:v>
                </c:pt>
                <c:pt idx="3078">
                  <c:v>360836000</c:v>
                </c:pt>
                <c:pt idx="3079">
                  <c:v>360836000</c:v>
                </c:pt>
                <c:pt idx="3080">
                  <c:v>360836000</c:v>
                </c:pt>
                <c:pt idx="3081">
                  <c:v>360836000</c:v>
                </c:pt>
                <c:pt idx="3082">
                  <c:v>360836000</c:v>
                </c:pt>
                <c:pt idx="3083">
                  <c:v>360836000</c:v>
                </c:pt>
                <c:pt idx="3084">
                  <c:v>360836000</c:v>
                </c:pt>
                <c:pt idx="3085">
                  <c:v>360836000</c:v>
                </c:pt>
                <c:pt idx="3086">
                  <c:v>360836000</c:v>
                </c:pt>
                <c:pt idx="3087">
                  <c:v>360836000</c:v>
                </c:pt>
                <c:pt idx="3088">
                  <c:v>360836000</c:v>
                </c:pt>
                <c:pt idx="3089">
                  <c:v>360837000</c:v>
                </c:pt>
                <c:pt idx="3090">
                  <c:v>360837000</c:v>
                </c:pt>
                <c:pt idx="3091">
                  <c:v>360837000</c:v>
                </c:pt>
                <c:pt idx="3092">
                  <c:v>360837000</c:v>
                </c:pt>
                <c:pt idx="3093">
                  <c:v>360837000</c:v>
                </c:pt>
                <c:pt idx="3094">
                  <c:v>360837000</c:v>
                </c:pt>
                <c:pt idx="3095">
                  <c:v>360837000</c:v>
                </c:pt>
                <c:pt idx="3096">
                  <c:v>360837000</c:v>
                </c:pt>
                <c:pt idx="3097">
                  <c:v>360837000</c:v>
                </c:pt>
                <c:pt idx="3098">
                  <c:v>360837000</c:v>
                </c:pt>
                <c:pt idx="3099">
                  <c:v>360837000</c:v>
                </c:pt>
                <c:pt idx="3100">
                  <c:v>360837000</c:v>
                </c:pt>
                <c:pt idx="3101">
                  <c:v>360837000</c:v>
                </c:pt>
                <c:pt idx="3102">
                  <c:v>360837000</c:v>
                </c:pt>
                <c:pt idx="3103">
                  <c:v>360837000</c:v>
                </c:pt>
                <c:pt idx="3104">
                  <c:v>360837000</c:v>
                </c:pt>
                <c:pt idx="3105">
                  <c:v>360837000</c:v>
                </c:pt>
                <c:pt idx="3106">
                  <c:v>360837000</c:v>
                </c:pt>
                <c:pt idx="3107">
                  <c:v>360837000</c:v>
                </c:pt>
                <c:pt idx="3108">
                  <c:v>360837000</c:v>
                </c:pt>
                <c:pt idx="3109">
                  <c:v>360837000</c:v>
                </c:pt>
                <c:pt idx="3110">
                  <c:v>360837000</c:v>
                </c:pt>
                <c:pt idx="3111">
                  <c:v>360837000</c:v>
                </c:pt>
                <c:pt idx="3112">
                  <c:v>360837000</c:v>
                </c:pt>
                <c:pt idx="3113">
                  <c:v>360838000</c:v>
                </c:pt>
                <c:pt idx="3114">
                  <c:v>360838000</c:v>
                </c:pt>
                <c:pt idx="3115">
                  <c:v>360838000</c:v>
                </c:pt>
                <c:pt idx="3116">
                  <c:v>360838000</c:v>
                </c:pt>
                <c:pt idx="3117">
                  <c:v>360838000</c:v>
                </c:pt>
                <c:pt idx="3118">
                  <c:v>360838000</c:v>
                </c:pt>
                <c:pt idx="3119">
                  <c:v>360838000</c:v>
                </c:pt>
                <c:pt idx="3120">
                  <c:v>360838000</c:v>
                </c:pt>
                <c:pt idx="3121">
                  <c:v>360838000</c:v>
                </c:pt>
                <c:pt idx="3122">
                  <c:v>360838000</c:v>
                </c:pt>
                <c:pt idx="3123">
                  <c:v>360838000</c:v>
                </c:pt>
                <c:pt idx="3124">
                  <c:v>360838000</c:v>
                </c:pt>
                <c:pt idx="3125">
                  <c:v>360838000</c:v>
                </c:pt>
                <c:pt idx="3126">
                  <c:v>360838000</c:v>
                </c:pt>
                <c:pt idx="3127">
                  <c:v>360838000</c:v>
                </c:pt>
                <c:pt idx="3128">
                  <c:v>360838000</c:v>
                </c:pt>
                <c:pt idx="3129">
                  <c:v>360838000</c:v>
                </c:pt>
                <c:pt idx="3130">
                  <c:v>360838000</c:v>
                </c:pt>
                <c:pt idx="3131">
                  <c:v>360838000</c:v>
                </c:pt>
                <c:pt idx="3132">
                  <c:v>360838000</c:v>
                </c:pt>
                <c:pt idx="3133">
                  <c:v>360839000</c:v>
                </c:pt>
                <c:pt idx="3134">
                  <c:v>360839000</c:v>
                </c:pt>
                <c:pt idx="3135">
                  <c:v>360839000</c:v>
                </c:pt>
                <c:pt idx="3136">
                  <c:v>360839000</c:v>
                </c:pt>
                <c:pt idx="3137">
                  <c:v>360839000</c:v>
                </c:pt>
                <c:pt idx="3138">
                  <c:v>360839000</c:v>
                </c:pt>
                <c:pt idx="3139">
                  <c:v>360839000</c:v>
                </c:pt>
                <c:pt idx="3140">
                  <c:v>360839000</c:v>
                </c:pt>
                <c:pt idx="3141">
                  <c:v>360839000</c:v>
                </c:pt>
                <c:pt idx="3142">
                  <c:v>360839000</c:v>
                </c:pt>
                <c:pt idx="3143">
                  <c:v>360839000</c:v>
                </c:pt>
                <c:pt idx="3144">
                  <c:v>360839000</c:v>
                </c:pt>
                <c:pt idx="3145">
                  <c:v>360839000</c:v>
                </c:pt>
                <c:pt idx="3146">
                  <c:v>360839000</c:v>
                </c:pt>
                <c:pt idx="3147">
                  <c:v>360839000</c:v>
                </c:pt>
                <c:pt idx="3148">
                  <c:v>360839000</c:v>
                </c:pt>
                <c:pt idx="3149">
                  <c:v>360839000</c:v>
                </c:pt>
                <c:pt idx="3150">
                  <c:v>360839000</c:v>
                </c:pt>
                <c:pt idx="3151">
                  <c:v>360839000</c:v>
                </c:pt>
                <c:pt idx="3152">
                  <c:v>360839000</c:v>
                </c:pt>
                <c:pt idx="3153">
                  <c:v>360840000</c:v>
                </c:pt>
                <c:pt idx="3154">
                  <c:v>360840000</c:v>
                </c:pt>
                <c:pt idx="3155">
                  <c:v>360840000</c:v>
                </c:pt>
                <c:pt idx="3156">
                  <c:v>360840000</c:v>
                </c:pt>
                <c:pt idx="3157">
                  <c:v>360840000</c:v>
                </c:pt>
                <c:pt idx="3158">
                  <c:v>360840000</c:v>
                </c:pt>
                <c:pt idx="3159">
                  <c:v>360840000</c:v>
                </c:pt>
                <c:pt idx="3160">
                  <c:v>360840000</c:v>
                </c:pt>
                <c:pt idx="3161">
                  <c:v>360840000</c:v>
                </c:pt>
                <c:pt idx="3162">
                  <c:v>360840000</c:v>
                </c:pt>
                <c:pt idx="3163">
                  <c:v>360840000</c:v>
                </c:pt>
                <c:pt idx="3164">
                  <c:v>360840000</c:v>
                </c:pt>
                <c:pt idx="3165">
                  <c:v>360840000</c:v>
                </c:pt>
                <c:pt idx="3166">
                  <c:v>360840000</c:v>
                </c:pt>
                <c:pt idx="3167">
                  <c:v>360840000</c:v>
                </c:pt>
                <c:pt idx="3168">
                  <c:v>360840000</c:v>
                </c:pt>
                <c:pt idx="3169">
                  <c:v>360840000</c:v>
                </c:pt>
                <c:pt idx="3170">
                  <c:v>360840000</c:v>
                </c:pt>
                <c:pt idx="3171">
                  <c:v>360840000</c:v>
                </c:pt>
                <c:pt idx="3172">
                  <c:v>360840000</c:v>
                </c:pt>
                <c:pt idx="3173">
                  <c:v>360840000</c:v>
                </c:pt>
                <c:pt idx="3174">
                  <c:v>360840000</c:v>
                </c:pt>
                <c:pt idx="3175">
                  <c:v>360840000</c:v>
                </c:pt>
                <c:pt idx="3176">
                  <c:v>360840000</c:v>
                </c:pt>
                <c:pt idx="3177">
                  <c:v>360841000</c:v>
                </c:pt>
                <c:pt idx="3178">
                  <c:v>360841000</c:v>
                </c:pt>
                <c:pt idx="3179">
                  <c:v>360841000</c:v>
                </c:pt>
                <c:pt idx="3180">
                  <c:v>360841000</c:v>
                </c:pt>
                <c:pt idx="3181">
                  <c:v>360841000</c:v>
                </c:pt>
                <c:pt idx="3182">
                  <c:v>360841000</c:v>
                </c:pt>
                <c:pt idx="3183">
                  <c:v>360841000</c:v>
                </c:pt>
                <c:pt idx="3184">
                  <c:v>360841000</c:v>
                </c:pt>
                <c:pt idx="3185">
                  <c:v>360841000</c:v>
                </c:pt>
                <c:pt idx="3186">
                  <c:v>360841000</c:v>
                </c:pt>
                <c:pt idx="3187">
                  <c:v>360841000</c:v>
                </c:pt>
                <c:pt idx="3188">
                  <c:v>360841000</c:v>
                </c:pt>
                <c:pt idx="3189">
                  <c:v>360841000</c:v>
                </c:pt>
                <c:pt idx="3190">
                  <c:v>360841000</c:v>
                </c:pt>
                <c:pt idx="3191">
                  <c:v>360841000</c:v>
                </c:pt>
                <c:pt idx="3192">
                  <c:v>360841000</c:v>
                </c:pt>
                <c:pt idx="3193">
                  <c:v>360841000</c:v>
                </c:pt>
                <c:pt idx="3194">
                  <c:v>360841000</c:v>
                </c:pt>
                <c:pt idx="3195">
                  <c:v>360841000</c:v>
                </c:pt>
                <c:pt idx="3196">
                  <c:v>360841000</c:v>
                </c:pt>
                <c:pt idx="3197">
                  <c:v>360841000</c:v>
                </c:pt>
                <c:pt idx="3198">
                  <c:v>360841000</c:v>
                </c:pt>
                <c:pt idx="3199">
                  <c:v>360841000</c:v>
                </c:pt>
                <c:pt idx="3200">
                  <c:v>360841000</c:v>
                </c:pt>
                <c:pt idx="3201">
                  <c:v>360841000</c:v>
                </c:pt>
                <c:pt idx="3202">
                  <c:v>360841000</c:v>
                </c:pt>
                <c:pt idx="3203">
                  <c:v>360841000</c:v>
                </c:pt>
                <c:pt idx="3204">
                  <c:v>360841000</c:v>
                </c:pt>
                <c:pt idx="3205">
                  <c:v>360841000</c:v>
                </c:pt>
                <c:pt idx="3206">
                  <c:v>360842000</c:v>
                </c:pt>
                <c:pt idx="3207">
                  <c:v>360842000</c:v>
                </c:pt>
                <c:pt idx="3208">
                  <c:v>360842000</c:v>
                </c:pt>
                <c:pt idx="3209">
                  <c:v>360842000</c:v>
                </c:pt>
                <c:pt idx="3210">
                  <c:v>360842000</c:v>
                </c:pt>
                <c:pt idx="3211">
                  <c:v>360842000</c:v>
                </c:pt>
                <c:pt idx="3212">
                  <c:v>360842000</c:v>
                </c:pt>
                <c:pt idx="3213">
                  <c:v>360842000</c:v>
                </c:pt>
                <c:pt idx="3214">
                  <c:v>360842000</c:v>
                </c:pt>
                <c:pt idx="3215">
                  <c:v>360842000</c:v>
                </c:pt>
                <c:pt idx="3216">
                  <c:v>360842000</c:v>
                </c:pt>
                <c:pt idx="3217">
                  <c:v>360842000</c:v>
                </c:pt>
                <c:pt idx="3218">
                  <c:v>360842000</c:v>
                </c:pt>
                <c:pt idx="3219">
                  <c:v>360842000</c:v>
                </c:pt>
                <c:pt idx="3220">
                  <c:v>360842000</c:v>
                </c:pt>
                <c:pt idx="3221">
                  <c:v>360842000</c:v>
                </c:pt>
                <c:pt idx="3222">
                  <c:v>360842000</c:v>
                </c:pt>
                <c:pt idx="3223">
                  <c:v>360842000</c:v>
                </c:pt>
                <c:pt idx="3224">
                  <c:v>360842000</c:v>
                </c:pt>
                <c:pt idx="3225">
                  <c:v>360842000</c:v>
                </c:pt>
                <c:pt idx="3226">
                  <c:v>360842000</c:v>
                </c:pt>
                <c:pt idx="3227">
                  <c:v>360842000</c:v>
                </c:pt>
                <c:pt idx="3228">
                  <c:v>360842000</c:v>
                </c:pt>
                <c:pt idx="3229">
                  <c:v>360842000</c:v>
                </c:pt>
                <c:pt idx="3230">
                  <c:v>360842000</c:v>
                </c:pt>
                <c:pt idx="3231">
                  <c:v>360842000</c:v>
                </c:pt>
                <c:pt idx="3232">
                  <c:v>360842000</c:v>
                </c:pt>
                <c:pt idx="3233">
                  <c:v>360842000</c:v>
                </c:pt>
                <c:pt idx="3234">
                  <c:v>360842000</c:v>
                </c:pt>
                <c:pt idx="3235">
                  <c:v>360842000</c:v>
                </c:pt>
                <c:pt idx="3236">
                  <c:v>360842000</c:v>
                </c:pt>
                <c:pt idx="3237">
                  <c:v>360842000</c:v>
                </c:pt>
                <c:pt idx="3238">
                  <c:v>360842000</c:v>
                </c:pt>
                <c:pt idx="3239">
                  <c:v>360842000</c:v>
                </c:pt>
                <c:pt idx="3240">
                  <c:v>360842000</c:v>
                </c:pt>
                <c:pt idx="3241">
                  <c:v>360843000</c:v>
                </c:pt>
                <c:pt idx="3242">
                  <c:v>360843000</c:v>
                </c:pt>
                <c:pt idx="3243">
                  <c:v>360843000</c:v>
                </c:pt>
                <c:pt idx="3244">
                  <c:v>360843000</c:v>
                </c:pt>
                <c:pt idx="3245">
                  <c:v>360843000</c:v>
                </c:pt>
                <c:pt idx="3246">
                  <c:v>360843000</c:v>
                </c:pt>
                <c:pt idx="3247">
                  <c:v>360843000</c:v>
                </c:pt>
                <c:pt idx="3248">
                  <c:v>360843000</c:v>
                </c:pt>
                <c:pt idx="3249">
                  <c:v>360843000</c:v>
                </c:pt>
                <c:pt idx="3250">
                  <c:v>360843000</c:v>
                </c:pt>
                <c:pt idx="3251">
                  <c:v>360843000</c:v>
                </c:pt>
                <c:pt idx="3252">
                  <c:v>360843000</c:v>
                </c:pt>
                <c:pt idx="3253">
                  <c:v>360843000</c:v>
                </c:pt>
                <c:pt idx="3254">
                  <c:v>360843000</c:v>
                </c:pt>
                <c:pt idx="3255">
                  <c:v>360843000</c:v>
                </c:pt>
                <c:pt idx="3256">
                  <c:v>360843000</c:v>
                </c:pt>
                <c:pt idx="3257">
                  <c:v>360843000</c:v>
                </c:pt>
                <c:pt idx="3258">
                  <c:v>360843000</c:v>
                </c:pt>
                <c:pt idx="3259">
                  <c:v>360843000</c:v>
                </c:pt>
                <c:pt idx="3260">
                  <c:v>360843000</c:v>
                </c:pt>
                <c:pt idx="3261">
                  <c:v>360843000</c:v>
                </c:pt>
                <c:pt idx="3262">
                  <c:v>360843000</c:v>
                </c:pt>
                <c:pt idx="3263">
                  <c:v>360843000</c:v>
                </c:pt>
                <c:pt idx="3264">
                  <c:v>360843000</c:v>
                </c:pt>
                <c:pt idx="3265">
                  <c:v>360843000</c:v>
                </c:pt>
                <c:pt idx="3266">
                  <c:v>360843000</c:v>
                </c:pt>
                <c:pt idx="3267">
                  <c:v>360843000</c:v>
                </c:pt>
                <c:pt idx="3268">
                  <c:v>360843000</c:v>
                </c:pt>
                <c:pt idx="3269">
                  <c:v>360843000</c:v>
                </c:pt>
                <c:pt idx="3270">
                  <c:v>360843000</c:v>
                </c:pt>
                <c:pt idx="3271">
                  <c:v>360843000</c:v>
                </c:pt>
                <c:pt idx="3272">
                  <c:v>360843000</c:v>
                </c:pt>
                <c:pt idx="3273">
                  <c:v>360843000</c:v>
                </c:pt>
                <c:pt idx="3274">
                  <c:v>360843000</c:v>
                </c:pt>
                <c:pt idx="3275">
                  <c:v>360843000</c:v>
                </c:pt>
                <c:pt idx="3276">
                  <c:v>360843000</c:v>
                </c:pt>
                <c:pt idx="3277">
                  <c:v>360843000</c:v>
                </c:pt>
                <c:pt idx="3278">
                  <c:v>360843000</c:v>
                </c:pt>
                <c:pt idx="3279">
                  <c:v>360843000</c:v>
                </c:pt>
                <c:pt idx="3280">
                  <c:v>360843000</c:v>
                </c:pt>
                <c:pt idx="3281">
                  <c:v>360843000</c:v>
                </c:pt>
                <c:pt idx="3282">
                  <c:v>360843000</c:v>
                </c:pt>
                <c:pt idx="3283">
                  <c:v>360843000</c:v>
                </c:pt>
                <c:pt idx="3284">
                  <c:v>360843000</c:v>
                </c:pt>
                <c:pt idx="3285">
                  <c:v>360844000</c:v>
                </c:pt>
                <c:pt idx="3286">
                  <c:v>360844000</c:v>
                </c:pt>
                <c:pt idx="3287">
                  <c:v>360844000</c:v>
                </c:pt>
                <c:pt idx="3288">
                  <c:v>360844000</c:v>
                </c:pt>
                <c:pt idx="3289">
                  <c:v>360844000</c:v>
                </c:pt>
                <c:pt idx="3290">
                  <c:v>360844000</c:v>
                </c:pt>
                <c:pt idx="3291">
                  <c:v>360844000</c:v>
                </c:pt>
                <c:pt idx="3292">
                  <c:v>360844000</c:v>
                </c:pt>
                <c:pt idx="3293">
                  <c:v>360844000</c:v>
                </c:pt>
                <c:pt idx="3294">
                  <c:v>360844000</c:v>
                </c:pt>
                <c:pt idx="3295">
                  <c:v>360844000</c:v>
                </c:pt>
                <c:pt idx="3296">
                  <c:v>360844000</c:v>
                </c:pt>
                <c:pt idx="3297">
                  <c:v>360844000</c:v>
                </c:pt>
                <c:pt idx="3298">
                  <c:v>360844000</c:v>
                </c:pt>
                <c:pt idx="3299">
                  <c:v>360844000</c:v>
                </c:pt>
                <c:pt idx="3300">
                  <c:v>360844000</c:v>
                </c:pt>
                <c:pt idx="3301">
                  <c:v>360844000</c:v>
                </c:pt>
                <c:pt idx="3302">
                  <c:v>360844000</c:v>
                </c:pt>
                <c:pt idx="3303">
                  <c:v>360844000</c:v>
                </c:pt>
                <c:pt idx="3304">
                  <c:v>360844000</c:v>
                </c:pt>
                <c:pt idx="3305">
                  <c:v>360844000</c:v>
                </c:pt>
                <c:pt idx="3306">
                  <c:v>360844000</c:v>
                </c:pt>
                <c:pt idx="3307">
                  <c:v>360844000</c:v>
                </c:pt>
                <c:pt idx="3308">
                  <c:v>360844000</c:v>
                </c:pt>
                <c:pt idx="3309">
                  <c:v>360844000</c:v>
                </c:pt>
                <c:pt idx="3310">
                  <c:v>360844000</c:v>
                </c:pt>
                <c:pt idx="3311">
                  <c:v>360844000</c:v>
                </c:pt>
                <c:pt idx="3312">
                  <c:v>360844000</c:v>
                </c:pt>
                <c:pt idx="3313">
                  <c:v>360844000</c:v>
                </c:pt>
                <c:pt idx="3314">
                  <c:v>360844000</c:v>
                </c:pt>
                <c:pt idx="3315">
                  <c:v>360844000</c:v>
                </c:pt>
                <c:pt idx="3316">
                  <c:v>360844000</c:v>
                </c:pt>
                <c:pt idx="3317">
                  <c:v>360844000</c:v>
                </c:pt>
                <c:pt idx="3318">
                  <c:v>360844000</c:v>
                </c:pt>
                <c:pt idx="3319">
                  <c:v>360845000</c:v>
                </c:pt>
                <c:pt idx="3320">
                  <c:v>360845000</c:v>
                </c:pt>
                <c:pt idx="3321">
                  <c:v>360845000</c:v>
                </c:pt>
                <c:pt idx="3322">
                  <c:v>360845000</c:v>
                </c:pt>
                <c:pt idx="3323">
                  <c:v>360845000</c:v>
                </c:pt>
                <c:pt idx="3324">
                  <c:v>360845000</c:v>
                </c:pt>
                <c:pt idx="3325">
                  <c:v>360845000</c:v>
                </c:pt>
                <c:pt idx="3326">
                  <c:v>360845000</c:v>
                </c:pt>
                <c:pt idx="3327">
                  <c:v>360845000</c:v>
                </c:pt>
                <c:pt idx="3328">
                  <c:v>360845000</c:v>
                </c:pt>
                <c:pt idx="3329">
                  <c:v>360845000</c:v>
                </c:pt>
                <c:pt idx="3330">
                  <c:v>360845000</c:v>
                </c:pt>
                <c:pt idx="3331">
                  <c:v>360845000</c:v>
                </c:pt>
                <c:pt idx="3332">
                  <c:v>360845000</c:v>
                </c:pt>
                <c:pt idx="3333">
                  <c:v>360845000</c:v>
                </c:pt>
                <c:pt idx="3334">
                  <c:v>360845000</c:v>
                </c:pt>
                <c:pt idx="3335">
                  <c:v>360845000</c:v>
                </c:pt>
                <c:pt idx="3336">
                  <c:v>360845000</c:v>
                </c:pt>
                <c:pt idx="3337">
                  <c:v>360845000</c:v>
                </c:pt>
                <c:pt idx="3338">
                  <c:v>360845000</c:v>
                </c:pt>
                <c:pt idx="3339">
                  <c:v>360845000</c:v>
                </c:pt>
                <c:pt idx="3340">
                  <c:v>360845000</c:v>
                </c:pt>
                <c:pt idx="3341">
                  <c:v>360845000</c:v>
                </c:pt>
                <c:pt idx="3342">
                  <c:v>360845000</c:v>
                </c:pt>
                <c:pt idx="3343">
                  <c:v>360846000</c:v>
                </c:pt>
                <c:pt idx="3344">
                  <c:v>360846000</c:v>
                </c:pt>
                <c:pt idx="3345">
                  <c:v>360846000</c:v>
                </c:pt>
                <c:pt idx="3346">
                  <c:v>360846000</c:v>
                </c:pt>
                <c:pt idx="3347">
                  <c:v>360846000</c:v>
                </c:pt>
                <c:pt idx="3348">
                  <c:v>360846000</c:v>
                </c:pt>
                <c:pt idx="3349">
                  <c:v>360846000</c:v>
                </c:pt>
                <c:pt idx="3350">
                  <c:v>360846000</c:v>
                </c:pt>
                <c:pt idx="3351">
                  <c:v>360846000</c:v>
                </c:pt>
                <c:pt idx="3352">
                  <c:v>360846000</c:v>
                </c:pt>
                <c:pt idx="3353">
                  <c:v>360846000</c:v>
                </c:pt>
                <c:pt idx="3354">
                  <c:v>360846000</c:v>
                </c:pt>
                <c:pt idx="3355">
                  <c:v>360846000</c:v>
                </c:pt>
                <c:pt idx="3356">
                  <c:v>360846000</c:v>
                </c:pt>
                <c:pt idx="3357">
                  <c:v>360846000</c:v>
                </c:pt>
                <c:pt idx="3358">
                  <c:v>360846000</c:v>
                </c:pt>
                <c:pt idx="3359">
                  <c:v>360846000</c:v>
                </c:pt>
                <c:pt idx="3360">
                  <c:v>360846000</c:v>
                </c:pt>
                <c:pt idx="3361">
                  <c:v>360846000</c:v>
                </c:pt>
                <c:pt idx="3362">
                  <c:v>360846000</c:v>
                </c:pt>
                <c:pt idx="3363">
                  <c:v>360846000</c:v>
                </c:pt>
                <c:pt idx="3364">
                  <c:v>360846000</c:v>
                </c:pt>
                <c:pt idx="3365">
                  <c:v>360846000</c:v>
                </c:pt>
                <c:pt idx="3366">
                  <c:v>360846000</c:v>
                </c:pt>
                <c:pt idx="3367">
                  <c:v>360846000</c:v>
                </c:pt>
                <c:pt idx="3368">
                  <c:v>360847000</c:v>
                </c:pt>
                <c:pt idx="3369">
                  <c:v>360847000</c:v>
                </c:pt>
                <c:pt idx="3370">
                  <c:v>360847000</c:v>
                </c:pt>
                <c:pt idx="3371">
                  <c:v>360847000</c:v>
                </c:pt>
                <c:pt idx="3372">
                  <c:v>360847000</c:v>
                </c:pt>
                <c:pt idx="3373">
                  <c:v>360847000</c:v>
                </c:pt>
                <c:pt idx="3374">
                  <c:v>360847000</c:v>
                </c:pt>
                <c:pt idx="3375">
                  <c:v>360847000</c:v>
                </c:pt>
                <c:pt idx="3376">
                  <c:v>360847000</c:v>
                </c:pt>
                <c:pt idx="3377">
                  <c:v>360847000</c:v>
                </c:pt>
                <c:pt idx="3378">
                  <c:v>360847000</c:v>
                </c:pt>
                <c:pt idx="3379">
                  <c:v>360847000</c:v>
                </c:pt>
                <c:pt idx="3380">
                  <c:v>360847000</c:v>
                </c:pt>
                <c:pt idx="3381">
                  <c:v>360847000</c:v>
                </c:pt>
                <c:pt idx="3382">
                  <c:v>360847000</c:v>
                </c:pt>
                <c:pt idx="3383">
                  <c:v>360847000</c:v>
                </c:pt>
                <c:pt idx="3384">
                  <c:v>360847000</c:v>
                </c:pt>
                <c:pt idx="3385">
                  <c:v>360847000</c:v>
                </c:pt>
                <c:pt idx="3386">
                  <c:v>360847000</c:v>
                </c:pt>
                <c:pt idx="3387">
                  <c:v>360847000</c:v>
                </c:pt>
                <c:pt idx="3388">
                  <c:v>360847000</c:v>
                </c:pt>
                <c:pt idx="3389">
                  <c:v>360847000</c:v>
                </c:pt>
                <c:pt idx="3390">
                  <c:v>360847000</c:v>
                </c:pt>
                <c:pt idx="3391">
                  <c:v>360847000</c:v>
                </c:pt>
                <c:pt idx="3392">
                  <c:v>360847000</c:v>
                </c:pt>
                <c:pt idx="3393">
                  <c:v>360847000</c:v>
                </c:pt>
                <c:pt idx="3394">
                  <c:v>360847000</c:v>
                </c:pt>
                <c:pt idx="3395">
                  <c:v>360847000</c:v>
                </c:pt>
                <c:pt idx="3396">
                  <c:v>360847000</c:v>
                </c:pt>
                <c:pt idx="3397">
                  <c:v>360847000</c:v>
                </c:pt>
                <c:pt idx="3398">
                  <c:v>360847000</c:v>
                </c:pt>
                <c:pt idx="3399">
                  <c:v>360847000</c:v>
                </c:pt>
                <c:pt idx="3400">
                  <c:v>360847000</c:v>
                </c:pt>
                <c:pt idx="3401">
                  <c:v>360847000</c:v>
                </c:pt>
                <c:pt idx="3402">
                  <c:v>360847000</c:v>
                </c:pt>
                <c:pt idx="3403">
                  <c:v>360847000</c:v>
                </c:pt>
                <c:pt idx="3404">
                  <c:v>360847000</c:v>
                </c:pt>
                <c:pt idx="3405">
                  <c:v>360847000</c:v>
                </c:pt>
                <c:pt idx="3406">
                  <c:v>360847000</c:v>
                </c:pt>
                <c:pt idx="3407">
                  <c:v>360848000</c:v>
                </c:pt>
                <c:pt idx="3408">
                  <c:v>360848000</c:v>
                </c:pt>
                <c:pt idx="3409">
                  <c:v>360848000</c:v>
                </c:pt>
                <c:pt idx="3410">
                  <c:v>360848000</c:v>
                </c:pt>
                <c:pt idx="3411">
                  <c:v>360848000</c:v>
                </c:pt>
                <c:pt idx="3412">
                  <c:v>360848000</c:v>
                </c:pt>
                <c:pt idx="3413">
                  <c:v>360848000</c:v>
                </c:pt>
                <c:pt idx="3414">
                  <c:v>360848000</c:v>
                </c:pt>
                <c:pt idx="3415">
                  <c:v>360848000</c:v>
                </c:pt>
                <c:pt idx="3416">
                  <c:v>360848000</c:v>
                </c:pt>
                <c:pt idx="3417">
                  <c:v>360848000</c:v>
                </c:pt>
                <c:pt idx="3418">
                  <c:v>360848000</c:v>
                </c:pt>
                <c:pt idx="3419">
                  <c:v>360848000</c:v>
                </c:pt>
                <c:pt idx="3420">
                  <c:v>360848000</c:v>
                </c:pt>
                <c:pt idx="3421">
                  <c:v>360848000</c:v>
                </c:pt>
                <c:pt idx="3422">
                  <c:v>360848000</c:v>
                </c:pt>
                <c:pt idx="3423">
                  <c:v>360848000</c:v>
                </c:pt>
                <c:pt idx="3424">
                  <c:v>360848000</c:v>
                </c:pt>
                <c:pt idx="3425">
                  <c:v>360848000</c:v>
                </c:pt>
                <c:pt idx="3426">
                  <c:v>360848000</c:v>
                </c:pt>
                <c:pt idx="3427">
                  <c:v>360848000</c:v>
                </c:pt>
                <c:pt idx="3428">
                  <c:v>360848000</c:v>
                </c:pt>
                <c:pt idx="3429">
                  <c:v>360848000</c:v>
                </c:pt>
                <c:pt idx="3430">
                  <c:v>360848000</c:v>
                </c:pt>
                <c:pt idx="3431">
                  <c:v>360848000</c:v>
                </c:pt>
                <c:pt idx="3432">
                  <c:v>360848000</c:v>
                </c:pt>
                <c:pt idx="3433">
                  <c:v>360848000</c:v>
                </c:pt>
                <c:pt idx="3434">
                  <c:v>360848000</c:v>
                </c:pt>
                <c:pt idx="3435">
                  <c:v>360848000</c:v>
                </c:pt>
                <c:pt idx="3436">
                  <c:v>360848000</c:v>
                </c:pt>
                <c:pt idx="3437">
                  <c:v>360848000</c:v>
                </c:pt>
                <c:pt idx="3438">
                  <c:v>360848000</c:v>
                </c:pt>
                <c:pt idx="3439">
                  <c:v>360848000</c:v>
                </c:pt>
                <c:pt idx="3440">
                  <c:v>360848000</c:v>
                </c:pt>
                <c:pt idx="3441">
                  <c:v>360848000</c:v>
                </c:pt>
                <c:pt idx="3442">
                  <c:v>360848000</c:v>
                </c:pt>
                <c:pt idx="3443">
                  <c:v>360848000</c:v>
                </c:pt>
                <c:pt idx="3444">
                  <c:v>360848000</c:v>
                </c:pt>
                <c:pt idx="3445">
                  <c:v>360848000</c:v>
                </c:pt>
                <c:pt idx="3446">
                  <c:v>360848000</c:v>
                </c:pt>
                <c:pt idx="3447">
                  <c:v>360848000</c:v>
                </c:pt>
                <c:pt idx="3448">
                  <c:v>360848000</c:v>
                </c:pt>
                <c:pt idx="3449">
                  <c:v>360848000</c:v>
                </c:pt>
                <c:pt idx="3450">
                  <c:v>360848000</c:v>
                </c:pt>
                <c:pt idx="3451">
                  <c:v>360848000</c:v>
                </c:pt>
                <c:pt idx="3452">
                  <c:v>360848000</c:v>
                </c:pt>
                <c:pt idx="3453">
                  <c:v>360848000</c:v>
                </c:pt>
                <c:pt idx="3454">
                  <c:v>360848000</c:v>
                </c:pt>
                <c:pt idx="3455">
                  <c:v>360849000</c:v>
                </c:pt>
                <c:pt idx="3456">
                  <c:v>360849000</c:v>
                </c:pt>
                <c:pt idx="3457">
                  <c:v>360849000</c:v>
                </c:pt>
                <c:pt idx="3458">
                  <c:v>360849000</c:v>
                </c:pt>
                <c:pt idx="3459">
                  <c:v>360849000</c:v>
                </c:pt>
                <c:pt idx="3460">
                  <c:v>360849000</c:v>
                </c:pt>
                <c:pt idx="3461">
                  <c:v>360849000</c:v>
                </c:pt>
                <c:pt idx="3462">
                  <c:v>360849000</c:v>
                </c:pt>
                <c:pt idx="3463">
                  <c:v>360849000</c:v>
                </c:pt>
                <c:pt idx="3464">
                  <c:v>360849000</c:v>
                </c:pt>
                <c:pt idx="3465">
                  <c:v>360849000</c:v>
                </c:pt>
                <c:pt idx="3466">
                  <c:v>360849000</c:v>
                </c:pt>
                <c:pt idx="3467">
                  <c:v>360849000</c:v>
                </c:pt>
                <c:pt idx="3468">
                  <c:v>360849000</c:v>
                </c:pt>
                <c:pt idx="3469">
                  <c:v>360849000</c:v>
                </c:pt>
                <c:pt idx="3470">
                  <c:v>360849000</c:v>
                </c:pt>
                <c:pt idx="3471">
                  <c:v>360849000</c:v>
                </c:pt>
                <c:pt idx="3472">
                  <c:v>360849000</c:v>
                </c:pt>
                <c:pt idx="3473">
                  <c:v>360849000</c:v>
                </c:pt>
                <c:pt idx="3474">
                  <c:v>360849000</c:v>
                </c:pt>
                <c:pt idx="3475">
                  <c:v>360849000</c:v>
                </c:pt>
                <c:pt idx="3476">
                  <c:v>360849000</c:v>
                </c:pt>
                <c:pt idx="3477">
                  <c:v>360849000</c:v>
                </c:pt>
                <c:pt idx="3478">
                  <c:v>360849000</c:v>
                </c:pt>
                <c:pt idx="3479">
                  <c:v>360849000</c:v>
                </c:pt>
                <c:pt idx="3480">
                  <c:v>360849000</c:v>
                </c:pt>
                <c:pt idx="3481">
                  <c:v>360849000</c:v>
                </c:pt>
                <c:pt idx="3482">
                  <c:v>360849000</c:v>
                </c:pt>
                <c:pt idx="3483">
                  <c:v>360849000</c:v>
                </c:pt>
                <c:pt idx="3484">
                  <c:v>360849000</c:v>
                </c:pt>
                <c:pt idx="3485">
                  <c:v>360849000</c:v>
                </c:pt>
                <c:pt idx="3486">
                  <c:v>360849000</c:v>
                </c:pt>
                <c:pt idx="3487">
                  <c:v>360849000</c:v>
                </c:pt>
                <c:pt idx="3488">
                  <c:v>360849000</c:v>
                </c:pt>
                <c:pt idx="3489">
                  <c:v>360849000</c:v>
                </c:pt>
                <c:pt idx="3490">
                  <c:v>360849000</c:v>
                </c:pt>
                <c:pt idx="3491">
                  <c:v>360849000</c:v>
                </c:pt>
                <c:pt idx="3492">
                  <c:v>360849000</c:v>
                </c:pt>
                <c:pt idx="3493">
                  <c:v>360849000</c:v>
                </c:pt>
                <c:pt idx="3494">
                  <c:v>360849000</c:v>
                </c:pt>
                <c:pt idx="3495">
                  <c:v>360849000</c:v>
                </c:pt>
                <c:pt idx="3496">
                  <c:v>360849000</c:v>
                </c:pt>
                <c:pt idx="3497">
                  <c:v>360849000</c:v>
                </c:pt>
                <c:pt idx="3498">
                  <c:v>360849000</c:v>
                </c:pt>
                <c:pt idx="3499">
                  <c:v>360849000</c:v>
                </c:pt>
                <c:pt idx="3500">
                  <c:v>360849000</c:v>
                </c:pt>
                <c:pt idx="3501">
                  <c:v>360849000</c:v>
                </c:pt>
                <c:pt idx="3502">
                  <c:v>360849000</c:v>
                </c:pt>
                <c:pt idx="3503">
                  <c:v>360849000</c:v>
                </c:pt>
                <c:pt idx="3504">
                  <c:v>360849000</c:v>
                </c:pt>
                <c:pt idx="3505">
                  <c:v>360849000</c:v>
                </c:pt>
                <c:pt idx="3506">
                  <c:v>360849000</c:v>
                </c:pt>
                <c:pt idx="3507">
                  <c:v>360850000</c:v>
                </c:pt>
                <c:pt idx="3508">
                  <c:v>360850000</c:v>
                </c:pt>
                <c:pt idx="3509">
                  <c:v>360850000</c:v>
                </c:pt>
                <c:pt idx="3510">
                  <c:v>360850000</c:v>
                </c:pt>
                <c:pt idx="3511">
                  <c:v>360850000</c:v>
                </c:pt>
                <c:pt idx="3512">
                  <c:v>360850000</c:v>
                </c:pt>
                <c:pt idx="3513">
                  <c:v>360850000</c:v>
                </c:pt>
                <c:pt idx="3514">
                  <c:v>360850000</c:v>
                </c:pt>
                <c:pt idx="3515">
                  <c:v>360850000</c:v>
                </c:pt>
                <c:pt idx="3516">
                  <c:v>360850000</c:v>
                </c:pt>
                <c:pt idx="3517">
                  <c:v>360850000</c:v>
                </c:pt>
                <c:pt idx="3518">
                  <c:v>360850000</c:v>
                </c:pt>
                <c:pt idx="3519">
                  <c:v>360850000</c:v>
                </c:pt>
                <c:pt idx="3520">
                  <c:v>360850000</c:v>
                </c:pt>
                <c:pt idx="3521">
                  <c:v>360850000</c:v>
                </c:pt>
                <c:pt idx="3522">
                  <c:v>360850000</c:v>
                </c:pt>
                <c:pt idx="3523">
                  <c:v>360850000</c:v>
                </c:pt>
                <c:pt idx="3524">
                  <c:v>360850000</c:v>
                </c:pt>
                <c:pt idx="3525">
                  <c:v>360850000</c:v>
                </c:pt>
                <c:pt idx="3526">
                  <c:v>360850000</c:v>
                </c:pt>
                <c:pt idx="3527">
                  <c:v>360850000</c:v>
                </c:pt>
                <c:pt idx="3528">
                  <c:v>360850000</c:v>
                </c:pt>
                <c:pt idx="3529">
                  <c:v>360850000</c:v>
                </c:pt>
                <c:pt idx="3530">
                  <c:v>360850000</c:v>
                </c:pt>
                <c:pt idx="3531">
                  <c:v>360850000</c:v>
                </c:pt>
                <c:pt idx="3532">
                  <c:v>360850000</c:v>
                </c:pt>
                <c:pt idx="3533">
                  <c:v>360850000</c:v>
                </c:pt>
                <c:pt idx="3534">
                  <c:v>360850000</c:v>
                </c:pt>
                <c:pt idx="3535">
                  <c:v>360850000</c:v>
                </c:pt>
                <c:pt idx="3536">
                  <c:v>360850000</c:v>
                </c:pt>
                <c:pt idx="3537">
                  <c:v>360850000</c:v>
                </c:pt>
                <c:pt idx="3538">
                  <c:v>360850000</c:v>
                </c:pt>
                <c:pt idx="3539">
                  <c:v>360850000</c:v>
                </c:pt>
                <c:pt idx="3540">
                  <c:v>360850000</c:v>
                </c:pt>
                <c:pt idx="3541">
                  <c:v>360850000</c:v>
                </c:pt>
                <c:pt idx="3542">
                  <c:v>360850000</c:v>
                </c:pt>
                <c:pt idx="3543">
                  <c:v>360850000</c:v>
                </c:pt>
                <c:pt idx="3544">
                  <c:v>360850000</c:v>
                </c:pt>
                <c:pt idx="3545">
                  <c:v>360850000</c:v>
                </c:pt>
                <c:pt idx="3546">
                  <c:v>360850000</c:v>
                </c:pt>
                <c:pt idx="3547">
                  <c:v>360850000</c:v>
                </c:pt>
                <c:pt idx="3548">
                  <c:v>360850000</c:v>
                </c:pt>
                <c:pt idx="3549">
                  <c:v>360850000</c:v>
                </c:pt>
                <c:pt idx="3550">
                  <c:v>360850000</c:v>
                </c:pt>
                <c:pt idx="3551">
                  <c:v>360850000</c:v>
                </c:pt>
                <c:pt idx="3552">
                  <c:v>360850000</c:v>
                </c:pt>
                <c:pt idx="3553">
                  <c:v>360851000</c:v>
                </c:pt>
                <c:pt idx="3554">
                  <c:v>360851000</c:v>
                </c:pt>
                <c:pt idx="3555">
                  <c:v>360851000</c:v>
                </c:pt>
                <c:pt idx="3556">
                  <c:v>360851000</c:v>
                </c:pt>
                <c:pt idx="3557">
                  <c:v>360851000</c:v>
                </c:pt>
                <c:pt idx="3558">
                  <c:v>360851000</c:v>
                </c:pt>
                <c:pt idx="3559">
                  <c:v>360851000</c:v>
                </c:pt>
                <c:pt idx="3560">
                  <c:v>360851000</c:v>
                </c:pt>
                <c:pt idx="3561">
                  <c:v>360851000</c:v>
                </c:pt>
                <c:pt idx="3562">
                  <c:v>360851000</c:v>
                </c:pt>
                <c:pt idx="3563">
                  <c:v>360851000</c:v>
                </c:pt>
                <c:pt idx="3564">
                  <c:v>360851000</c:v>
                </c:pt>
                <c:pt idx="3565">
                  <c:v>360851000</c:v>
                </c:pt>
                <c:pt idx="3566">
                  <c:v>360851000</c:v>
                </c:pt>
                <c:pt idx="3567">
                  <c:v>360851000</c:v>
                </c:pt>
                <c:pt idx="3568">
                  <c:v>360851000</c:v>
                </c:pt>
                <c:pt idx="3569">
                  <c:v>360851000</c:v>
                </c:pt>
                <c:pt idx="3570">
                  <c:v>360851000</c:v>
                </c:pt>
                <c:pt idx="3571">
                  <c:v>360851000</c:v>
                </c:pt>
                <c:pt idx="3572">
                  <c:v>360851000</c:v>
                </c:pt>
                <c:pt idx="3573">
                  <c:v>360851000</c:v>
                </c:pt>
                <c:pt idx="3574">
                  <c:v>360851000</c:v>
                </c:pt>
                <c:pt idx="3575">
                  <c:v>360851000</c:v>
                </c:pt>
                <c:pt idx="3576">
                  <c:v>360851000</c:v>
                </c:pt>
                <c:pt idx="3577">
                  <c:v>360851000</c:v>
                </c:pt>
                <c:pt idx="3578">
                  <c:v>360851000</c:v>
                </c:pt>
                <c:pt idx="3579">
                  <c:v>360851000</c:v>
                </c:pt>
                <c:pt idx="3580">
                  <c:v>360851000</c:v>
                </c:pt>
                <c:pt idx="3581">
                  <c:v>360851000</c:v>
                </c:pt>
                <c:pt idx="3582">
                  <c:v>360851000</c:v>
                </c:pt>
                <c:pt idx="3583">
                  <c:v>360851000</c:v>
                </c:pt>
                <c:pt idx="3584">
                  <c:v>360851000</c:v>
                </c:pt>
                <c:pt idx="3585">
                  <c:v>360851000</c:v>
                </c:pt>
                <c:pt idx="3586">
                  <c:v>360851000</c:v>
                </c:pt>
                <c:pt idx="3587">
                  <c:v>360851000</c:v>
                </c:pt>
                <c:pt idx="3588">
                  <c:v>360851000</c:v>
                </c:pt>
                <c:pt idx="3589">
                  <c:v>360851000</c:v>
                </c:pt>
                <c:pt idx="3590">
                  <c:v>360851000</c:v>
                </c:pt>
                <c:pt idx="3591">
                  <c:v>360852000</c:v>
                </c:pt>
                <c:pt idx="3592">
                  <c:v>360852000</c:v>
                </c:pt>
                <c:pt idx="3593">
                  <c:v>360852000</c:v>
                </c:pt>
                <c:pt idx="3594">
                  <c:v>360852000</c:v>
                </c:pt>
                <c:pt idx="3595">
                  <c:v>360852000</c:v>
                </c:pt>
                <c:pt idx="3596">
                  <c:v>360852000</c:v>
                </c:pt>
                <c:pt idx="3597">
                  <c:v>360852000</c:v>
                </c:pt>
                <c:pt idx="3598">
                  <c:v>360852000</c:v>
                </c:pt>
                <c:pt idx="3599">
                  <c:v>360852000</c:v>
                </c:pt>
                <c:pt idx="3600">
                  <c:v>360852000</c:v>
                </c:pt>
                <c:pt idx="3601">
                  <c:v>360852000</c:v>
                </c:pt>
                <c:pt idx="3602">
                  <c:v>360852000</c:v>
                </c:pt>
                <c:pt idx="3603">
                  <c:v>360852000</c:v>
                </c:pt>
                <c:pt idx="3604">
                  <c:v>360852000</c:v>
                </c:pt>
                <c:pt idx="3605">
                  <c:v>360852000</c:v>
                </c:pt>
                <c:pt idx="3606">
                  <c:v>360852000</c:v>
                </c:pt>
                <c:pt idx="3607">
                  <c:v>360852000</c:v>
                </c:pt>
                <c:pt idx="3608">
                  <c:v>360852000</c:v>
                </c:pt>
                <c:pt idx="3609">
                  <c:v>360852000</c:v>
                </c:pt>
                <c:pt idx="3610">
                  <c:v>360852000</c:v>
                </c:pt>
                <c:pt idx="3611">
                  <c:v>360852000</c:v>
                </c:pt>
                <c:pt idx="3612">
                  <c:v>360852000</c:v>
                </c:pt>
                <c:pt idx="3613">
                  <c:v>360852000</c:v>
                </c:pt>
                <c:pt idx="3614">
                  <c:v>360852000</c:v>
                </c:pt>
                <c:pt idx="3615">
                  <c:v>360852000</c:v>
                </c:pt>
                <c:pt idx="3616">
                  <c:v>360852000</c:v>
                </c:pt>
                <c:pt idx="3617">
                  <c:v>360852000</c:v>
                </c:pt>
                <c:pt idx="3618">
                  <c:v>360852000</c:v>
                </c:pt>
                <c:pt idx="3619">
                  <c:v>360852000</c:v>
                </c:pt>
                <c:pt idx="3620">
                  <c:v>360852000</c:v>
                </c:pt>
                <c:pt idx="3621">
                  <c:v>360853000</c:v>
                </c:pt>
                <c:pt idx="3622">
                  <c:v>360853000</c:v>
                </c:pt>
                <c:pt idx="3623">
                  <c:v>360853000</c:v>
                </c:pt>
                <c:pt idx="3624">
                  <c:v>360853000</c:v>
                </c:pt>
                <c:pt idx="3625">
                  <c:v>360853000</c:v>
                </c:pt>
                <c:pt idx="3626">
                  <c:v>360853000</c:v>
                </c:pt>
                <c:pt idx="3627">
                  <c:v>360853000</c:v>
                </c:pt>
                <c:pt idx="3628">
                  <c:v>360853000</c:v>
                </c:pt>
                <c:pt idx="3629">
                  <c:v>360853000</c:v>
                </c:pt>
                <c:pt idx="3630">
                  <c:v>360853000</c:v>
                </c:pt>
                <c:pt idx="3631">
                  <c:v>360853000</c:v>
                </c:pt>
                <c:pt idx="3632">
                  <c:v>360853000</c:v>
                </c:pt>
                <c:pt idx="3633">
                  <c:v>360853000</c:v>
                </c:pt>
                <c:pt idx="3634">
                  <c:v>360853000</c:v>
                </c:pt>
                <c:pt idx="3635">
                  <c:v>360853000</c:v>
                </c:pt>
                <c:pt idx="3636">
                  <c:v>360853000</c:v>
                </c:pt>
                <c:pt idx="3637">
                  <c:v>360853000</c:v>
                </c:pt>
                <c:pt idx="3638">
                  <c:v>360853000</c:v>
                </c:pt>
                <c:pt idx="3639">
                  <c:v>360853000</c:v>
                </c:pt>
                <c:pt idx="3640">
                  <c:v>360853000</c:v>
                </c:pt>
                <c:pt idx="3641">
                  <c:v>360853000</c:v>
                </c:pt>
                <c:pt idx="3642">
                  <c:v>360853000</c:v>
                </c:pt>
                <c:pt idx="3643">
                  <c:v>360853000</c:v>
                </c:pt>
                <c:pt idx="3644">
                  <c:v>360853000</c:v>
                </c:pt>
                <c:pt idx="3645">
                  <c:v>360853000</c:v>
                </c:pt>
                <c:pt idx="3646">
                  <c:v>360853000</c:v>
                </c:pt>
                <c:pt idx="3647">
                  <c:v>360853000</c:v>
                </c:pt>
                <c:pt idx="3648">
                  <c:v>360853000</c:v>
                </c:pt>
                <c:pt idx="3649">
                  <c:v>360853000</c:v>
                </c:pt>
                <c:pt idx="3650">
                  <c:v>360853000</c:v>
                </c:pt>
                <c:pt idx="3651">
                  <c:v>360853000</c:v>
                </c:pt>
                <c:pt idx="3652">
                  <c:v>360853000</c:v>
                </c:pt>
                <c:pt idx="3653">
                  <c:v>360853000</c:v>
                </c:pt>
                <c:pt idx="3654">
                  <c:v>360853000</c:v>
                </c:pt>
                <c:pt idx="3655">
                  <c:v>360853000</c:v>
                </c:pt>
                <c:pt idx="3656">
                  <c:v>360853000</c:v>
                </c:pt>
                <c:pt idx="3657">
                  <c:v>360853000</c:v>
                </c:pt>
                <c:pt idx="3658">
                  <c:v>360853000</c:v>
                </c:pt>
                <c:pt idx="3659">
                  <c:v>360853000</c:v>
                </c:pt>
                <c:pt idx="3660">
                  <c:v>360853000</c:v>
                </c:pt>
                <c:pt idx="3661">
                  <c:v>360853000</c:v>
                </c:pt>
                <c:pt idx="3662">
                  <c:v>360853000</c:v>
                </c:pt>
                <c:pt idx="3663">
                  <c:v>360854000</c:v>
                </c:pt>
                <c:pt idx="3664">
                  <c:v>360854000</c:v>
                </c:pt>
                <c:pt idx="3665">
                  <c:v>360854000</c:v>
                </c:pt>
                <c:pt idx="3666">
                  <c:v>360854000</c:v>
                </c:pt>
                <c:pt idx="3667">
                  <c:v>360854000</c:v>
                </c:pt>
                <c:pt idx="3668">
                  <c:v>360854000</c:v>
                </c:pt>
                <c:pt idx="3669">
                  <c:v>360854000</c:v>
                </c:pt>
                <c:pt idx="3670">
                  <c:v>360854000</c:v>
                </c:pt>
                <c:pt idx="3671">
                  <c:v>360854000</c:v>
                </c:pt>
                <c:pt idx="3672">
                  <c:v>360854000</c:v>
                </c:pt>
                <c:pt idx="3673">
                  <c:v>360854000</c:v>
                </c:pt>
                <c:pt idx="3674">
                  <c:v>360854000</c:v>
                </c:pt>
                <c:pt idx="3675">
                  <c:v>360854000</c:v>
                </c:pt>
                <c:pt idx="3676">
                  <c:v>360854000</c:v>
                </c:pt>
                <c:pt idx="3677">
                  <c:v>360854000</c:v>
                </c:pt>
                <c:pt idx="3678">
                  <c:v>360854000</c:v>
                </c:pt>
                <c:pt idx="3679">
                  <c:v>360854000</c:v>
                </c:pt>
                <c:pt idx="3680">
                  <c:v>360854000</c:v>
                </c:pt>
                <c:pt idx="3681">
                  <c:v>360854000</c:v>
                </c:pt>
                <c:pt idx="3682">
                  <c:v>360854000</c:v>
                </c:pt>
                <c:pt idx="3683">
                  <c:v>360854000</c:v>
                </c:pt>
                <c:pt idx="3684">
                  <c:v>360854000</c:v>
                </c:pt>
                <c:pt idx="3685">
                  <c:v>360854000</c:v>
                </c:pt>
                <c:pt idx="3686">
                  <c:v>360854000</c:v>
                </c:pt>
                <c:pt idx="3687">
                  <c:v>360854000</c:v>
                </c:pt>
                <c:pt idx="3688">
                  <c:v>360854000</c:v>
                </c:pt>
                <c:pt idx="3689">
                  <c:v>360854000</c:v>
                </c:pt>
                <c:pt idx="3690">
                  <c:v>360854000</c:v>
                </c:pt>
                <c:pt idx="3691">
                  <c:v>360854000</c:v>
                </c:pt>
                <c:pt idx="3692">
                  <c:v>360854000</c:v>
                </c:pt>
                <c:pt idx="3693">
                  <c:v>360854000</c:v>
                </c:pt>
                <c:pt idx="3694">
                  <c:v>360854000</c:v>
                </c:pt>
                <c:pt idx="3695">
                  <c:v>360854000</c:v>
                </c:pt>
                <c:pt idx="3696">
                  <c:v>360854000</c:v>
                </c:pt>
                <c:pt idx="3697">
                  <c:v>360854000</c:v>
                </c:pt>
                <c:pt idx="3698">
                  <c:v>360854000</c:v>
                </c:pt>
                <c:pt idx="3699">
                  <c:v>360855000</c:v>
                </c:pt>
                <c:pt idx="3700">
                  <c:v>360855000</c:v>
                </c:pt>
                <c:pt idx="3701">
                  <c:v>360855000</c:v>
                </c:pt>
                <c:pt idx="3702">
                  <c:v>360855000</c:v>
                </c:pt>
                <c:pt idx="3703">
                  <c:v>360855000</c:v>
                </c:pt>
                <c:pt idx="3704">
                  <c:v>360855000</c:v>
                </c:pt>
                <c:pt idx="3705">
                  <c:v>360855000</c:v>
                </c:pt>
                <c:pt idx="3706">
                  <c:v>360855000</c:v>
                </c:pt>
                <c:pt idx="3707">
                  <c:v>360855000</c:v>
                </c:pt>
                <c:pt idx="3708">
                  <c:v>360855000</c:v>
                </c:pt>
                <c:pt idx="3709">
                  <c:v>360855000</c:v>
                </c:pt>
                <c:pt idx="3710">
                  <c:v>360855000</c:v>
                </c:pt>
                <c:pt idx="3711">
                  <c:v>360855000</c:v>
                </c:pt>
                <c:pt idx="3712">
                  <c:v>360855000</c:v>
                </c:pt>
                <c:pt idx="3713">
                  <c:v>360855000</c:v>
                </c:pt>
                <c:pt idx="3714">
                  <c:v>360855000</c:v>
                </c:pt>
                <c:pt idx="3715">
                  <c:v>360855000</c:v>
                </c:pt>
                <c:pt idx="3716">
                  <c:v>360855000</c:v>
                </c:pt>
                <c:pt idx="3717">
                  <c:v>360855000</c:v>
                </c:pt>
                <c:pt idx="3718">
                  <c:v>360855000</c:v>
                </c:pt>
                <c:pt idx="3719">
                  <c:v>360855000</c:v>
                </c:pt>
                <c:pt idx="3720">
                  <c:v>360855000</c:v>
                </c:pt>
                <c:pt idx="3721">
                  <c:v>360855000</c:v>
                </c:pt>
                <c:pt idx="3722">
                  <c:v>360856000</c:v>
                </c:pt>
                <c:pt idx="3723">
                  <c:v>360856000</c:v>
                </c:pt>
                <c:pt idx="3724">
                  <c:v>360856000</c:v>
                </c:pt>
                <c:pt idx="3725">
                  <c:v>360856000</c:v>
                </c:pt>
                <c:pt idx="3726">
                  <c:v>360856000</c:v>
                </c:pt>
                <c:pt idx="3727">
                  <c:v>360856000</c:v>
                </c:pt>
                <c:pt idx="3728">
                  <c:v>360856000</c:v>
                </c:pt>
                <c:pt idx="3729">
                  <c:v>360856000</c:v>
                </c:pt>
                <c:pt idx="3730">
                  <c:v>360856000</c:v>
                </c:pt>
                <c:pt idx="3731">
                  <c:v>360856000</c:v>
                </c:pt>
                <c:pt idx="3732">
                  <c:v>360856000</c:v>
                </c:pt>
                <c:pt idx="3733">
                  <c:v>360856000</c:v>
                </c:pt>
                <c:pt idx="3734">
                  <c:v>360856000</c:v>
                </c:pt>
                <c:pt idx="3735">
                  <c:v>360856000</c:v>
                </c:pt>
                <c:pt idx="3736">
                  <c:v>360856000</c:v>
                </c:pt>
                <c:pt idx="3737">
                  <c:v>360856000</c:v>
                </c:pt>
                <c:pt idx="3738">
                  <c:v>360856000</c:v>
                </c:pt>
                <c:pt idx="3739">
                  <c:v>360856000</c:v>
                </c:pt>
                <c:pt idx="3740">
                  <c:v>360856000</c:v>
                </c:pt>
                <c:pt idx="3741">
                  <c:v>360856000</c:v>
                </c:pt>
                <c:pt idx="3742">
                  <c:v>360856000</c:v>
                </c:pt>
                <c:pt idx="3743">
                  <c:v>360856000</c:v>
                </c:pt>
                <c:pt idx="3744">
                  <c:v>360856000</c:v>
                </c:pt>
                <c:pt idx="3745">
                  <c:v>360856000</c:v>
                </c:pt>
                <c:pt idx="3746">
                  <c:v>360856000</c:v>
                </c:pt>
                <c:pt idx="3747">
                  <c:v>360856000</c:v>
                </c:pt>
                <c:pt idx="3748">
                  <c:v>360856000</c:v>
                </c:pt>
                <c:pt idx="3749">
                  <c:v>360856000</c:v>
                </c:pt>
                <c:pt idx="3750">
                  <c:v>360856000</c:v>
                </c:pt>
                <c:pt idx="3751">
                  <c:v>360856000</c:v>
                </c:pt>
                <c:pt idx="3752">
                  <c:v>360856000</c:v>
                </c:pt>
                <c:pt idx="3753">
                  <c:v>360856000</c:v>
                </c:pt>
                <c:pt idx="3754">
                  <c:v>360856000</c:v>
                </c:pt>
                <c:pt idx="3755">
                  <c:v>360856000</c:v>
                </c:pt>
                <c:pt idx="3756">
                  <c:v>360856000</c:v>
                </c:pt>
                <c:pt idx="3757">
                  <c:v>360856000</c:v>
                </c:pt>
                <c:pt idx="3758">
                  <c:v>360856000</c:v>
                </c:pt>
                <c:pt idx="3759">
                  <c:v>360856000</c:v>
                </c:pt>
                <c:pt idx="3760">
                  <c:v>360856000</c:v>
                </c:pt>
                <c:pt idx="3761">
                  <c:v>360856000</c:v>
                </c:pt>
                <c:pt idx="3762">
                  <c:v>360856000</c:v>
                </c:pt>
                <c:pt idx="3763">
                  <c:v>360856000</c:v>
                </c:pt>
                <c:pt idx="3764">
                  <c:v>360856000</c:v>
                </c:pt>
                <c:pt idx="3765">
                  <c:v>360856000</c:v>
                </c:pt>
                <c:pt idx="3766">
                  <c:v>360857000</c:v>
                </c:pt>
                <c:pt idx="3767">
                  <c:v>360857000</c:v>
                </c:pt>
                <c:pt idx="3768">
                  <c:v>360857000</c:v>
                </c:pt>
                <c:pt idx="3769">
                  <c:v>360857000</c:v>
                </c:pt>
                <c:pt idx="3770">
                  <c:v>360857000</c:v>
                </c:pt>
                <c:pt idx="3771">
                  <c:v>360857000</c:v>
                </c:pt>
                <c:pt idx="3772">
                  <c:v>360857000</c:v>
                </c:pt>
                <c:pt idx="3773">
                  <c:v>360857000</c:v>
                </c:pt>
                <c:pt idx="3774">
                  <c:v>360857000</c:v>
                </c:pt>
                <c:pt idx="3775">
                  <c:v>360857000</c:v>
                </c:pt>
                <c:pt idx="3776">
                  <c:v>360857000</c:v>
                </c:pt>
                <c:pt idx="3777">
                  <c:v>360857000</c:v>
                </c:pt>
                <c:pt idx="3778">
                  <c:v>360857000</c:v>
                </c:pt>
                <c:pt idx="3779">
                  <c:v>360857000</c:v>
                </c:pt>
                <c:pt idx="3780">
                  <c:v>360857000</c:v>
                </c:pt>
                <c:pt idx="3781">
                  <c:v>360857000</c:v>
                </c:pt>
                <c:pt idx="3782">
                  <c:v>360857000</c:v>
                </c:pt>
                <c:pt idx="3783">
                  <c:v>360857000</c:v>
                </c:pt>
                <c:pt idx="3784">
                  <c:v>360857000</c:v>
                </c:pt>
                <c:pt idx="3785">
                  <c:v>360857000</c:v>
                </c:pt>
                <c:pt idx="3786">
                  <c:v>360857000</c:v>
                </c:pt>
                <c:pt idx="3787">
                  <c:v>360857000</c:v>
                </c:pt>
                <c:pt idx="3788">
                  <c:v>360857000</c:v>
                </c:pt>
                <c:pt idx="3789">
                  <c:v>360857000</c:v>
                </c:pt>
                <c:pt idx="3790">
                  <c:v>360857000</c:v>
                </c:pt>
                <c:pt idx="3791">
                  <c:v>360857000</c:v>
                </c:pt>
                <c:pt idx="3792">
                  <c:v>360857000</c:v>
                </c:pt>
                <c:pt idx="3793">
                  <c:v>360857000</c:v>
                </c:pt>
                <c:pt idx="3794">
                  <c:v>360857000</c:v>
                </c:pt>
                <c:pt idx="3795">
                  <c:v>360857000</c:v>
                </c:pt>
                <c:pt idx="3796">
                  <c:v>360857000</c:v>
                </c:pt>
                <c:pt idx="3797">
                  <c:v>360857000</c:v>
                </c:pt>
                <c:pt idx="3798">
                  <c:v>360857000</c:v>
                </c:pt>
                <c:pt idx="3799">
                  <c:v>360857000</c:v>
                </c:pt>
                <c:pt idx="3800">
                  <c:v>360857000</c:v>
                </c:pt>
                <c:pt idx="3801">
                  <c:v>360857000</c:v>
                </c:pt>
                <c:pt idx="3802">
                  <c:v>360857000</c:v>
                </c:pt>
                <c:pt idx="3803">
                  <c:v>360857000</c:v>
                </c:pt>
                <c:pt idx="3804">
                  <c:v>360858000</c:v>
                </c:pt>
                <c:pt idx="3805">
                  <c:v>360858000</c:v>
                </c:pt>
                <c:pt idx="3806">
                  <c:v>360858000</c:v>
                </c:pt>
                <c:pt idx="3807">
                  <c:v>360858000</c:v>
                </c:pt>
                <c:pt idx="3808">
                  <c:v>360858000</c:v>
                </c:pt>
                <c:pt idx="3809">
                  <c:v>360858000</c:v>
                </c:pt>
                <c:pt idx="3810">
                  <c:v>360858000</c:v>
                </c:pt>
                <c:pt idx="3811">
                  <c:v>360858000</c:v>
                </c:pt>
                <c:pt idx="3812">
                  <c:v>360858000</c:v>
                </c:pt>
                <c:pt idx="3813">
                  <c:v>360858000</c:v>
                </c:pt>
                <c:pt idx="3814">
                  <c:v>360858000</c:v>
                </c:pt>
                <c:pt idx="3815">
                  <c:v>360858000</c:v>
                </c:pt>
                <c:pt idx="3816">
                  <c:v>360858000</c:v>
                </c:pt>
                <c:pt idx="3817">
                  <c:v>360858000</c:v>
                </c:pt>
                <c:pt idx="3818">
                  <c:v>360858000</c:v>
                </c:pt>
                <c:pt idx="3819">
                  <c:v>360858000</c:v>
                </c:pt>
                <c:pt idx="3820">
                  <c:v>360858000</c:v>
                </c:pt>
                <c:pt idx="3821">
                  <c:v>360858000</c:v>
                </c:pt>
                <c:pt idx="3822">
                  <c:v>360858000</c:v>
                </c:pt>
                <c:pt idx="3823">
                  <c:v>360858000</c:v>
                </c:pt>
                <c:pt idx="3824">
                  <c:v>360858000</c:v>
                </c:pt>
                <c:pt idx="3825">
                  <c:v>360858000</c:v>
                </c:pt>
                <c:pt idx="3826">
                  <c:v>360858000</c:v>
                </c:pt>
                <c:pt idx="3827">
                  <c:v>360858000</c:v>
                </c:pt>
                <c:pt idx="3828">
                  <c:v>360858000</c:v>
                </c:pt>
                <c:pt idx="3829">
                  <c:v>360858000</c:v>
                </c:pt>
                <c:pt idx="3830">
                  <c:v>360858000</c:v>
                </c:pt>
                <c:pt idx="3831">
                  <c:v>360858000</c:v>
                </c:pt>
                <c:pt idx="3832">
                  <c:v>360858000</c:v>
                </c:pt>
                <c:pt idx="3833">
                  <c:v>360858000</c:v>
                </c:pt>
                <c:pt idx="3834">
                  <c:v>360858000</c:v>
                </c:pt>
                <c:pt idx="3835">
                  <c:v>360858000</c:v>
                </c:pt>
                <c:pt idx="3836">
                  <c:v>360858000</c:v>
                </c:pt>
                <c:pt idx="3837">
                  <c:v>360858000</c:v>
                </c:pt>
                <c:pt idx="3838">
                  <c:v>360858000</c:v>
                </c:pt>
                <c:pt idx="3839">
                  <c:v>360858000</c:v>
                </c:pt>
                <c:pt idx="3840">
                  <c:v>360858000</c:v>
                </c:pt>
                <c:pt idx="3841">
                  <c:v>360858000</c:v>
                </c:pt>
                <c:pt idx="3842">
                  <c:v>360858000</c:v>
                </c:pt>
                <c:pt idx="3843">
                  <c:v>360858000</c:v>
                </c:pt>
                <c:pt idx="3844">
                  <c:v>360859000</c:v>
                </c:pt>
                <c:pt idx="3845">
                  <c:v>360859000</c:v>
                </c:pt>
                <c:pt idx="3846">
                  <c:v>360859000</c:v>
                </c:pt>
                <c:pt idx="3847">
                  <c:v>360859000</c:v>
                </c:pt>
                <c:pt idx="3848">
                  <c:v>360859000</c:v>
                </c:pt>
                <c:pt idx="3849">
                  <c:v>360859000</c:v>
                </c:pt>
                <c:pt idx="3850">
                  <c:v>360859000</c:v>
                </c:pt>
                <c:pt idx="3851">
                  <c:v>360859000</c:v>
                </c:pt>
                <c:pt idx="3852">
                  <c:v>360859000</c:v>
                </c:pt>
                <c:pt idx="3853">
                  <c:v>360859000</c:v>
                </c:pt>
                <c:pt idx="3854">
                  <c:v>360859000</c:v>
                </c:pt>
                <c:pt idx="3855">
                  <c:v>360859000</c:v>
                </c:pt>
                <c:pt idx="3856">
                  <c:v>360859000</c:v>
                </c:pt>
                <c:pt idx="3857">
                  <c:v>360859000</c:v>
                </c:pt>
                <c:pt idx="3858">
                  <c:v>360859000</c:v>
                </c:pt>
                <c:pt idx="3859">
                  <c:v>360859000</c:v>
                </c:pt>
                <c:pt idx="3860">
                  <c:v>360859000</c:v>
                </c:pt>
                <c:pt idx="3861">
                  <c:v>360859000</c:v>
                </c:pt>
                <c:pt idx="3862">
                  <c:v>360859000</c:v>
                </c:pt>
                <c:pt idx="3863">
                  <c:v>360859000</c:v>
                </c:pt>
                <c:pt idx="3864">
                  <c:v>360859000</c:v>
                </c:pt>
                <c:pt idx="3865">
                  <c:v>360859000</c:v>
                </c:pt>
                <c:pt idx="3866">
                  <c:v>360859000</c:v>
                </c:pt>
                <c:pt idx="3867">
                  <c:v>360859000</c:v>
                </c:pt>
                <c:pt idx="3868">
                  <c:v>360859000</c:v>
                </c:pt>
                <c:pt idx="3869">
                  <c:v>360859000</c:v>
                </c:pt>
                <c:pt idx="3870">
                  <c:v>360859000</c:v>
                </c:pt>
                <c:pt idx="3871">
                  <c:v>360859000</c:v>
                </c:pt>
                <c:pt idx="3872">
                  <c:v>360859000</c:v>
                </c:pt>
                <c:pt idx="3873">
                  <c:v>360859000</c:v>
                </c:pt>
                <c:pt idx="3874">
                  <c:v>360859000</c:v>
                </c:pt>
                <c:pt idx="3875">
                  <c:v>360859000</c:v>
                </c:pt>
                <c:pt idx="3876">
                  <c:v>360859000</c:v>
                </c:pt>
                <c:pt idx="3877">
                  <c:v>360859000</c:v>
                </c:pt>
                <c:pt idx="3878">
                  <c:v>360859000</c:v>
                </c:pt>
                <c:pt idx="3879">
                  <c:v>360859000</c:v>
                </c:pt>
                <c:pt idx="3880">
                  <c:v>360859000</c:v>
                </c:pt>
                <c:pt idx="3881">
                  <c:v>360859000</c:v>
                </c:pt>
                <c:pt idx="3882">
                  <c:v>360859000</c:v>
                </c:pt>
                <c:pt idx="3883">
                  <c:v>360859000</c:v>
                </c:pt>
                <c:pt idx="3884">
                  <c:v>360859000</c:v>
                </c:pt>
                <c:pt idx="3885">
                  <c:v>360859000</c:v>
                </c:pt>
                <c:pt idx="3886">
                  <c:v>360859000</c:v>
                </c:pt>
                <c:pt idx="3887">
                  <c:v>360859000</c:v>
                </c:pt>
                <c:pt idx="3888">
                  <c:v>360860000</c:v>
                </c:pt>
                <c:pt idx="3889">
                  <c:v>360860000</c:v>
                </c:pt>
                <c:pt idx="3890">
                  <c:v>360860000</c:v>
                </c:pt>
                <c:pt idx="3891">
                  <c:v>360860000</c:v>
                </c:pt>
                <c:pt idx="3892">
                  <c:v>360860000</c:v>
                </c:pt>
                <c:pt idx="3893">
                  <c:v>360860000</c:v>
                </c:pt>
                <c:pt idx="3894">
                  <c:v>360860000</c:v>
                </c:pt>
                <c:pt idx="3895">
                  <c:v>360860000</c:v>
                </c:pt>
                <c:pt idx="3896">
                  <c:v>360860000</c:v>
                </c:pt>
                <c:pt idx="3897">
                  <c:v>360860000</c:v>
                </c:pt>
                <c:pt idx="3898">
                  <c:v>360860000</c:v>
                </c:pt>
                <c:pt idx="3899">
                  <c:v>360860000</c:v>
                </c:pt>
                <c:pt idx="3900">
                  <c:v>360860000</c:v>
                </c:pt>
                <c:pt idx="3901">
                  <c:v>360860000</c:v>
                </c:pt>
                <c:pt idx="3902">
                  <c:v>360860000</c:v>
                </c:pt>
                <c:pt idx="3903">
                  <c:v>360860000</c:v>
                </c:pt>
                <c:pt idx="3904">
                  <c:v>360860000</c:v>
                </c:pt>
                <c:pt idx="3905">
                  <c:v>360860000</c:v>
                </c:pt>
                <c:pt idx="3906">
                  <c:v>360860000</c:v>
                </c:pt>
                <c:pt idx="3907">
                  <c:v>360860000</c:v>
                </c:pt>
                <c:pt idx="3908">
                  <c:v>360860000</c:v>
                </c:pt>
                <c:pt idx="3909">
                  <c:v>360860000</c:v>
                </c:pt>
                <c:pt idx="3910">
                  <c:v>360860000</c:v>
                </c:pt>
                <c:pt idx="3911">
                  <c:v>360860000</c:v>
                </c:pt>
                <c:pt idx="3912">
                  <c:v>360860000</c:v>
                </c:pt>
                <c:pt idx="3913">
                  <c:v>360860000</c:v>
                </c:pt>
                <c:pt idx="3914">
                  <c:v>360860000</c:v>
                </c:pt>
                <c:pt idx="3915">
                  <c:v>360860000</c:v>
                </c:pt>
                <c:pt idx="3916">
                  <c:v>360860000</c:v>
                </c:pt>
                <c:pt idx="3917">
                  <c:v>360860000</c:v>
                </c:pt>
                <c:pt idx="3918">
                  <c:v>360860000</c:v>
                </c:pt>
                <c:pt idx="3919">
                  <c:v>360860000</c:v>
                </c:pt>
                <c:pt idx="3920">
                  <c:v>360860000</c:v>
                </c:pt>
                <c:pt idx="3921">
                  <c:v>360860000</c:v>
                </c:pt>
                <c:pt idx="3922">
                  <c:v>360860000</c:v>
                </c:pt>
                <c:pt idx="3923">
                  <c:v>360860000</c:v>
                </c:pt>
                <c:pt idx="3924">
                  <c:v>360860000</c:v>
                </c:pt>
                <c:pt idx="3925">
                  <c:v>360860000</c:v>
                </c:pt>
                <c:pt idx="3926">
                  <c:v>360860000</c:v>
                </c:pt>
                <c:pt idx="3927">
                  <c:v>360860000</c:v>
                </c:pt>
                <c:pt idx="3928">
                  <c:v>360860000</c:v>
                </c:pt>
                <c:pt idx="3929">
                  <c:v>360860000</c:v>
                </c:pt>
                <c:pt idx="3930">
                  <c:v>360860000</c:v>
                </c:pt>
                <c:pt idx="3931">
                  <c:v>360860000</c:v>
                </c:pt>
                <c:pt idx="3932">
                  <c:v>360861000</c:v>
                </c:pt>
                <c:pt idx="3933">
                  <c:v>360861000</c:v>
                </c:pt>
                <c:pt idx="3934">
                  <c:v>360861000</c:v>
                </c:pt>
                <c:pt idx="3935">
                  <c:v>360861000</c:v>
                </c:pt>
                <c:pt idx="3936">
                  <c:v>360861000</c:v>
                </c:pt>
                <c:pt idx="3937">
                  <c:v>360861000</c:v>
                </c:pt>
                <c:pt idx="3938">
                  <c:v>360861000</c:v>
                </c:pt>
                <c:pt idx="3939">
                  <c:v>360861000</c:v>
                </c:pt>
                <c:pt idx="3940">
                  <c:v>360861000</c:v>
                </c:pt>
                <c:pt idx="3941">
                  <c:v>360861000</c:v>
                </c:pt>
                <c:pt idx="3942">
                  <c:v>360861000</c:v>
                </c:pt>
                <c:pt idx="3943">
                  <c:v>360861000</c:v>
                </c:pt>
                <c:pt idx="3944">
                  <c:v>360861000</c:v>
                </c:pt>
                <c:pt idx="3945">
                  <c:v>360861000</c:v>
                </c:pt>
                <c:pt idx="3946">
                  <c:v>360861000</c:v>
                </c:pt>
                <c:pt idx="3947">
                  <c:v>360861000</c:v>
                </c:pt>
                <c:pt idx="3948">
                  <c:v>360861000</c:v>
                </c:pt>
                <c:pt idx="3949">
                  <c:v>360861000</c:v>
                </c:pt>
                <c:pt idx="3950">
                  <c:v>360861000</c:v>
                </c:pt>
                <c:pt idx="3951">
                  <c:v>360861000</c:v>
                </c:pt>
                <c:pt idx="3952">
                  <c:v>360861000</c:v>
                </c:pt>
                <c:pt idx="3953">
                  <c:v>360861000</c:v>
                </c:pt>
                <c:pt idx="3954">
                  <c:v>360861000</c:v>
                </c:pt>
                <c:pt idx="3955">
                  <c:v>360861000</c:v>
                </c:pt>
                <c:pt idx="3956">
                  <c:v>360861000</c:v>
                </c:pt>
                <c:pt idx="3957">
                  <c:v>360861000</c:v>
                </c:pt>
                <c:pt idx="3958">
                  <c:v>360861000</c:v>
                </c:pt>
                <c:pt idx="3959">
                  <c:v>360861000</c:v>
                </c:pt>
                <c:pt idx="3960">
                  <c:v>360861000</c:v>
                </c:pt>
                <c:pt idx="3961">
                  <c:v>360861000</c:v>
                </c:pt>
                <c:pt idx="3962">
                  <c:v>360861000</c:v>
                </c:pt>
                <c:pt idx="3963">
                  <c:v>360861000</c:v>
                </c:pt>
                <c:pt idx="3964">
                  <c:v>360861000</c:v>
                </c:pt>
                <c:pt idx="3965">
                  <c:v>360861000</c:v>
                </c:pt>
                <c:pt idx="3966">
                  <c:v>360861000</c:v>
                </c:pt>
                <c:pt idx="3967">
                  <c:v>360861000</c:v>
                </c:pt>
                <c:pt idx="3968">
                  <c:v>360861000</c:v>
                </c:pt>
                <c:pt idx="3969">
                  <c:v>360861000</c:v>
                </c:pt>
                <c:pt idx="3970">
                  <c:v>360861000</c:v>
                </c:pt>
                <c:pt idx="3971">
                  <c:v>360861000</c:v>
                </c:pt>
                <c:pt idx="3972">
                  <c:v>360861000</c:v>
                </c:pt>
                <c:pt idx="3973">
                  <c:v>360862000</c:v>
                </c:pt>
                <c:pt idx="3974">
                  <c:v>360862000</c:v>
                </c:pt>
                <c:pt idx="3975">
                  <c:v>360862000</c:v>
                </c:pt>
                <c:pt idx="3976">
                  <c:v>360862000</c:v>
                </c:pt>
                <c:pt idx="3977">
                  <c:v>360862000</c:v>
                </c:pt>
                <c:pt idx="3978">
                  <c:v>360862000</c:v>
                </c:pt>
                <c:pt idx="3979">
                  <c:v>360862000</c:v>
                </c:pt>
                <c:pt idx="3980">
                  <c:v>360862000</c:v>
                </c:pt>
                <c:pt idx="3981">
                  <c:v>360862000</c:v>
                </c:pt>
                <c:pt idx="3982">
                  <c:v>360862000</c:v>
                </c:pt>
                <c:pt idx="3983">
                  <c:v>360862000</c:v>
                </c:pt>
                <c:pt idx="3984">
                  <c:v>360862000</c:v>
                </c:pt>
                <c:pt idx="3985">
                  <c:v>360862000</c:v>
                </c:pt>
                <c:pt idx="3986">
                  <c:v>360862000</c:v>
                </c:pt>
                <c:pt idx="3987">
                  <c:v>360862000</c:v>
                </c:pt>
                <c:pt idx="3988">
                  <c:v>360862000</c:v>
                </c:pt>
                <c:pt idx="3989">
                  <c:v>360862000</c:v>
                </c:pt>
                <c:pt idx="3990">
                  <c:v>360862000</c:v>
                </c:pt>
                <c:pt idx="3991">
                  <c:v>360862000</c:v>
                </c:pt>
                <c:pt idx="3992">
                  <c:v>360862000</c:v>
                </c:pt>
                <c:pt idx="3993">
                  <c:v>360862000</c:v>
                </c:pt>
                <c:pt idx="3994">
                  <c:v>360862000</c:v>
                </c:pt>
                <c:pt idx="3995">
                  <c:v>360862000</c:v>
                </c:pt>
                <c:pt idx="3996">
                  <c:v>360862000</c:v>
                </c:pt>
                <c:pt idx="3997">
                  <c:v>360862000</c:v>
                </c:pt>
                <c:pt idx="3998">
                  <c:v>360862000</c:v>
                </c:pt>
                <c:pt idx="3999">
                  <c:v>360862000</c:v>
                </c:pt>
                <c:pt idx="4000">
                  <c:v>360862000</c:v>
                </c:pt>
                <c:pt idx="4001">
                  <c:v>360862000</c:v>
                </c:pt>
                <c:pt idx="4002">
                  <c:v>360862000</c:v>
                </c:pt>
                <c:pt idx="4003">
                  <c:v>360862000</c:v>
                </c:pt>
                <c:pt idx="4004">
                  <c:v>360862000</c:v>
                </c:pt>
                <c:pt idx="4005">
                  <c:v>360862000</c:v>
                </c:pt>
                <c:pt idx="4006">
                  <c:v>360862000</c:v>
                </c:pt>
                <c:pt idx="4007">
                  <c:v>360862000</c:v>
                </c:pt>
                <c:pt idx="4008">
                  <c:v>360862000</c:v>
                </c:pt>
                <c:pt idx="4009">
                  <c:v>360862000</c:v>
                </c:pt>
                <c:pt idx="4010">
                  <c:v>360862000</c:v>
                </c:pt>
                <c:pt idx="4011">
                  <c:v>360862000</c:v>
                </c:pt>
                <c:pt idx="4012">
                  <c:v>360862000</c:v>
                </c:pt>
                <c:pt idx="4013">
                  <c:v>360863000</c:v>
                </c:pt>
                <c:pt idx="4014">
                  <c:v>360863000</c:v>
                </c:pt>
                <c:pt idx="4015">
                  <c:v>360863000</c:v>
                </c:pt>
                <c:pt idx="4016">
                  <c:v>360863000</c:v>
                </c:pt>
                <c:pt idx="4017">
                  <c:v>360863000</c:v>
                </c:pt>
                <c:pt idx="4018">
                  <c:v>360863000</c:v>
                </c:pt>
                <c:pt idx="4019">
                  <c:v>360863000</c:v>
                </c:pt>
                <c:pt idx="4020">
                  <c:v>360863000</c:v>
                </c:pt>
                <c:pt idx="4021">
                  <c:v>360863000</c:v>
                </c:pt>
                <c:pt idx="4022">
                  <c:v>360863000</c:v>
                </c:pt>
                <c:pt idx="4023">
                  <c:v>360863000</c:v>
                </c:pt>
                <c:pt idx="4024">
                  <c:v>360863000</c:v>
                </c:pt>
                <c:pt idx="4025">
                  <c:v>360863000</c:v>
                </c:pt>
                <c:pt idx="4026">
                  <c:v>360863000</c:v>
                </c:pt>
                <c:pt idx="4027">
                  <c:v>360863000</c:v>
                </c:pt>
                <c:pt idx="4028">
                  <c:v>360863000</c:v>
                </c:pt>
                <c:pt idx="4029">
                  <c:v>360863000</c:v>
                </c:pt>
                <c:pt idx="4030">
                  <c:v>360863000</c:v>
                </c:pt>
                <c:pt idx="4031">
                  <c:v>360863000</c:v>
                </c:pt>
                <c:pt idx="4032">
                  <c:v>360863000</c:v>
                </c:pt>
                <c:pt idx="4033">
                  <c:v>360863000</c:v>
                </c:pt>
                <c:pt idx="4034">
                  <c:v>360863000</c:v>
                </c:pt>
                <c:pt idx="4035">
                  <c:v>360863000</c:v>
                </c:pt>
                <c:pt idx="4036">
                  <c:v>360863000</c:v>
                </c:pt>
                <c:pt idx="4037">
                  <c:v>360863000</c:v>
                </c:pt>
                <c:pt idx="4038">
                  <c:v>360863000</c:v>
                </c:pt>
                <c:pt idx="4039">
                  <c:v>360863000</c:v>
                </c:pt>
                <c:pt idx="4040">
                  <c:v>360863000</c:v>
                </c:pt>
                <c:pt idx="4041">
                  <c:v>360863000</c:v>
                </c:pt>
                <c:pt idx="4042">
                  <c:v>360863000</c:v>
                </c:pt>
                <c:pt idx="4043">
                  <c:v>360863000</c:v>
                </c:pt>
                <c:pt idx="4044">
                  <c:v>360863000</c:v>
                </c:pt>
                <c:pt idx="4045">
                  <c:v>360863000</c:v>
                </c:pt>
                <c:pt idx="4046">
                  <c:v>360864000</c:v>
                </c:pt>
                <c:pt idx="4047">
                  <c:v>360864000</c:v>
                </c:pt>
                <c:pt idx="4048">
                  <c:v>360864000</c:v>
                </c:pt>
                <c:pt idx="4049">
                  <c:v>360864000</c:v>
                </c:pt>
                <c:pt idx="4050">
                  <c:v>360864000</c:v>
                </c:pt>
                <c:pt idx="4051">
                  <c:v>360864000</c:v>
                </c:pt>
                <c:pt idx="4052">
                  <c:v>360864000</c:v>
                </c:pt>
                <c:pt idx="4053">
                  <c:v>360864000</c:v>
                </c:pt>
                <c:pt idx="4054">
                  <c:v>360864000</c:v>
                </c:pt>
                <c:pt idx="4055">
                  <c:v>360864000</c:v>
                </c:pt>
                <c:pt idx="4056">
                  <c:v>360864000</c:v>
                </c:pt>
                <c:pt idx="4057">
                  <c:v>360864000</c:v>
                </c:pt>
                <c:pt idx="4058">
                  <c:v>360864000</c:v>
                </c:pt>
                <c:pt idx="4059">
                  <c:v>360864000</c:v>
                </c:pt>
                <c:pt idx="4060">
                  <c:v>360864000</c:v>
                </c:pt>
                <c:pt idx="4061">
                  <c:v>360864000</c:v>
                </c:pt>
                <c:pt idx="4062">
                  <c:v>360864000</c:v>
                </c:pt>
                <c:pt idx="4063">
                  <c:v>360864000</c:v>
                </c:pt>
                <c:pt idx="4064">
                  <c:v>360864000</c:v>
                </c:pt>
                <c:pt idx="4065">
                  <c:v>360864000</c:v>
                </c:pt>
                <c:pt idx="4066">
                  <c:v>360864000</c:v>
                </c:pt>
                <c:pt idx="4067">
                  <c:v>360864000</c:v>
                </c:pt>
                <c:pt idx="4068">
                  <c:v>360864000</c:v>
                </c:pt>
                <c:pt idx="4069">
                  <c:v>360864000</c:v>
                </c:pt>
                <c:pt idx="4070">
                  <c:v>360864000</c:v>
                </c:pt>
                <c:pt idx="4071">
                  <c:v>360864000</c:v>
                </c:pt>
                <c:pt idx="4072">
                  <c:v>360864000</c:v>
                </c:pt>
                <c:pt idx="4073">
                  <c:v>360865000</c:v>
                </c:pt>
                <c:pt idx="4074">
                  <c:v>360865000</c:v>
                </c:pt>
                <c:pt idx="4075">
                  <c:v>360865000</c:v>
                </c:pt>
                <c:pt idx="4076">
                  <c:v>360865000</c:v>
                </c:pt>
                <c:pt idx="4077">
                  <c:v>360865000</c:v>
                </c:pt>
                <c:pt idx="4078">
                  <c:v>360865000</c:v>
                </c:pt>
                <c:pt idx="4079">
                  <c:v>360865000</c:v>
                </c:pt>
                <c:pt idx="4080">
                  <c:v>360865000</c:v>
                </c:pt>
                <c:pt idx="4081">
                  <c:v>360865000</c:v>
                </c:pt>
                <c:pt idx="4082">
                  <c:v>360865000</c:v>
                </c:pt>
                <c:pt idx="4083">
                  <c:v>360865000</c:v>
                </c:pt>
                <c:pt idx="4084">
                  <c:v>360865000</c:v>
                </c:pt>
                <c:pt idx="4085">
                  <c:v>360865000</c:v>
                </c:pt>
                <c:pt idx="4086">
                  <c:v>360865000</c:v>
                </c:pt>
                <c:pt idx="4087">
                  <c:v>360865000</c:v>
                </c:pt>
                <c:pt idx="4088">
                  <c:v>360865000</c:v>
                </c:pt>
                <c:pt idx="4089">
                  <c:v>360865000</c:v>
                </c:pt>
                <c:pt idx="4090">
                  <c:v>360865000</c:v>
                </c:pt>
                <c:pt idx="4091">
                  <c:v>360865000</c:v>
                </c:pt>
                <c:pt idx="4092">
                  <c:v>360865000</c:v>
                </c:pt>
                <c:pt idx="4093">
                  <c:v>360865000</c:v>
                </c:pt>
                <c:pt idx="4094">
                  <c:v>360865000</c:v>
                </c:pt>
                <c:pt idx="4095">
                  <c:v>360865000</c:v>
                </c:pt>
                <c:pt idx="4096">
                  <c:v>360865000</c:v>
                </c:pt>
                <c:pt idx="4097">
                  <c:v>360865000</c:v>
                </c:pt>
                <c:pt idx="4098">
                  <c:v>360865000</c:v>
                </c:pt>
                <c:pt idx="4099">
                  <c:v>360865000</c:v>
                </c:pt>
                <c:pt idx="4100">
                  <c:v>360865000</c:v>
                </c:pt>
                <c:pt idx="4101">
                  <c:v>360865000</c:v>
                </c:pt>
                <c:pt idx="4102">
                  <c:v>360865000</c:v>
                </c:pt>
                <c:pt idx="4103">
                  <c:v>360865000</c:v>
                </c:pt>
                <c:pt idx="4104">
                  <c:v>360865000</c:v>
                </c:pt>
                <c:pt idx="4105">
                  <c:v>360865000</c:v>
                </c:pt>
                <c:pt idx="4106">
                  <c:v>360865000</c:v>
                </c:pt>
                <c:pt idx="4107">
                  <c:v>360865000</c:v>
                </c:pt>
                <c:pt idx="4108">
                  <c:v>360865000</c:v>
                </c:pt>
                <c:pt idx="4109">
                  <c:v>360865000</c:v>
                </c:pt>
                <c:pt idx="4110">
                  <c:v>360865000</c:v>
                </c:pt>
                <c:pt idx="4111">
                  <c:v>360865000</c:v>
                </c:pt>
                <c:pt idx="4112">
                  <c:v>360865000</c:v>
                </c:pt>
                <c:pt idx="4113">
                  <c:v>360865000</c:v>
                </c:pt>
                <c:pt idx="4114">
                  <c:v>360865000</c:v>
                </c:pt>
                <c:pt idx="4115">
                  <c:v>360865000</c:v>
                </c:pt>
                <c:pt idx="4116">
                  <c:v>360865000</c:v>
                </c:pt>
                <c:pt idx="4117">
                  <c:v>360865000</c:v>
                </c:pt>
                <c:pt idx="4118">
                  <c:v>360865000</c:v>
                </c:pt>
                <c:pt idx="4119">
                  <c:v>360865000</c:v>
                </c:pt>
                <c:pt idx="4120">
                  <c:v>360865000</c:v>
                </c:pt>
                <c:pt idx="4121">
                  <c:v>360865000</c:v>
                </c:pt>
                <c:pt idx="4122">
                  <c:v>360865000</c:v>
                </c:pt>
                <c:pt idx="4123">
                  <c:v>360865000</c:v>
                </c:pt>
                <c:pt idx="4124">
                  <c:v>360865000</c:v>
                </c:pt>
                <c:pt idx="4125">
                  <c:v>360865000</c:v>
                </c:pt>
                <c:pt idx="4126">
                  <c:v>360865000</c:v>
                </c:pt>
                <c:pt idx="4127">
                  <c:v>360865000</c:v>
                </c:pt>
                <c:pt idx="4128">
                  <c:v>360865000</c:v>
                </c:pt>
                <c:pt idx="4129">
                  <c:v>360866000</c:v>
                </c:pt>
                <c:pt idx="4130">
                  <c:v>360866000</c:v>
                </c:pt>
                <c:pt idx="4131">
                  <c:v>360866000</c:v>
                </c:pt>
                <c:pt idx="4132">
                  <c:v>360866000</c:v>
                </c:pt>
                <c:pt idx="4133">
                  <c:v>360866000</c:v>
                </c:pt>
                <c:pt idx="4134">
                  <c:v>360866000</c:v>
                </c:pt>
                <c:pt idx="4135">
                  <c:v>360866000</c:v>
                </c:pt>
                <c:pt idx="4136">
                  <c:v>360866000</c:v>
                </c:pt>
                <c:pt idx="4137">
                  <c:v>360866000</c:v>
                </c:pt>
                <c:pt idx="4138">
                  <c:v>360866000</c:v>
                </c:pt>
                <c:pt idx="4139">
                  <c:v>360866000</c:v>
                </c:pt>
                <c:pt idx="4140">
                  <c:v>360866000</c:v>
                </c:pt>
                <c:pt idx="4141">
                  <c:v>360866000</c:v>
                </c:pt>
                <c:pt idx="4142">
                  <c:v>360866000</c:v>
                </c:pt>
                <c:pt idx="4143">
                  <c:v>360866000</c:v>
                </c:pt>
                <c:pt idx="4144">
                  <c:v>360866000</c:v>
                </c:pt>
                <c:pt idx="4145">
                  <c:v>360866000</c:v>
                </c:pt>
                <c:pt idx="4146">
                  <c:v>360866000</c:v>
                </c:pt>
                <c:pt idx="4147">
                  <c:v>360866000</c:v>
                </c:pt>
                <c:pt idx="4148">
                  <c:v>360866000</c:v>
                </c:pt>
                <c:pt idx="4149">
                  <c:v>360866000</c:v>
                </c:pt>
                <c:pt idx="4150">
                  <c:v>360866000</c:v>
                </c:pt>
                <c:pt idx="4151">
                  <c:v>360866000</c:v>
                </c:pt>
                <c:pt idx="4152">
                  <c:v>360866000</c:v>
                </c:pt>
                <c:pt idx="4153">
                  <c:v>360866000</c:v>
                </c:pt>
                <c:pt idx="4154">
                  <c:v>360866000</c:v>
                </c:pt>
                <c:pt idx="4155">
                  <c:v>360866000</c:v>
                </c:pt>
                <c:pt idx="4156">
                  <c:v>360866000</c:v>
                </c:pt>
                <c:pt idx="4157">
                  <c:v>360866000</c:v>
                </c:pt>
                <c:pt idx="4158">
                  <c:v>360866000</c:v>
                </c:pt>
                <c:pt idx="4159">
                  <c:v>360866000</c:v>
                </c:pt>
                <c:pt idx="4160">
                  <c:v>360866000</c:v>
                </c:pt>
                <c:pt idx="4161">
                  <c:v>360866000</c:v>
                </c:pt>
                <c:pt idx="4162">
                  <c:v>360866000</c:v>
                </c:pt>
                <c:pt idx="4163">
                  <c:v>360866000</c:v>
                </c:pt>
                <c:pt idx="4164">
                  <c:v>360866000</c:v>
                </c:pt>
                <c:pt idx="4165">
                  <c:v>360866000</c:v>
                </c:pt>
                <c:pt idx="4166">
                  <c:v>360866000</c:v>
                </c:pt>
                <c:pt idx="4167">
                  <c:v>360866000</c:v>
                </c:pt>
                <c:pt idx="4168">
                  <c:v>360866000</c:v>
                </c:pt>
                <c:pt idx="4169">
                  <c:v>360866000</c:v>
                </c:pt>
                <c:pt idx="4170">
                  <c:v>360866000</c:v>
                </c:pt>
                <c:pt idx="4171">
                  <c:v>360866000</c:v>
                </c:pt>
                <c:pt idx="4172">
                  <c:v>360866000</c:v>
                </c:pt>
                <c:pt idx="4173">
                  <c:v>360866000</c:v>
                </c:pt>
                <c:pt idx="4174">
                  <c:v>360866000</c:v>
                </c:pt>
                <c:pt idx="4175">
                  <c:v>360866000</c:v>
                </c:pt>
                <c:pt idx="4176">
                  <c:v>360866000</c:v>
                </c:pt>
                <c:pt idx="4177">
                  <c:v>360866000</c:v>
                </c:pt>
                <c:pt idx="4178">
                  <c:v>360866000</c:v>
                </c:pt>
                <c:pt idx="4179">
                  <c:v>360866000</c:v>
                </c:pt>
                <c:pt idx="4180">
                  <c:v>360866000</c:v>
                </c:pt>
                <c:pt idx="4181">
                  <c:v>360866000</c:v>
                </c:pt>
                <c:pt idx="4182">
                  <c:v>360866000</c:v>
                </c:pt>
                <c:pt idx="4183">
                  <c:v>360866000</c:v>
                </c:pt>
                <c:pt idx="4184">
                  <c:v>360866000</c:v>
                </c:pt>
                <c:pt idx="4185">
                  <c:v>360866000</c:v>
                </c:pt>
                <c:pt idx="4186">
                  <c:v>360866000</c:v>
                </c:pt>
                <c:pt idx="4187">
                  <c:v>360867000</c:v>
                </c:pt>
                <c:pt idx="4188">
                  <c:v>360867000</c:v>
                </c:pt>
                <c:pt idx="4189">
                  <c:v>360867000</c:v>
                </c:pt>
                <c:pt idx="4190">
                  <c:v>360867000</c:v>
                </c:pt>
                <c:pt idx="4191">
                  <c:v>360867000</c:v>
                </c:pt>
                <c:pt idx="4192">
                  <c:v>360867000</c:v>
                </c:pt>
                <c:pt idx="4193">
                  <c:v>360867000</c:v>
                </c:pt>
                <c:pt idx="4194">
                  <c:v>360867000</c:v>
                </c:pt>
                <c:pt idx="4195">
                  <c:v>360867000</c:v>
                </c:pt>
                <c:pt idx="4196">
                  <c:v>360867000</c:v>
                </c:pt>
                <c:pt idx="4197">
                  <c:v>360867000</c:v>
                </c:pt>
                <c:pt idx="4198">
                  <c:v>360867000</c:v>
                </c:pt>
                <c:pt idx="4199">
                  <c:v>360867000</c:v>
                </c:pt>
                <c:pt idx="4200">
                  <c:v>360867000</c:v>
                </c:pt>
                <c:pt idx="4201">
                  <c:v>360867000</c:v>
                </c:pt>
                <c:pt idx="4202">
                  <c:v>360867000</c:v>
                </c:pt>
                <c:pt idx="4203">
                  <c:v>360867000</c:v>
                </c:pt>
                <c:pt idx="4204">
                  <c:v>360867000</c:v>
                </c:pt>
                <c:pt idx="4205">
                  <c:v>360867000</c:v>
                </c:pt>
                <c:pt idx="4206">
                  <c:v>360867000</c:v>
                </c:pt>
                <c:pt idx="4207">
                  <c:v>360867000</c:v>
                </c:pt>
                <c:pt idx="4208">
                  <c:v>360867000</c:v>
                </c:pt>
                <c:pt idx="4209">
                  <c:v>360867000</c:v>
                </c:pt>
                <c:pt idx="4210">
                  <c:v>360867000</c:v>
                </c:pt>
                <c:pt idx="4211">
                  <c:v>360867000</c:v>
                </c:pt>
                <c:pt idx="4212">
                  <c:v>360867000</c:v>
                </c:pt>
                <c:pt idx="4213">
                  <c:v>360867000</c:v>
                </c:pt>
                <c:pt idx="4214">
                  <c:v>360867000</c:v>
                </c:pt>
                <c:pt idx="4215">
                  <c:v>360867000</c:v>
                </c:pt>
                <c:pt idx="4216">
                  <c:v>360867000</c:v>
                </c:pt>
                <c:pt idx="4217">
                  <c:v>360867000</c:v>
                </c:pt>
                <c:pt idx="4218">
                  <c:v>360867000</c:v>
                </c:pt>
                <c:pt idx="4219">
                  <c:v>360867000</c:v>
                </c:pt>
                <c:pt idx="4220">
                  <c:v>360867000</c:v>
                </c:pt>
                <c:pt idx="4221">
                  <c:v>360867000</c:v>
                </c:pt>
                <c:pt idx="4222">
                  <c:v>360867000</c:v>
                </c:pt>
                <c:pt idx="4223">
                  <c:v>360867000</c:v>
                </c:pt>
                <c:pt idx="4224">
                  <c:v>360867000</c:v>
                </c:pt>
                <c:pt idx="4225">
                  <c:v>360868000</c:v>
                </c:pt>
                <c:pt idx="4226">
                  <c:v>360868000</c:v>
                </c:pt>
                <c:pt idx="4227">
                  <c:v>360868000</c:v>
                </c:pt>
                <c:pt idx="4228">
                  <c:v>360868000</c:v>
                </c:pt>
                <c:pt idx="4229">
                  <c:v>360868000</c:v>
                </c:pt>
                <c:pt idx="4230">
                  <c:v>360868000</c:v>
                </c:pt>
                <c:pt idx="4231">
                  <c:v>360868000</c:v>
                </c:pt>
                <c:pt idx="4232">
                  <c:v>360868000</c:v>
                </c:pt>
                <c:pt idx="4233">
                  <c:v>360868000</c:v>
                </c:pt>
                <c:pt idx="4234">
                  <c:v>360868000</c:v>
                </c:pt>
                <c:pt idx="4235">
                  <c:v>360868000</c:v>
                </c:pt>
                <c:pt idx="4236">
                  <c:v>360868000</c:v>
                </c:pt>
                <c:pt idx="4237">
                  <c:v>360868000</c:v>
                </c:pt>
                <c:pt idx="4238">
                  <c:v>360868000</c:v>
                </c:pt>
                <c:pt idx="4239">
                  <c:v>360868000</c:v>
                </c:pt>
                <c:pt idx="4240">
                  <c:v>360868000</c:v>
                </c:pt>
                <c:pt idx="4241">
                  <c:v>360868000</c:v>
                </c:pt>
                <c:pt idx="4242">
                  <c:v>360868000</c:v>
                </c:pt>
                <c:pt idx="4243">
                  <c:v>360868000</c:v>
                </c:pt>
                <c:pt idx="4244">
                  <c:v>360868000</c:v>
                </c:pt>
                <c:pt idx="4245">
                  <c:v>360868000</c:v>
                </c:pt>
                <c:pt idx="4246">
                  <c:v>360868000</c:v>
                </c:pt>
                <c:pt idx="4247">
                  <c:v>360868000</c:v>
                </c:pt>
                <c:pt idx="4248">
                  <c:v>360868000</c:v>
                </c:pt>
                <c:pt idx="4249">
                  <c:v>360868000</c:v>
                </c:pt>
                <c:pt idx="4250">
                  <c:v>360868000</c:v>
                </c:pt>
                <c:pt idx="4251">
                  <c:v>360868000</c:v>
                </c:pt>
                <c:pt idx="4252">
                  <c:v>360868000</c:v>
                </c:pt>
                <c:pt idx="4253">
                  <c:v>360868000</c:v>
                </c:pt>
                <c:pt idx="4254">
                  <c:v>360868000</c:v>
                </c:pt>
                <c:pt idx="4255">
                  <c:v>360868000</c:v>
                </c:pt>
                <c:pt idx="4256">
                  <c:v>360868000</c:v>
                </c:pt>
                <c:pt idx="4257">
                  <c:v>360868000</c:v>
                </c:pt>
                <c:pt idx="4258">
                  <c:v>360868000</c:v>
                </c:pt>
                <c:pt idx="4259">
                  <c:v>360868000</c:v>
                </c:pt>
                <c:pt idx="4260">
                  <c:v>360868000</c:v>
                </c:pt>
                <c:pt idx="4261">
                  <c:v>360868000</c:v>
                </c:pt>
                <c:pt idx="4262">
                  <c:v>360868000</c:v>
                </c:pt>
                <c:pt idx="4263">
                  <c:v>360868000</c:v>
                </c:pt>
                <c:pt idx="4264">
                  <c:v>360868000</c:v>
                </c:pt>
                <c:pt idx="4265">
                  <c:v>360868000</c:v>
                </c:pt>
                <c:pt idx="4266">
                  <c:v>360868000</c:v>
                </c:pt>
                <c:pt idx="4267">
                  <c:v>360868000</c:v>
                </c:pt>
                <c:pt idx="4268">
                  <c:v>360868000</c:v>
                </c:pt>
                <c:pt idx="4269">
                  <c:v>360868000</c:v>
                </c:pt>
                <c:pt idx="4270">
                  <c:v>360868000</c:v>
                </c:pt>
                <c:pt idx="4271">
                  <c:v>360868000</c:v>
                </c:pt>
                <c:pt idx="4272">
                  <c:v>360868000</c:v>
                </c:pt>
                <c:pt idx="4273">
                  <c:v>360868000</c:v>
                </c:pt>
                <c:pt idx="4274">
                  <c:v>360868000</c:v>
                </c:pt>
                <c:pt idx="4275">
                  <c:v>360868000</c:v>
                </c:pt>
                <c:pt idx="4276">
                  <c:v>360868000</c:v>
                </c:pt>
                <c:pt idx="4277">
                  <c:v>360868000</c:v>
                </c:pt>
                <c:pt idx="4278">
                  <c:v>360868000</c:v>
                </c:pt>
                <c:pt idx="4279">
                  <c:v>360868000</c:v>
                </c:pt>
                <c:pt idx="4280">
                  <c:v>360868000</c:v>
                </c:pt>
                <c:pt idx="4281">
                  <c:v>360868000</c:v>
                </c:pt>
                <c:pt idx="4282">
                  <c:v>360868000</c:v>
                </c:pt>
                <c:pt idx="4283">
                  <c:v>360868000</c:v>
                </c:pt>
                <c:pt idx="4284">
                  <c:v>360868000</c:v>
                </c:pt>
                <c:pt idx="4285">
                  <c:v>360868000</c:v>
                </c:pt>
                <c:pt idx="4286">
                  <c:v>360868000</c:v>
                </c:pt>
                <c:pt idx="4287">
                  <c:v>360868000</c:v>
                </c:pt>
                <c:pt idx="4288">
                  <c:v>360868000</c:v>
                </c:pt>
                <c:pt idx="4289">
                  <c:v>360868000</c:v>
                </c:pt>
                <c:pt idx="4290">
                  <c:v>360869000</c:v>
                </c:pt>
                <c:pt idx="4291">
                  <c:v>360869000</c:v>
                </c:pt>
                <c:pt idx="4292">
                  <c:v>360869000</c:v>
                </c:pt>
                <c:pt idx="4293">
                  <c:v>360869000</c:v>
                </c:pt>
                <c:pt idx="4294">
                  <c:v>360869000</c:v>
                </c:pt>
                <c:pt idx="4295">
                  <c:v>360869000</c:v>
                </c:pt>
                <c:pt idx="4296">
                  <c:v>360869000</c:v>
                </c:pt>
                <c:pt idx="4297">
                  <c:v>360869000</c:v>
                </c:pt>
                <c:pt idx="4298">
                  <c:v>360869000</c:v>
                </c:pt>
                <c:pt idx="4299">
                  <c:v>360869000</c:v>
                </c:pt>
                <c:pt idx="4300">
                  <c:v>360869000</c:v>
                </c:pt>
                <c:pt idx="4301">
                  <c:v>360869000</c:v>
                </c:pt>
                <c:pt idx="4302">
                  <c:v>360869000</c:v>
                </c:pt>
                <c:pt idx="4303">
                  <c:v>360869000</c:v>
                </c:pt>
                <c:pt idx="4304">
                  <c:v>360869000</c:v>
                </c:pt>
                <c:pt idx="4305">
                  <c:v>360869000</c:v>
                </c:pt>
                <c:pt idx="4306">
                  <c:v>360869000</c:v>
                </c:pt>
                <c:pt idx="4307">
                  <c:v>360869000</c:v>
                </c:pt>
                <c:pt idx="4308">
                  <c:v>360869000</c:v>
                </c:pt>
                <c:pt idx="4309">
                  <c:v>360869000</c:v>
                </c:pt>
                <c:pt idx="4310">
                  <c:v>360869000</c:v>
                </c:pt>
                <c:pt idx="4311">
                  <c:v>360869000</c:v>
                </c:pt>
                <c:pt idx="4312">
                  <c:v>360869000</c:v>
                </c:pt>
                <c:pt idx="4313">
                  <c:v>360869000</c:v>
                </c:pt>
                <c:pt idx="4314">
                  <c:v>360869000</c:v>
                </c:pt>
                <c:pt idx="4315">
                  <c:v>360869000</c:v>
                </c:pt>
                <c:pt idx="4316">
                  <c:v>360869000</c:v>
                </c:pt>
                <c:pt idx="4317">
                  <c:v>360869000</c:v>
                </c:pt>
                <c:pt idx="4318">
                  <c:v>360869000</c:v>
                </c:pt>
                <c:pt idx="4319">
                  <c:v>360869000</c:v>
                </c:pt>
                <c:pt idx="4320">
                  <c:v>360869000</c:v>
                </c:pt>
                <c:pt idx="4321">
                  <c:v>360869000</c:v>
                </c:pt>
                <c:pt idx="4322">
                  <c:v>360869000</c:v>
                </c:pt>
                <c:pt idx="4323">
                  <c:v>360869000</c:v>
                </c:pt>
                <c:pt idx="4324">
                  <c:v>360869000</c:v>
                </c:pt>
                <c:pt idx="4325">
                  <c:v>360869000</c:v>
                </c:pt>
                <c:pt idx="4326">
                  <c:v>360869000</c:v>
                </c:pt>
                <c:pt idx="4327">
                  <c:v>360869000</c:v>
                </c:pt>
                <c:pt idx="4328">
                  <c:v>360869000</c:v>
                </c:pt>
                <c:pt idx="4329">
                  <c:v>360869000</c:v>
                </c:pt>
                <c:pt idx="4330">
                  <c:v>360869000</c:v>
                </c:pt>
                <c:pt idx="4331">
                  <c:v>360869000</c:v>
                </c:pt>
                <c:pt idx="4332">
                  <c:v>360869000</c:v>
                </c:pt>
                <c:pt idx="4333">
                  <c:v>360869000</c:v>
                </c:pt>
                <c:pt idx="4334">
                  <c:v>360869000</c:v>
                </c:pt>
                <c:pt idx="4335">
                  <c:v>360870000</c:v>
                </c:pt>
                <c:pt idx="4336">
                  <c:v>360870000</c:v>
                </c:pt>
                <c:pt idx="4337">
                  <c:v>360870000</c:v>
                </c:pt>
                <c:pt idx="4338">
                  <c:v>360870000</c:v>
                </c:pt>
                <c:pt idx="4339">
                  <c:v>360870000</c:v>
                </c:pt>
                <c:pt idx="4340">
                  <c:v>360870000</c:v>
                </c:pt>
                <c:pt idx="4341">
                  <c:v>360870000</c:v>
                </c:pt>
                <c:pt idx="4342">
                  <c:v>360870000</c:v>
                </c:pt>
                <c:pt idx="4343">
                  <c:v>360870000</c:v>
                </c:pt>
                <c:pt idx="4344">
                  <c:v>360870000</c:v>
                </c:pt>
                <c:pt idx="4345">
                  <c:v>360870000</c:v>
                </c:pt>
                <c:pt idx="4346">
                  <c:v>360870000</c:v>
                </c:pt>
                <c:pt idx="4347">
                  <c:v>360870000</c:v>
                </c:pt>
                <c:pt idx="4348">
                  <c:v>360870000</c:v>
                </c:pt>
                <c:pt idx="4349">
                  <c:v>360870000</c:v>
                </c:pt>
                <c:pt idx="4350">
                  <c:v>360870000</c:v>
                </c:pt>
                <c:pt idx="4351">
                  <c:v>360870000</c:v>
                </c:pt>
                <c:pt idx="4352">
                  <c:v>360870000</c:v>
                </c:pt>
                <c:pt idx="4353">
                  <c:v>360870000</c:v>
                </c:pt>
                <c:pt idx="4354">
                  <c:v>360870000</c:v>
                </c:pt>
                <c:pt idx="4355">
                  <c:v>360870000</c:v>
                </c:pt>
                <c:pt idx="4356">
                  <c:v>360870000</c:v>
                </c:pt>
                <c:pt idx="4357">
                  <c:v>360870000</c:v>
                </c:pt>
                <c:pt idx="4358">
                  <c:v>360870000</c:v>
                </c:pt>
                <c:pt idx="4359">
                  <c:v>360870000</c:v>
                </c:pt>
                <c:pt idx="4360">
                  <c:v>360870000</c:v>
                </c:pt>
                <c:pt idx="4361">
                  <c:v>360870000</c:v>
                </c:pt>
                <c:pt idx="4362">
                  <c:v>360870000</c:v>
                </c:pt>
                <c:pt idx="4363">
                  <c:v>360870000</c:v>
                </c:pt>
                <c:pt idx="4364">
                  <c:v>360870000</c:v>
                </c:pt>
                <c:pt idx="4365">
                  <c:v>360870000</c:v>
                </c:pt>
                <c:pt idx="4366">
                  <c:v>360870000</c:v>
                </c:pt>
                <c:pt idx="4367">
                  <c:v>360870000</c:v>
                </c:pt>
                <c:pt idx="4368">
                  <c:v>360870000</c:v>
                </c:pt>
                <c:pt idx="4369">
                  <c:v>360870000</c:v>
                </c:pt>
                <c:pt idx="4370">
                  <c:v>360870000</c:v>
                </c:pt>
                <c:pt idx="4371">
                  <c:v>360870000</c:v>
                </c:pt>
                <c:pt idx="4372">
                  <c:v>360870000</c:v>
                </c:pt>
                <c:pt idx="4373">
                  <c:v>360870000</c:v>
                </c:pt>
                <c:pt idx="4374">
                  <c:v>360870000</c:v>
                </c:pt>
                <c:pt idx="4375">
                  <c:v>360870000</c:v>
                </c:pt>
                <c:pt idx="4376">
                  <c:v>360870000</c:v>
                </c:pt>
                <c:pt idx="4377">
                  <c:v>360870000</c:v>
                </c:pt>
                <c:pt idx="4378">
                  <c:v>360870000</c:v>
                </c:pt>
                <c:pt idx="4379">
                  <c:v>360870000</c:v>
                </c:pt>
                <c:pt idx="4380">
                  <c:v>360870000</c:v>
                </c:pt>
                <c:pt idx="4381">
                  <c:v>360870000</c:v>
                </c:pt>
                <c:pt idx="4382">
                  <c:v>360870000</c:v>
                </c:pt>
                <c:pt idx="4383">
                  <c:v>360870000</c:v>
                </c:pt>
                <c:pt idx="4384">
                  <c:v>360870000</c:v>
                </c:pt>
                <c:pt idx="4385">
                  <c:v>360870000</c:v>
                </c:pt>
                <c:pt idx="4386">
                  <c:v>360871000</c:v>
                </c:pt>
                <c:pt idx="4387">
                  <c:v>360871000</c:v>
                </c:pt>
                <c:pt idx="4388">
                  <c:v>360871000</c:v>
                </c:pt>
                <c:pt idx="4389">
                  <c:v>360871000</c:v>
                </c:pt>
                <c:pt idx="4390">
                  <c:v>360871000</c:v>
                </c:pt>
                <c:pt idx="4391">
                  <c:v>360871000</c:v>
                </c:pt>
                <c:pt idx="4392">
                  <c:v>360871000</c:v>
                </c:pt>
                <c:pt idx="4393">
                  <c:v>360871000</c:v>
                </c:pt>
                <c:pt idx="4394">
                  <c:v>360871000</c:v>
                </c:pt>
                <c:pt idx="4395">
                  <c:v>360871000</c:v>
                </c:pt>
                <c:pt idx="4396">
                  <c:v>360871000</c:v>
                </c:pt>
                <c:pt idx="4397">
                  <c:v>360871000</c:v>
                </c:pt>
                <c:pt idx="4398">
                  <c:v>360871000</c:v>
                </c:pt>
                <c:pt idx="4399">
                  <c:v>360871000</c:v>
                </c:pt>
                <c:pt idx="4400">
                  <c:v>360871000</c:v>
                </c:pt>
                <c:pt idx="4401">
                  <c:v>360871000</c:v>
                </c:pt>
                <c:pt idx="4402">
                  <c:v>360871000</c:v>
                </c:pt>
                <c:pt idx="4403">
                  <c:v>360871000</c:v>
                </c:pt>
                <c:pt idx="4404">
                  <c:v>360871000</c:v>
                </c:pt>
                <c:pt idx="4405">
                  <c:v>360871000</c:v>
                </c:pt>
                <c:pt idx="4406">
                  <c:v>360871000</c:v>
                </c:pt>
                <c:pt idx="4407">
                  <c:v>360871000</c:v>
                </c:pt>
                <c:pt idx="4408">
                  <c:v>360871000</c:v>
                </c:pt>
                <c:pt idx="4409">
                  <c:v>360871000</c:v>
                </c:pt>
                <c:pt idx="4410">
                  <c:v>360871000</c:v>
                </c:pt>
                <c:pt idx="4411">
                  <c:v>360871000</c:v>
                </c:pt>
                <c:pt idx="4412">
                  <c:v>360871000</c:v>
                </c:pt>
                <c:pt idx="4413">
                  <c:v>360871000</c:v>
                </c:pt>
                <c:pt idx="4414">
                  <c:v>360871000</c:v>
                </c:pt>
                <c:pt idx="4415">
                  <c:v>360871000</c:v>
                </c:pt>
                <c:pt idx="4416">
                  <c:v>360871000</c:v>
                </c:pt>
                <c:pt idx="4417">
                  <c:v>360871000</c:v>
                </c:pt>
                <c:pt idx="4418">
                  <c:v>360871000</c:v>
                </c:pt>
                <c:pt idx="4419">
                  <c:v>360871000</c:v>
                </c:pt>
                <c:pt idx="4420">
                  <c:v>360871000</c:v>
                </c:pt>
                <c:pt idx="4421">
                  <c:v>360871000</c:v>
                </c:pt>
                <c:pt idx="4422">
                  <c:v>360871000</c:v>
                </c:pt>
                <c:pt idx="4423">
                  <c:v>360871000</c:v>
                </c:pt>
                <c:pt idx="4424">
                  <c:v>360871000</c:v>
                </c:pt>
                <c:pt idx="4425">
                  <c:v>360871000</c:v>
                </c:pt>
                <c:pt idx="4426">
                  <c:v>360871000</c:v>
                </c:pt>
                <c:pt idx="4427">
                  <c:v>360871000</c:v>
                </c:pt>
                <c:pt idx="4428">
                  <c:v>360871000</c:v>
                </c:pt>
                <c:pt idx="4429">
                  <c:v>360871000</c:v>
                </c:pt>
                <c:pt idx="4430">
                  <c:v>360871000</c:v>
                </c:pt>
                <c:pt idx="4431">
                  <c:v>360871000</c:v>
                </c:pt>
                <c:pt idx="4432">
                  <c:v>360871000</c:v>
                </c:pt>
                <c:pt idx="4433">
                  <c:v>360871000</c:v>
                </c:pt>
                <c:pt idx="4434">
                  <c:v>360871000</c:v>
                </c:pt>
                <c:pt idx="4435">
                  <c:v>360871000</c:v>
                </c:pt>
                <c:pt idx="4436">
                  <c:v>360871000</c:v>
                </c:pt>
                <c:pt idx="4437">
                  <c:v>360871000</c:v>
                </c:pt>
                <c:pt idx="4438">
                  <c:v>360871000</c:v>
                </c:pt>
                <c:pt idx="4439">
                  <c:v>360871000</c:v>
                </c:pt>
                <c:pt idx="4440">
                  <c:v>360871000</c:v>
                </c:pt>
                <c:pt idx="4441">
                  <c:v>360871000</c:v>
                </c:pt>
                <c:pt idx="4442">
                  <c:v>360871000</c:v>
                </c:pt>
                <c:pt idx="4443">
                  <c:v>360871000</c:v>
                </c:pt>
                <c:pt idx="4444">
                  <c:v>360871000</c:v>
                </c:pt>
                <c:pt idx="4445">
                  <c:v>360871000</c:v>
                </c:pt>
                <c:pt idx="4446">
                  <c:v>360871000</c:v>
                </c:pt>
                <c:pt idx="4447">
                  <c:v>360871000</c:v>
                </c:pt>
                <c:pt idx="4448">
                  <c:v>360872000</c:v>
                </c:pt>
                <c:pt idx="4449">
                  <c:v>360872000</c:v>
                </c:pt>
                <c:pt idx="4450">
                  <c:v>360872000</c:v>
                </c:pt>
                <c:pt idx="4451">
                  <c:v>360872000</c:v>
                </c:pt>
                <c:pt idx="4452">
                  <c:v>360872000</c:v>
                </c:pt>
                <c:pt idx="4453">
                  <c:v>360872000</c:v>
                </c:pt>
                <c:pt idx="4454">
                  <c:v>360872000</c:v>
                </c:pt>
                <c:pt idx="4455">
                  <c:v>360872000</c:v>
                </c:pt>
                <c:pt idx="4456">
                  <c:v>360872000</c:v>
                </c:pt>
                <c:pt idx="4457">
                  <c:v>360872000</c:v>
                </c:pt>
                <c:pt idx="4458">
                  <c:v>360872000</c:v>
                </c:pt>
                <c:pt idx="4459">
                  <c:v>360872000</c:v>
                </c:pt>
                <c:pt idx="4460">
                  <c:v>360872000</c:v>
                </c:pt>
                <c:pt idx="4461">
                  <c:v>360872000</c:v>
                </c:pt>
                <c:pt idx="4462">
                  <c:v>360872000</c:v>
                </c:pt>
                <c:pt idx="4463">
                  <c:v>360872000</c:v>
                </c:pt>
                <c:pt idx="4464">
                  <c:v>360872000</c:v>
                </c:pt>
                <c:pt idx="4465">
                  <c:v>360872000</c:v>
                </c:pt>
                <c:pt idx="4466">
                  <c:v>360872000</c:v>
                </c:pt>
                <c:pt idx="4467">
                  <c:v>360872000</c:v>
                </c:pt>
                <c:pt idx="4468">
                  <c:v>360872000</c:v>
                </c:pt>
                <c:pt idx="4469">
                  <c:v>360872000</c:v>
                </c:pt>
                <c:pt idx="4470">
                  <c:v>360872000</c:v>
                </c:pt>
                <c:pt idx="4471">
                  <c:v>360872000</c:v>
                </c:pt>
                <c:pt idx="4472">
                  <c:v>360872000</c:v>
                </c:pt>
                <c:pt idx="4473">
                  <c:v>360872000</c:v>
                </c:pt>
                <c:pt idx="4474">
                  <c:v>360872000</c:v>
                </c:pt>
                <c:pt idx="4475">
                  <c:v>360872000</c:v>
                </c:pt>
                <c:pt idx="4476">
                  <c:v>360872000</c:v>
                </c:pt>
                <c:pt idx="4477">
                  <c:v>360872000</c:v>
                </c:pt>
                <c:pt idx="4478">
                  <c:v>360872000</c:v>
                </c:pt>
                <c:pt idx="4479">
                  <c:v>360872000</c:v>
                </c:pt>
                <c:pt idx="4480">
                  <c:v>360872000</c:v>
                </c:pt>
                <c:pt idx="4481">
                  <c:v>360872000</c:v>
                </c:pt>
                <c:pt idx="4482">
                  <c:v>360872000</c:v>
                </c:pt>
                <c:pt idx="4483">
                  <c:v>360872000</c:v>
                </c:pt>
                <c:pt idx="4484">
                  <c:v>360872000</c:v>
                </c:pt>
                <c:pt idx="4485">
                  <c:v>360872000</c:v>
                </c:pt>
                <c:pt idx="4486">
                  <c:v>360872000</c:v>
                </c:pt>
                <c:pt idx="4487">
                  <c:v>360872000</c:v>
                </c:pt>
                <c:pt idx="4488">
                  <c:v>360872000</c:v>
                </c:pt>
                <c:pt idx="4489">
                  <c:v>360872000</c:v>
                </c:pt>
                <c:pt idx="4490">
                  <c:v>360872000</c:v>
                </c:pt>
                <c:pt idx="4491">
                  <c:v>360872000</c:v>
                </c:pt>
                <c:pt idx="4492">
                  <c:v>360872000</c:v>
                </c:pt>
                <c:pt idx="4493">
                  <c:v>360872000</c:v>
                </c:pt>
                <c:pt idx="4494">
                  <c:v>360872000</c:v>
                </c:pt>
                <c:pt idx="4495">
                  <c:v>360872000</c:v>
                </c:pt>
                <c:pt idx="4496">
                  <c:v>360872000</c:v>
                </c:pt>
                <c:pt idx="4497">
                  <c:v>360872000</c:v>
                </c:pt>
                <c:pt idx="4498">
                  <c:v>360872000</c:v>
                </c:pt>
                <c:pt idx="4499">
                  <c:v>360872000</c:v>
                </c:pt>
                <c:pt idx="4500">
                  <c:v>360872000</c:v>
                </c:pt>
                <c:pt idx="4501">
                  <c:v>360872000</c:v>
                </c:pt>
                <c:pt idx="4502">
                  <c:v>360872000</c:v>
                </c:pt>
                <c:pt idx="4503">
                  <c:v>360872000</c:v>
                </c:pt>
                <c:pt idx="4504">
                  <c:v>360872000</c:v>
                </c:pt>
                <c:pt idx="4505">
                  <c:v>360872000</c:v>
                </c:pt>
                <c:pt idx="4506">
                  <c:v>360872000</c:v>
                </c:pt>
                <c:pt idx="4507">
                  <c:v>360872000</c:v>
                </c:pt>
                <c:pt idx="4508">
                  <c:v>360872000</c:v>
                </c:pt>
                <c:pt idx="4509">
                  <c:v>360872000</c:v>
                </c:pt>
                <c:pt idx="4510">
                  <c:v>360872000</c:v>
                </c:pt>
                <c:pt idx="4511">
                  <c:v>360872000</c:v>
                </c:pt>
                <c:pt idx="4512">
                  <c:v>360872000</c:v>
                </c:pt>
                <c:pt idx="4513">
                  <c:v>360872000</c:v>
                </c:pt>
                <c:pt idx="4514">
                  <c:v>360872000</c:v>
                </c:pt>
                <c:pt idx="4515">
                  <c:v>360872000</c:v>
                </c:pt>
                <c:pt idx="4516">
                  <c:v>360872000</c:v>
                </c:pt>
                <c:pt idx="4517">
                  <c:v>360872000</c:v>
                </c:pt>
                <c:pt idx="4518">
                  <c:v>360872000</c:v>
                </c:pt>
                <c:pt idx="4519">
                  <c:v>360872000</c:v>
                </c:pt>
                <c:pt idx="4520">
                  <c:v>360872000</c:v>
                </c:pt>
                <c:pt idx="4521">
                  <c:v>360872000</c:v>
                </c:pt>
                <c:pt idx="4522">
                  <c:v>360872000</c:v>
                </c:pt>
                <c:pt idx="4523">
                  <c:v>360872000</c:v>
                </c:pt>
                <c:pt idx="4524">
                  <c:v>360873000</c:v>
                </c:pt>
                <c:pt idx="4525">
                  <c:v>360873000</c:v>
                </c:pt>
                <c:pt idx="4526">
                  <c:v>360873000</c:v>
                </c:pt>
                <c:pt idx="4527">
                  <c:v>360873000</c:v>
                </c:pt>
                <c:pt idx="4528">
                  <c:v>360873000</c:v>
                </c:pt>
                <c:pt idx="4529">
                  <c:v>360873000</c:v>
                </c:pt>
                <c:pt idx="4530">
                  <c:v>360873000</c:v>
                </c:pt>
                <c:pt idx="4531">
                  <c:v>360873000</c:v>
                </c:pt>
                <c:pt idx="4532">
                  <c:v>360873000</c:v>
                </c:pt>
                <c:pt idx="4533">
                  <c:v>360873000</c:v>
                </c:pt>
                <c:pt idx="4534">
                  <c:v>360873000</c:v>
                </c:pt>
                <c:pt idx="4535">
                  <c:v>360873000</c:v>
                </c:pt>
                <c:pt idx="4536">
                  <c:v>360873000</c:v>
                </c:pt>
                <c:pt idx="4537">
                  <c:v>360873000</c:v>
                </c:pt>
                <c:pt idx="4538">
                  <c:v>360873000</c:v>
                </c:pt>
                <c:pt idx="4539">
                  <c:v>360873000</c:v>
                </c:pt>
                <c:pt idx="4540">
                  <c:v>360873000</c:v>
                </c:pt>
                <c:pt idx="4541">
                  <c:v>360873000</c:v>
                </c:pt>
                <c:pt idx="4542">
                  <c:v>360873000</c:v>
                </c:pt>
                <c:pt idx="4543">
                  <c:v>360873000</c:v>
                </c:pt>
                <c:pt idx="4544">
                  <c:v>360873000</c:v>
                </c:pt>
                <c:pt idx="4545">
                  <c:v>360873000</c:v>
                </c:pt>
                <c:pt idx="4546">
                  <c:v>360873000</c:v>
                </c:pt>
                <c:pt idx="4547">
                  <c:v>360873000</c:v>
                </c:pt>
                <c:pt idx="4548">
                  <c:v>360873000</c:v>
                </c:pt>
                <c:pt idx="4549">
                  <c:v>360873000</c:v>
                </c:pt>
                <c:pt idx="4550">
                  <c:v>360873000</c:v>
                </c:pt>
                <c:pt idx="4551">
                  <c:v>360873000</c:v>
                </c:pt>
                <c:pt idx="4552">
                  <c:v>360873000</c:v>
                </c:pt>
                <c:pt idx="4553">
                  <c:v>360873000</c:v>
                </c:pt>
                <c:pt idx="4554">
                  <c:v>360873000</c:v>
                </c:pt>
                <c:pt idx="4555">
                  <c:v>360873000</c:v>
                </c:pt>
                <c:pt idx="4556">
                  <c:v>360873000</c:v>
                </c:pt>
                <c:pt idx="4557">
                  <c:v>360873000</c:v>
                </c:pt>
                <c:pt idx="4558">
                  <c:v>360873000</c:v>
                </c:pt>
                <c:pt idx="4559">
                  <c:v>360873000</c:v>
                </c:pt>
                <c:pt idx="4560">
                  <c:v>360873000</c:v>
                </c:pt>
                <c:pt idx="4561">
                  <c:v>360873000</c:v>
                </c:pt>
                <c:pt idx="4562">
                  <c:v>360873000</c:v>
                </c:pt>
                <c:pt idx="4563">
                  <c:v>360873000</c:v>
                </c:pt>
                <c:pt idx="4564">
                  <c:v>360873000</c:v>
                </c:pt>
                <c:pt idx="4565">
                  <c:v>360873000</c:v>
                </c:pt>
                <c:pt idx="4566">
                  <c:v>360873000</c:v>
                </c:pt>
                <c:pt idx="4567">
                  <c:v>360873000</c:v>
                </c:pt>
                <c:pt idx="4568">
                  <c:v>360873000</c:v>
                </c:pt>
                <c:pt idx="4569">
                  <c:v>360873000</c:v>
                </c:pt>
                <c:pt idx="4570">
                  <c:v>360873000</c:v>
                </c:pt>
                <c:pt idx="4571">
                  <c:v>360873000</c:v>
                </c:pt>
                <c:pt idx="4572">
                  <c:v>360873000</c:v>
                </c:pt>
                <c:pt idx="4573">
                  <c:v>360873000</c:v>
                </c:pt>
                <c:pt idx="4574">
                  <c:v>360873000</c:v>
                </c:pt>
                <c:pt idx="4575">
                  <c:v>360873000</c:v>
                </c:pt>
                <c:pt idx="4576">
                  <c:v>360873000</c:v>
                </c:pt>
                <c:pt idx="4577">
                  <c:v>360873000</c:v>
                </c:pt>
                <c:pt idx="4578">
                  <c:v>360873000</c:v>
                </c:pt>
                <c:pt idx="4579">
                  <c:v>360873000</c:v>
                </c:pt>
                <c:pt idx="4580">
                  <c:v>360873000</c:v>
                </c:pt>
                <c:pt idx="4581">
                  <c:v>360873000</c:v>
                </c:pt>
                <c:pt idx="4582">
                  <c:v>360873000</c:v>
                </c:pt>
                <c:pt idx="4583">
                  <c:v>360873000</c:v>
                </c:pt>
                <c:pt idx="4584">
                  <c:v>360873000</c:v>
                </c:pt>
                <c:pt idx="4585">
                  <c:v>360873000</c:v>
                </c:pt>
                <c:pt idx="4586">
                  <c:v>360873000</c:v>
                </c:pt>
                <c:pt idx="4587">
                  <c:v>360873000</c:v>
                </c:pt>
                <c:pt idx="4588">
                  <c:v>360873000</c:v>
                </c:pt>
                <c:pt idx="4589">
                  <c:v>360873000</c:v>
                </c:pt>
                <c:pt idx="4590">
                  <c:v>360873000</c:v>
                </c:pt>
                <c:pt idx="4591">
                  <c:v>360873000</c:v>
                </c:pt>
                <c:pt idx="4592">
                  <c:v>360873000</c:v>
                </c:pt>
                <c:pt idx="4593">
                  <c:v>360874000</c:v>
                </c:pt>
                <c:pt idx="4594">
                  <c:v>360874000</c:v>
                </c:pt>
                <c:pt idx="4595">
                  <c:v>360874000</c:v>
                </c:pt>
                <c:pt idx="4596">
                  <c:v>360874000</c:v>
                </c:pt>
                <c:pt idx="4597">
                  <c:v>360874000</c:v>
                </c:pt>
                <c:pt idx="4598">
                  <c:v>360874000</c:v>
                </c:pt>
                <c:pt idx="4599">
                  <c:v>360874000</c:v>
                </c:pt>
                <c:pt idx="4600">
                  <c:v>360874000</c:v>
                </c:pt>
                <c:pt idx="4601">
                  <c:v>360874000</c:v>
                </c:pt>
                <c:pt idx="4602">
                  <c:v>360874000</c:v>
                </c:pt>
                <c:pt idx="4603">
                  <c:v>360874000</c:v>
                </c:pt>
                <c:pt idx="4604">
                  <c:v>360874000</c:v>
                </c:pt>
                <c:pt idx="4605">
                  <c:v>360874000</c:v>
                </c:pt>
                <c:pt idx="4606">
                  <c:v>360874000</c:v>
                </c:pt>
                <c:pt idx="4607">
                  <c:v>360874000</c:v>
                </c:pt>
                <c:pt idx="4608">
                  <c:v>360874000</c:v>
                </c:pt>
                <c:pt idx="4609">
                  <c:v>360874000</c:v>
                </c:pt>
                <c:pt idx="4610">
                  <c:v>360874000</c:v>
                </c:pt>
                <c:pt idx="4611">
                  <c:v>360874000</c:v>
                </c:pt>
                <c:pt idx="4612">
                  <c:v>360874000</c:v>
                </c:pt>
                <c:pt idx="4613">
                  <c:v>360874000</c:v>
                </c:pt>
                <c:pt idx="4614">
                  <c:v>360874000</c:v>
                </c:pt>
                <c:pt idx="4615">
                  <c:v>360874000</c:v>
                </c:pt>
                <c:pt idx="4616">
                  <c:v>360874000</c:v>
                </c:pt>
                <c:pt idx="4617">
                  <c:v>360874000</c:v>
                </c:pt>
                <c:pt idx="4618">
                  <c:v>360874000</c:v>
                </c:pt>
                <c:pt idx="4619">
                  <c:v>360874000</c:v>
                </c:pt>
                <c:pt idx="4620">
                  <c:v>360874000</c:v>
                </c:pt>
                <c:pt idx="4621">
                  <c:v>360874000</c:v>
                </c:pt>
                <c:pt idx="4622">
                  <c:v>360874000</c:v>
                </c:pt>
                <c:pt idx="4623">
                  <c:v>360874000</c:v>
                </c:pt>
                <c:pt idx="4624">
                  <c:v>360874000</c:v>
                </c:pt>
                <c:pt idx="4625">
                  <c:v>360874000</c:v>
                </c:pt>
                <c:pt idx="4626">
                  <c:v>360874000</c:v>
                </c:pt>
                <c:pt idx="4627">
                  <c:v>360874000</c:v>
                </c:pt>
                <c:pt idx="4628">
                  <c:v>360874000</c:v>
                </c:pt>
                <c:pt idx="4629">
                  <c:v>360874000</c:v>
                </c:pt>
                <c:pt idx="4630">
                  <c:v>360874000</c:v>
                </c:pt>
                <c:pt idx="4631">
                  <c:v>360874000</c:v>
                </c:pt>
                <c:pt idx="4632">
                  <c:v>360874000</c:v>
                </c:pt>
                <c:pt idx="4633">
                  <c:v>360874000</c:v>
                </c:pt>
                <c:pt idx="4634">
                  <c:v>360875000</c:v>
                </c:pt>
                <c:pt idx="4635">
                  <c:v>360875000</c:v>
                </c:pt>
                <c:pt idx="4636">
                  <c:v>360875000</c:v>
                </c:pt>
                <c:pt idx="4637">
                  <c:v>360875000</c:v>
                </c:pt>
                <c:pt idx="4638">
                  <c:v>360875000</c:v>
                </c:pt>
                <c:pt idx="4639">
                  <c:v>360875000</c:v>
                </c:pt>
                <c:pt idx="4640">
                  <c:v>360875000</c:v>
                </c:pt>
                <c:pt idx="4641">
                  <c:v>360875000</c:v>
                </c:pt>
                <c:pt idx="4642">
                  <c:v>360875000</c:v>
                </c:pt>
                <c:pt idx="4643">
                  <c:v>360875000</c:v>
                </c:pt>
                <c:pt idx="4644">
                  <c:v>360875000</c:v>
                </c:pt>
                <c:pt idx="4645">
                  <c:v>360875000</c:v>
                </c:pt>
                <c:pt idx="4646">
                  <c:v>360875000</c:v>
                </c:pt>
                <c:pt idx="4647">
                  <c:v>360875000</c:v>
                </c:pt>
                <c:pt idx="4648">
                  <c:v>360875000</c:v>
                </c:pt>
                <c:pt idx="4649">
                  <c:v>360875000</c:v>
                </c:pt>
                <c:pt idx="4650">
                  <c:v>360875000</c:v>
                </c:pt>
                <c:pt idx="4651">
                  <c:v>360875000</c:v>
                </c:pt>
                <c:pt idx="4652">
                  <c:v>360875000</c:v>
                </c:pt>
                <c:pt idx="4653">
                  <c:v>360875000</c:v>
                </c:pt>
                <c:pt idx="4654">
                  <c:v>360875000</c:v>
                </c:pt>
                <c:pt idx="4655">
                  <c:v>360875000</c:v>
                </c:pt>
                <c:pt idx="4656">
                  <c:v>360875000</c:v>
                </c:pt>
                <c:pt idx="4657">
                  <c:v>360875000</c:v>
                </c:pt>
                <c:pt idx="4658">
                  <c:v>360875000</c:v>
                </c:pt>
                <c:pt idx="4659">
                  <c:v>360875000</c:v>
                </c:pt>
                <c:pt idx="4660">
                  <c:v>360875000</c:v>
                </c:pt>
                <c:pt idx="4661">
                  <c:v>360875000</c:v>
                </c:pt>
                <c:pt idx="4662">
                  <c:v>360875000</c:v>
                </c:pt>
                <c:pt idx="4663">
                  <c:v>360875000</c:v>
                </c:pt>
                <c:pt idx="4664">
                  <c:v>360875000</c:v>
                </c:pt>
                <c:pt idx="4665">
                  <c:v>360875000</c:v>
                </c:pt>
                <c:pt idx="4666">
                  <c:v>360875000</c:v>
                </c:pt>
                <c:pt idx="4667">
                  <c:v>360875000</c:v>
                </c:pt>
                <c:pt idx="4668">
                  <c:v>360875000</c:v>
                </c:pt>
                <c:pt idx="4669">
                  <c:v>360875000</c:v>
                </c:pt>
                <c:pt idx="4670">
                  <c:v>360875000</c:v>
                </c:pt>
                <c:pt idx="4671">
                  <c:v>360875000</c:v>
                </c:pt>
                <c:pt idx="4672">
                  <c:v>360875000</c:v>
                </c:pt>
                <c:pt idx="4673">
                  <c:v>360875000</c:v>
                </c:pt>
                <c:pt idx="4674">
                  <c:v>360875000</c:v>
                </c:pt>
                <c:pt idx="4675">
                  <c:v>360875000</c:v>
                </c:pt>
                <c:pt idx="4676">
                  <c:v>360875000</c:v>
                </c:pt>
                <c:pt idx="4677">
                  <c:v>360875000</c:v>
                </c:pt>
                <c:pt idx="4678">
                  <c:v>360875000</c:v>
                </c:pt>
                <c:pt idx="4679">
                  <c:v>360875000</c:v>
                </c:pt>
                <c:pt idx="4680">
                  <c:v>360875000</c:v>
                </c:pt>
                <c:pt idx="4681">
                  <c:v>360875000</c:v>
                </c:pt>
                <c:pt idx="4682">
                  <c:v>360875000</c:v>
                </c:pt>
                <c:pt idx="4683">
                  <c:v>360875000</c:v>
                </c:pt>
                <c:pt idx="4684">
                  <c:v>360875000</c:v>
                </c:pt>
                <c:pt idx="4685">
                  <c:v>360875000</c:v>
                </c:pt>
                <c:pt idx="4686">
                  <c:v>360875000</c:v>
                </c:pt>
                <c:pt idx="4687">
                  <c:v>360875000</c:v>
                </c:pt>
                <c:pt idx="4688">
                  <c:v>360875000</c:v>
                </c:pt>
                <c:pt idx="4689">
                  <c:v>360875000</c:v>
                </c:pt>
                <c:pt idx="4690">
                  <c:v>360875000</c:v>
                </c:pt>
                <c:pt idx="4691">
                  <c:v>360875000</c:v>
                </c:pt>
                <c:pt idx="4692">
                  <c:v>360875000</c:v>
                </c:pt>
                <c:pt idx="4693">
                  <c:v>360875000</c:v>
                </c:pt>
                <c:pt idx="4694">
                  <c:v>360875000</c:v>
                </c:pt>
                <c:pt idx="4695">
                  <c:v>360875000</c:v>
                </c:pt>
                <c:pt idx="4696">
                  <c:v>360875000</c:v>
                </c:pt>
                <c:pt idx="4697">
                  <c:v>360875000</c:v>
                </c:pt>
                <c:pt idx="4698">
                  <c:v>360875000</c:v>
                </c:pt>
                <c:pt idx="4699">
                  <c:v>360875000</c:v>
                </c:pt>
                <c:pt idx="4700">
                  <c:v>360875000</c:v>
                </c:pt>
                <c:pt idx="4701">
                  <c:v>360875000</c:v>
                </c:pt>
                <c:pt idx="4702">
                  <c:v>360875000</c:v>
                </c:pt>
                <c:pt idx="4703">
                  <c:v>360875000</c:v>
                </c:pt>
                <c:pt idx="4704">
                  <c:v>360875000</c:v>
                </c:pt>
                <c:pt idx="4705">
                  <c:v>360875000</c:v>
                </c:pt>
                <c:pt idx="4706">
                  <c:v>360875000</c:v>
                </c:pt>
                <c:pt idx="4707">
                  <c:v>360875000</c:v>
                </c:pt>
                <c:pt idx="4708">
                  <c:v>360875000</c:v>
                </c:pt>
                <c:pt idx="4709">
                  <c:v>360875000</c:v>
                </c:pt>
                <c:pt idx="4710">
                  <c:v>360875000</c:v>
                </c:pt>
                <c:pt idx="4711">
                  <c:v>360875000</c:v>
                </c:pt>
                <c:pt idx="4712">
                  <c:v>360875000</c:v>
                </c:pt>
                <c:pt idx="4713">
                  <c:v>360875000</c:v>
                </c:pt>
                <c:pt idx="4714">
                  <c:v>360875000</c:v>
                </c:pt>
                <c:pt idx="4715">
                  <c:v>360876000</c:v>
                </c:pt>
                <c:pt idx="4716">
                  <c:v>360876000</c:v>
                </c:pt>
                <c:pt idx="4717">
                  <c:v>360876000</c:v>
                </c:pt>
                <c:pt idx="4718">
                  <c:v>360876000</c:v>
                </c:pt>
                <c:pt idx="4719">
                  <c:v>360876000</c:v>
                </c:pt>
                <c:pt idx="4720">
                  <c:v>360876000</c:v>
                </c:pt>
                <c:pt idx="4721">
                  <c:v>360876000</c:v>
                </c:pt>
                <c:pt idx="4722">
                  <c:v>360876000</c:v>
                </c:pt>
                <c:pt idx="4723">
                  <c:v>360876000</c:v>
                </c:pt>
                <c:pt idx="4724">
                  <c:v>360876000</c:v>
                </c:pt>
                <c:pt idx="4725">
                  <c:v>360876000</c:v>
                </c:pt>
                <c:pt idx="4726">
                  <c:v>360876000</c:v>
                </c:pt>
                <c:pt idx="4727">
                  <c:v>360876000</c:v>
                </c:pt>
                <c:pt idx="4728">
                  <c:v>360876000</c:v>
                </c:pt>
                <c:pt idx="4729">
                  <c:v>360876000</c:v>
                </c:pt>
                <c:pt idx="4730">
                  <c:v>360876000</c:v>
                </c:pt>
                <c:pt idx="4731">
                  <c:v>360876000</c:v>
                </c:pt>
                <c:pt idx="4732">
                  <c:v>360876000</c:v>
                </c:pt>
                <c:pt idx="4733">
                  <c:v>360876000</c:v>
                </c:pt>
                <c:pt idx="4734">
                  <c:v>360876000</c:v>
                </c:pt>
                <c:pt idx="4735">
                  <c:v>360876000</c:v>
                </c:pt>
                <c:pt idx="4736">
                  <c:v>360876000</c:v>
                </c:pt>
                <c:pt idx="4737">
                  <c:v>360876000</c:v>
                </c:pt>
                <c:pt idx="4738">
                  <c:v>360876000</c:v>
                </c:pt>
                <c:pt idx="4739">
                  <c:v>360876000</c:v>
                </c:pt>
                <c:pt idx="4740">
                  <c:v>360876000</c:v>
                </c:pt>
                <c:pt idx="4741">
                  <c:v>360876000</c:v>
                </c:pt>
                <c:pt idx="4742">
                  <c:v>360876000</c:v>
                </c:pt>
                <c:pt idx="4743">
                  <c:v>360876000</c:v>
                </c:pt>
                <c:pt idx="4744">
                  <c:v>360876000</c:v>
                </c:pt>
                <c:pt idx="4745">
                  <c:v>360876000</c:v>
                </c:pt>
                <c:pt idx="4746">
                  <c:v>360876000</c:v>
                </c:pt>
                <c:pt idx="4747">
                  <c:v>360876000</c:v>
                </c:pt>
                <c:pt idx="4748">
                  <c:v>360876000</c:v>
                </c:pt>
                <c:pt idx="4749">
                  <c:v>360876000</c:v>
                </c:pt>
                <c:pt idx="4750">
                  <c:v>360876000</c:v>
                </c:pt>
                <c:pt idx="4751">
                  <c:v>360876000</c:v>
                </c:pt>
                <c:pt idx="4752">
                  <c:v>360876000</c:v>
                </c:pt>
                <c:pt idx="4753">
                  <c:v>360876000</c:v>
                </c:pt>
                <c:pt idx="4754">
                  <c:v>360876000</c:v>
                </c:pt>
                <c:pt idx="4755">
                  <c:v>360876000</c:v>
                </c:pt>
                <c:pt idx="4756">
                  <c:v>360876000</c:v>
                </c:pt>
                <c:pt idx="4757">
                  <c:v>360876000</c:v>
                </c:pt>
                <c:pt idx="4758">
                  <c:v>360876000</c:v>
                </c:pt>
                <c:pt idx="4759">
                  <c:v>360876000</c:v>
                </c:pt>
                <c:pt idx="4760">
                  <c:v>360876000</c:v>
                </c:pt>
                <c:pt idx="4761">
                  <c:v>360876000</c:v>
                </c:pt>
                <c:pt idx="4762">
                  <c:v>360876000</c:v>
                </c:pt>
                <c:pt idx="4763">
                  <c:v>360876000</c:v>
                </c:pt>
                <c:pt idx="4764">
                  <c:v>360876000</c:v>
                </c:pt>
                <c:pt idx="4765">
                  <c:v>360876000</c:v>
                </c:pt>
                <c:pt idx="4766">
                  <c:v>360876000</c:v>
                </c:pt>
                <c:pt idx="4767">
                  <c:v>360876000</c:v>
                </c:pt>
                <c:pt idx="4768">
                  <c:v>360876000</c:v>
                </c:pt>
                <c:pt idx="4769">
                  <c:v>360876000</c:v>
                </c:pt>
                <c:pt idx="4770">
                  <c:v>360876000</c:v>
                </c:pt>
                <c:pt idx="4771">
                  <c:v>360876000</c:v>
                </c:pt>
                <c:pt idx="4772">
                  <c:v>360876000</c:v>
                </c:pt>
                <c:pt idx="4773">
                  <c:v>360877000</c:v>
                </c:pt>
                <c:pt idx="4774">
                  <c:v>360877000</c:v>
                </c:pt>
                <c:pt idx="4775">
                  <c:v>360877000</c:v>
                </c:pt>
                <c:pt idx="4776">
                  <c:v>360877000</c:v>
                </c:pt>
                <c:pt idx="4777">
                  <c:v>360877000</c:v>
                </c:pt>
                <c:pt idx="4778">
                  <c:v>360877000</c:v>
                </c:pt>
                <c:pt idx="4779">
                  <c:v>360877000</c:v>
                </c:pt>
                <c:pt idx="4780">
                  <c:v>360877000</c:v>
                </c:pt>
                <c:pt idx="4781">
                  <c:v>360877000</c:v>
                </c:pt>
                <c:pt idx="4782">
                  <c:v>360877000</c:v>
                </c:pt>
                <c:pt idx="4783">
                  <c:v>360877000</c:v>
                </c:pt>
                <c:pt idx="4784">
                  <c:v>360877000</c:v>
                </c:pt>
                <c:pt idx="4785">
                  <c:v>360877000</c:v>
                </c:pt>
                <c:pt idx="4786">
                  <c:v>360877000</c:v>
                </c:pt>
                <c:pt idx="4787">
                  <c:v>360877000</c:v>
                </c:pt>
                <c:pt idx="4788">
                  <c:v>360877000</c:v>
                </c:pt>
                <c:pt idx="4789">
                  <c:v>360877000</c:v>
                </c:pt>
                <c:pt idx="4790">
                  <c:v>360877000</c:v>
                </c:pt>
                <c:pt idx="4791">
                  <c:v>360877000</c:v>
                </c:pt>
                <c:pt idx="4792">
                  <c:v>360877000</c:v>
                </c:pt>
                <c:pt idx="4793">
                  <c:v>360877000</c:v>
                </c:pt>
                <c:pt idx="4794">
                  <c:v>360877000</c:v>
                </c:pt>
                <c:pt idx="4795">
                  <c:v>360877000</c:v>
                </c:pt>
                <c:pt idx="4796">
                  <c:v>360877000</c:v>
                </c:pt>
                <c:pt idx="4797">
                  <c:v>360877000</c:v>
                </c:pt>
                <c:pt idx="4798">
                  <c:v>360877000</c:v>
                </c:pt>
                <c:pt idx="4799">
                  <c:v>360877000</c:v>
                </c:pt>
                <c:pt idx="4800">
                  <c:v>360877000</c:v>
                </c:pt>
                <c:pt idx="4801">
                  <c:v>360877000</c:v>
                </c:pt>
                <c:pt idx="4802">
                  <c:v>360877000</c:v>
                </c:pt>
                <c:pt idx="4803">
                  <c:v>360877000</c:v>
                </c:pt>
                <c:pt idx="4804">
                  <c:v>360877000</c:v>
                </c:pt>
                <c:pt idx="4805">
                  <c:v>360877000</c:v>
                </c:pt>
                <c:pt idx="4806">
                  <c:v>360877000</c:v>
                </c:pt>
                <c:pt idx="4807">
                  <c:v>360877000</c:v>
                </c:pt>
                <c:pt idx="4808">
                  <c:v>360877000</c:v>
                </c:pt>
                <c:pt idx="4809">
                  <c:v>360877000</c:v>
                </c:pt>
                <c:pt idx="4810">
                  <c:v>360877000</c:v>
                </c:pt>
                <c:pt idx="4811">
                  <c:v>360877000</c:v>
                </c:pt>
                <c:pt idx="4812">
                  <c:v>360877000</c:v>
                </c:pt>
                <c:pt idx="4813">
                  <c:v>360877000</c:v>
                </c:pt>
                <c:pt idx="4814">
                  <c:v>360877000</c:v>
                </c:pt>
                <c:pt idx="4815">
                  <c:v>360877000</c:v>
                </c:pt>
                <c:pt idx="4816">
                  <c:v>360877000</c:v>
                </c:pt>
                <c:pt idx="4817">
                  <c:v>360877000</c:v>
                </c:pt>
                <c:pt idx="4818">
                  <c:v>360877000</c:v>
                </c:pt>
                <c:pt idx="4819">
                  <c:v>360877000</c:v>
                </c:pt>
                <c:pt idx="4820">
                  <c:v>360877000</c:v>
                </c:pt>
                <c:pt idx="4821">
                  <c:v>360877000</c:v>
                </c:pt>
                <c:pt idx="4822">
                  <c:v>360877000</c:v>
                </c:pt>
                <c:pt idx="4823">
                  <c:v>360877000</c:v>
                </c:pt>
                <c:pt idx="4824">
                  <c:v>360877000</c:v>
                </c:pt>
                <c:pt idx="4825">
                  <c:v>360877000</c:v>
                </c:pt>
                <c:pt idx="4826">
                  <c:v>360877000</c:v>
                </c:pt>
                <c:pt idx="4827">
                  <c:v>360877000</c:v>
                </c:pt>
                <c:pt idx="4828">
                  <c:v>360877000</c:v>
                </c:pt>
                <c:pt idx="4829">
                  <c:v>360877000</c:v>
                </c:pt>
                <c:pt idx="4830">
                  <c:v>360877000</c:v>
                </c:pt>
                <c:pt idx="4831">
                  <c:v>360878000</c:v>
                </c:pt>
                <c:pt idx="4832">
                  <c:v>360878000</c:v>
                </c:pt>
                <c:pt idx="4833">
                  <c:v>360878000</c:v>
                </c:pt>
                <c:pt idx="4834">
                  <c:v>360878000</c:v>
                </c:pt>
                <c:pt idx="4835">
                  <c:v>360878000</c:v>
                </c:pt>
                <c:pt idx="4836">
                  <c:v>360878000</c:v>
                </c:pt>
                <c:pt idx="4837">
                  <c:v>360878000</c:v>
                </c:pt>
                <c:pt idx="4838">
                  <c:v>360878000</c:v>
                </c:pt>
                <c:pt idx="4839">
                  <c:v>360878000</c:v>
                </c:pt>
                <c:pt idx="4840">
                  <c:v>360878000</c:v>
                </c:pt>
                <c:pt idx="4841">
                  <c:v>360878000</c:v>
                </c:pt>
                <c:pt idx="4842">
                  <c:v>360878000</c:v>
                </c:pt>
                <c:pt idx="4843">
                  <c:v>360878000</c:v>
                </c:pt>
                <c:pt idx="4844">
                  <c:v>360878000</c:v>
                </c:pt>
                <c:pt idx="4845">
                  <c:v>360878000</c:v>
                </c:pt>
                <c:pt idx="4846">
                  <c:v>360878000</c:v>
                </c:pt>
                <c:pt idx="4847">
                  <c:v>360878000</c:v>
                </c:pt>
                <c:pt idx="4848">
                  <c:v>360878000</c:v>
                </c:pt>
                <c:pt idx="4849">
                  <c:v>360878000</c:v>
                </c:pt>
                <c:pt idx="4850">
                  <c:v>360878000</c:v>
                </c:pt>
                <c:pt idx="4851">
                  <c:v>360878000</c:v>
                </c:pt>
                <c:pt idx="4852">
                  <c:v>360878000</c:v>
                </c:pt>
                <c:pt idx="4853">
                  <c:v>360878000</c:v>
                </c:pt>
                <c:pt idx="4854">
                  <c:v>360878000</c:v>
                </c:pt>
                <c:pt idx="4855">
                  <c:v>360878000</c:v>
                </c:pt>
                <c:pt idx="4856">
                  <c:v>360878000</c:v>
                </c:pt>
                <c:pt idx="4857">
                  <c:v>360878000</c:v>
                </c:pt>
                <c:pt idx="4858">
                  <c:v>360878000</c:v>
                </c:pt>
                <c:pt idx="4859">
                  <c:v>360878000</c:v>
                </c:pt>
                <c:pt idx="4860">
                  <c:v>360878000</c:v>
                </c:pt>
                <c:pt idx="4861">
                  <c:v>360878000</c:v>
                </c:pt>
                <c:pt idx="4862">
                  <c:v>360878000</c:v>
                </c:pt>
                <c:pt idx="4863">
                  <c:v>360878000</c:v>
                </c:pt>
                <c:pt idx="4864">
                  <c:v>360878000</c:v>
                </c:pt>
                <c:pt idx="4865">
                  <c:v>360878000</c:v>
                </c:pt>
                <c:pt idx="4866">
                  <c:v>360878000</c:v>
                </c:pt>
                <c:pt idx="4867">
                  <c:v>360878000</c:v>
                </c:pt>
                <c:pt idx="4868">
                  <c:v>360878000</c:v>
                </c:pt>
                <c:pt idx="4869">
                  <c:v>360878000</c:v>
                </c:pt>
                <c:pt idx="4870">
                  <c:v>360878000</c:v>
                </c:pt>
                <c:pt idx="4871">
                  <c:v>360878000</c:v>
                </c:pt>
                <c:pt idx="4872">
                  <c:v>360878000</c:v>
                </c:pt>
                <c:pt idx="4873">
                  <c:v>360878000</c:v>
                </c:pt>
                <c:pt idx="4874">
                  <c:v>360878000</c:v>
                </c:pt>
                <c:pt idx="4875">
                  <c:v>360878000</c:v>
                </c:pt>
                <c:pt idx="4876">
                  <c:v>360878000</c:v>
                </c:pt>
                <c:pt idx="4877">
                  <c:v>360878000</c:v>
                </c:pt>
                <c:pt idx="4878">
                  <c:v>360878000</c:v>
                </c:pt>
                <c:pt idx="4879">
                  <c:v>360878000</c:v>
                </c:pt>
                <c:pt idx="4880">
                  <c:v>360878000</c:v>
                </c:pt>
                <c:pt idx="4881">
                  <c:v>360878000</c:v>
                </c:pt>
                <c:pt idx="4882">
                  <c:v>360878000</c:v>
                </c:pt>
                <c:pt idx="4883">
                  <c:v>360878000</c:v>
                </c:pt>
                <c:pt idx="4884">
                  <c:v>360878000</c:v>
                </c:pt>
                <c:pt idx="4885">
                  <c:v>360878000</c:v>
                </c:pt>
                <c:pt idx="4886">
                  <c:v>360878000</c:v>
                </c:pt>
                <c:pt idx="4887">
                  <c:v>360878000</c:v>
                </c:pt>
                <c:pt idx="4888">
                  <c:v>360878000</c:v>
                </c:pt>
                <c:pt idx="4889">
                  <c:v>360878000</c:v>
                </c:pt>
                <c:pt idx="4890">
                  <c:v>360878000</c:v>
                </c:pt>
                <c:pt idx="4891">
                  <c:v>360878000</c:v>
                </c:pt>
                <c:pt idx="4892">
                  <c:v>360878000</c:v>
                </c:pt>
                <c:pt idx="4893">
                  <c:v>360878000</c:v>
                </c:pt>
                <c:pt idx="4894">
                  <c:v>360878000</c:v>
                </c:pt>
                <c:pt idx="4895">
                  <c:v>360878000</c:v>
                </c:pt>
                <c:pt idx="4896">
                  <c:v>360878000</c:v>
                </c:pt>
                <c:pt idx="4897">
                  <c:v>360878000</c:v>
                </c:pt>
                <c:pt idx="4898">
                  <c:v>360878000</c:v>
                </c:pt>
                <c:pt idx="4899">
                  <c:v>360878000</c:v>
                </c:pt>
                <c:pt idx="4900">
                  <c:v>360878000</c:v>
                </c:pt>
                <c:pt idx="4901">
                  <c:v>360878000</c:v>
                </c:pt>
                <c:pt idx="4902">
                  <c:v>360879000</c:v>
                </c:pt>
                <c:pt idx="4903">
                  <c:v>360879000</c:v>
                </c:pt>
                <c:pt idx="4904">
                  <c:v>360879000</c:v>
                </c:pt>
                <c:pt idx="4905">
                  <c:v>360879000</c:v>
                </c:pt>
                <c:pt idx="4906">
                  <c:v>360879000</c:v>
                </c:pt>
                <c:pt idx="4907">
                  <c:v>360879000</c:v>
                </c:pt>
                <c:pt idx="4908">
                  <c:v>360879000</c:v>
                </c:pt>
                <c:pt idx="4909">
                  <c:v>360879000</c:v>
                </c:pt>
                <c:pt idx="4910">
                  <c:v>360879000</c:v>
                </c:pt>
                <c:pt idx="4911">
                  <c:v>360879000</c:v>
                </c:pt>
                <c:pt idx="4912">
                  <c:v>360879000</c:v>
                </c:pt>
                <c:pt idx="4913">
                  <c:v>360879000</c:v>
                </c:pt>
                <c:pt idx="4914">
                  <c:v>360879000</c:v>
                </c:pt>
                <c:pt idx="4915">
                  <c:v>360879000</c:v>
                </c:pt>
                <c:pt idx="4916">
                  <c:v>360879000</c:v>
                </c:pt>
                <c:pt idx="4917">
                  <c:v>360879000</c:v>
                </c:pt>
                <c:pt idx="4918">
                  <c:v>360879000</c:v>
                </c:pt>
                <c:pt idx="4919">
                  <c:v>360879000</c:v>
                </c:pt>
                <c:pt idx="4920">
                  <c:v>360879000</c:v>
                </c:pt>
                <c:pt idx="4921">
                  <c:v>360879000</c:v>
                </c:pt>
                <c:pt idx="4922">
                  <c:v>360879000</c:v>
                </c:pt>
                <c:pt idx="4923">
                  <c:v>360879000</c:v>
                </c:pt>
                <c:pt idx="4924">
                  <c:v>360879000</c:v>
                </c:pt>
                <c:pt idx="4925">
                  <c:v>360879000</c:v>
                </c:pt>
                <c:pt idx="4926">
                  <c:v>360879000</c:v>
                </c:pt>
                <c:pt idx="4927">
                  <c:v>360879000</c:v>
                </c:pt>
                <c:pt idx="4928">
                  <c:v>360879000</c:v>
                </c:pt>
                <c:pt idx="4929">
                  <c:v>360879000</c:v>
                </c:pt>
                <c:pt idx="4930">
                  <c:v>360879000</c:v>
                </c:pt>
                <c:pt idx="4931">
                  <c:v>360879000</c:v>
                </c:pt>
                <c:pt idx="4932">
                  <c:v>360879000</c:v>
                </c:pt>
                <c:pt idx="4933">
                  <c:v>360879000</c:v>
                </c:pt>
                <c:pt idx="4934">
                  <c:v>360879000</c:v>
                </c:pt>
                <c:pt idx="4935">
                  <c:v>360879000</c:v>
                </c:pt>
                <c:pt idx="4936">
                  <c:v>360879000</c:v>
                </c:pt>
                <c:pt idx="4937">
                  <c:v>360879000</c:v>
                </c:pt>
                <c:pt idx="4938">
                  <c:v>360879000</c:v>
                </c:pt>
                <c:pt idx="4939">
                  <c:v>360879000</c:v>
                </c:pt>
                <c:pt idx="4940">
                  <c:v>360879000</c:v>
                </c:pt>
                <c:pt idx="4941">
                  <c:v>360879000</c:v>
                </c:pt>
                <c:pt idx="4942">
                  <c:v>360879000</c:v>
                </c:pt>
                <c:pt idx="4943">
                  <c:v>360879000</c:v>
                </c:pt>
                <c:pt idx="4944">
                  <c:v>360879000</c:v>
                </c:pt>
                <c:pt idx="4945">
                  <c:v>360879000</c:v>
                </c:pt>
                <c:pt idx="4946">
                  <c:v>360879000</c:v>
                </c:pt>
                <c:pt idx="4947">
                  <c:v>360879000</c:v>
                </c:pt>
                <c:pt idx="4948">
                  <c:v>360879000</c:v>
                </c:pt>
                <c:pt idx="4949">
                  <c:v>360879000</c:v>
                </c:pt>
                <c:pt idx="4950">
                  <c:v>360879000</c:v>
                </c:pt>
                <c:pt idx="4951">
                  <c:v>360879000</c:v>
                </c:pt>
                <c:pt idx="4952">
                  <c:v>360879000</c:v>
                </c:pt>
                <c:pt idx="4953">
                  <c:v>360879000</c:v>
                </c:pt>
                <c:pt idx="4954">
                  <c:v>360879000</c:v>
                </c:pt>
                <c:pt idx="4955">
                  <c:v>360879000</c:v>
                </c:pt>
                <c:pt idx="4956">
                  <c:v>360879000</c:v>
                </c:pt>
                <c:pt idx="4957">
                  <c:v>360879000</c:v>
                </c:pt>
                <c:pt idx="4958">
                  <c:v>360879000</c:v>
                </c:pt>
                <c:pt idx="4959">
                  <c:v>360879000</c:v>
                </c:pt>
                <c:pt idx="4960">
                  <c:v>360879000</c:v>
                </c:pt>
                <c:pt idx="4961">
                  <c:v>360879000</c:v>
                </c:pt>
                <c:pt idx="4962">
                  <c:v>360879000</c:v>
                </c:pt>
                <c:pt idx="4963">
                  <c:v>360879000</c:v>
                </c:pt>
                <c:pt idx="4964">
                  <c:v>360879000</c:v>
                </c:pt>
                <c:pt idx="4965">
                  <c:v>360879000</c:v>
                </c:pt>
                <c:pt idx="4966">
                  <c:v>360879000</c:v>
                </c:pt>
                <c:pt idx="4967">
                  <c:v>360879000</c:v>
                </c:pt>
                <c:pt idx="4968">
                  <c:v>360879000</c:v>
                </c:pt>
                <c:pt idx="4969">
                  <c:v>360880000</c:v>
                </c:pt>
                <c:pt idx="4970">
                  <c:v>360880000</c:v>
                </c:pt>
                <c:pt idx="4971">
                  <c:v>360880000</c:v>
                </c:pt>
                <c:pt idx="4972">
                  <c:v>360880000</c:v>
                </c:pt>
                <c:pt idx="4973">
                  <c:v>360880000</c:v>
                </c:pt>
                <c:pt idx="4974">
                  <c:v>360880000</c:v>
                </c:pt>
                <c:pt idx="4975">
                  <c:v>360880000</c:v>
                </c:pt>
                <c:pt idx="4976">
                  <c:v>360880000</c:v>
                </c:pt>
                <c:pt idx="4977">
                  <c:v>360880000</c:v>
                </c:pt>
                <c:pt idx="4978">
                  <c:v>360880000</c:v>
                </c:pt>
                <c:pt idx="4979">
                  <c:v>360880000</c:v>
                </c:pt>
                <c:pt idx="4980">
                  <c:v>360880000</c:v>
                </c:pt>
                <c:pt idx="4981">
                  <c:v>360880000</c:v>
                </c:pt>
                <c:pt idx="4982">
                  <c:v>360880000</c:v>
                </c:pt>
                <c:pt idx="4983">
                  <c:v>360880000</c:v>
                </c:pt>
                <c:pt idx="4984">
                  <c:v>360880000</c:v>
                </c:pt>
                <c:pt idx="4985">
                  <c:v>360880000</c:v>
                </c:pt>
                <c:pt idx="4986">
                  <c:v>360880000</c:v>
                </c:pt>
                <c:pt idx="4987">
                  <c:v>360880000</c:v>
                </c:pt>
                <c:pt idx="4988">
                  <c:v>360880000</c:v>
                </c:pt>
                <c:pt idx="4989">
                  <c:v>360880000</c:v>
                </c:pt>
                <c:pt idx="4990">
                  <c:v>360880000</c:v>
                </c:pt>
                <c:pt idx="4991">
                  <c:v>360880000</c:v>
                </c:pt>
                <c:pt idx="4992">
                  <c:v>360880000</c:v>
                </c:pt>
                <c:pt idx="4993">
                  <c:v>360880000</c:v>
                </c:pt>
                <c:pt idx="4994">
                  <c:v>360880000</c:v>
                </c:pt>
                <c:pt idx="4995">
                  <c:v>360880000</c:v>
                </c:pt>
                <c:pt idx="4996">
                  <c:v>360880000</c:v>
                </c:pt>
                <c:pt idx="4997">
                  <c:v>360880000</c:v>
                </c:pt>
                <c:pt idx="4998">
                  <c:v>360880000</c:v>
                </c:pt>
                <c:pt idx="4999">
                  <c:v>360880000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5B6-4882-B046-62B3BE9B4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626944"/>
        <c:axId val="162628736"/>
      </c:lineChart>
      <c:catAx>
        <c:axId val="1626269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8736"/>
        <c:crosses val="autoZero"/>
        <c:auto val="1"/>
        <c:lblAlgn val="ctr"/>
        <c:lblOffset val="100"/>
        <c:tickLblSkip val="500"/>
        <c:tickMarkSkip val="500"/>
        <c:noMultiLvlLbl val="0"/>
      </c:catAx>
      <c:valAx>
        <c:axId val="162628736"/>
        <c:scaling>
          <c:orientation val="minMax"/>
          <c:min val="3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Objective</a:t>
                </a:r>
                <a:r>
                  <a:rPr lang="en-US" baseline="0" dirty="0"/>
                  <a:t> Bound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694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35168"/>
        <c:axId val="164936704"/>
      </c:barChart>
      <c:catAx>
        <c:axId val="1649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6704"/>
        <c:crosses val="autoZero"/>
        <c:auto val="1"/>
        <c:lblAlgn val="ctr"/>
        <c:lblOffset val="100"/>
        <c:noMultiLvlLbl val="0"/>
      </c:catAx>
      <c:valAx>
        <c:axId val="1649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2921472"/>
        <c:axId val="163158272"/>
      </c:barChart>
      <c:catAx>
        <c:axId val="16292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58272"/>
        <c:crosses val="autoZero"/>
        <c:auto val="1"/>
        <c:lblAlgn val="ctr"/>
        <c:lblOffset val="100"/>
        <c:noMultiLvlLbl val="0"/>
      </c:catAx>
      <c:valAx>
        <c:axId val="163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2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244928"/>
        <c:axId val="172767872"/>
      </c:barChart>
      <c:catAx>
        <c:axId val="16724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7872"/>
        <c:crosses val="autoZero"/>
        <c:auto val="1"/>
        <c:lblAlgn val="ctr"/>
        <c:lblOffset val="100"/>
        <c:noMultiLvlLbl val="0"/>
      </c:catAx>
      <c:valAx>
        <c:axId val="17276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4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4186880"/>
        <c:axId val="174189184"/>
      </c:barChart>
      <c:catAx>
        <c:axId val="17418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9184"/>
        <c:crosses val="autoZero"/>
        <c:auto val="1"/>
        <c:lblAlgn val="ctr"/>
        <c:lblOffset val="100"/>
        <c:noMultiLvlLbl val="0"/>
      </c:catAx>
      <c:valAx>
        <c:axId val="1741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3819008"/>
        <c:axId val="193820928"/>
      </c:barChart>
      <c:catAx>
        <c:axId val="1938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20928"/>
        <c:crosses val="autoZero"/>
        <c:auto val="1"/>
        <c:lblAlgn val="ctr"/>
        <c:lblOffset val="100"/>
        <c:noMultiLvlLbl val="0"/>
      </c:catAx>
      <c:valAx>
        <c:axId val="1938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326016"/>
        <c:axId val="164331904"/>
      </c:barChart>
      <c:catAx>
        <c:axId val="1643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31904"/>
        <c:crosses val="autoZero"/>
        <c:auto val="1"/>
        <c:lblAlgn val="ctr"/>
        <c:lblOffset val="100"/>
        <c:noMultiLvlLbl val="0"/>
      </c:catAx>
      <c:valAx>
        <c:axId val="1643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43360"/>
        <c:axId val="165115008"/>
      </c:barChart>
      <c:catAx>
        <c:axId val="1649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15008"/>
        <c:crosses val="autoZero"/>
        <c:auto val="1"/>
        <c:lblAlgn val="ctr"/>
        <c:lblOffset val="100"/>
        <c:noMultiLvlLbl val="0"/>
      </c:catAx>
      <c:valAx>
        <c:axId val="1651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4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815488"/>
        <c:axId val="174077824"/>
      </c:barChart>
      <c:catAx>
        <c:axId val="172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77824"/>
        <c:crosses val="autoZero"/>
        <c:auto val="1"/>
        <c:lblAlgn val="ctr"/>
        <c:lblOffset val="100"/>
        <c:noMultiLvlLbl val="0"/>
      </c:catAx>
      <c:valAx>
        <c:axId val="1740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D9A0-7C28-45B2-8C5B-BC4A6147786B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6FE8-8EBC-43C9-AFA0-07FE41C8F1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6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9D6-D81C-42A9-8669-C27B2214749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7700" y="692696"/>
            <a:ext cx="7848600" cy="5688632"/>
          </a:xfrm>
        </p:spPr>
        <p:txBody>
          <a:bodyPr>
            <a:normAutofit/>
          </a:bodyPr>
          <a:lstStyle/>
          <a:p>
            <a:r>
              <a:rPr lang="en-NZ" sz="7200" dirty="0" err="1" smtClean="0">
                <a:solidFill>
                  <a:srgbClr val="1F497D"/>
                </a:solidFill>
              </a:rPr>
              <a:t>SDDP.jl</a:t>
            </a:r>
            <a:r>
              <a:rPr lang="en-NZ" sz="7200" dirty="0" smtClean="0">
                <a:solidFill>
                  <a:srgbClr val="1F497D"/>
                </a:solidFill>
              </a:rPr>
              <a:t/>
            </a:r>
            <a:br>
              <a:rPr lang="en-NZ" sz="7200" dirty="0" smtClean="0">
                <a:solidFill>
                  <a:srgbClr val="1F497D"/>
                </a:solidFill>
              </a:rPr>
            </a:br>
            <a:r>
              <a:rPr lang="en-NZ" sz="2000" dirty="0" smtClean="0">
                <a:solidFill>
                  <a:srgbClr val="1F497D"/>
                </a:solidFill>
              </a:rPr>
              <a:t>A Julia library for Stochastic Dual Dynamic Programming</a:t>
            </a:r>
            <a:r>
              <a:rPr lang="en-NZ" sz="3600" dirty="0">
                <a:solidFill>
                  <a:srgbClr val="1F497D"/>
                </a:solidFill>
              </a:rPr>
              <a:t/>
            </a:r>
            <a:br>
              <a:rPr lang="en-NZ" sz="3600" dirty="0">
                <a:solidFill>
                  <a:srgbClr val="1F497D"/>
                </a:solidFill>
              </a:rPr>
            </a:br>
            <a:r>
              <a:rPr lang="en-NZ" sz="4000" cap="none" dirty="0">
                <a:solidFill>
                  <a:srgbClr val="1F497D"/>
                </a:solidFill>
              </a:rPr>
              <a:t/>
            </a:r>
            <a:br>
              <a:rPr lang="en-NZ" sz="4000" cap="none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Oscar </a:t>
            </a:r>
            <a:r>
              <a:rPr lang="en-NZ" sz="2000" dirty="0" smtClean="0">
                <a:solidFill>
                  <a:srgbClr val="1F497D"/>
                </a:solidFill>
              </a:rPr>
              <a:t>Dowson</a:t>
            </a:r>
            <a:r>
              <a:rPr lang="en-NZ" sz="2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NZ" sz="2000" baseline="30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Z" sz="2000" dirty="0" smtClean="0">
                <a:solidFill>
                  <a:srgbClr val="1F497D"/>
                </a:solidFill>
              </a:rPr>
              <a:t>, </a:t>
            </a:r>
            <a:r>
              <a:rPr lang="en-NZ" sz="2000" dirty="0">
                <a:solidFill>
                  <a:srgbClr val="1F497D"/>
                </a:solidFill>
              </a:rPr>
              <a:t>Lea </a:t>
            </a:r>
            <a:r>
              <a:rPr lang="en-NZ" sz="2000" dirty="0" err="1" smtClean="0">
                <a:solidFill>
                  <a:srgbClr val="1F497D"/>
                </a:solidFill>
              </a:rPr>
              <a:t>Kapelevich</a:t>
            </a:r>
            <a:r>
              <a:rPr lang="en-NZ" sz="2000" baseline="30000" dirty="0" err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NZ" sz="2000" dirty="0" smtClean="0">
                <a:solidFill>
                  <a:srgbClr val="1F497D"/>
                </a:solidFill>
              </a:rPr>
              <a:t/>
            </a:r>
            <a:br>
              <a:rPr lang="en-NZ" sz="2000" dirty="0" smtClean="0">
                <a:solidFill>
                  <a:srgbClr val="1F497D"/>
                </a:solidFill>
              </a:rPr>
            </a:br>
            <a:r>
              <a:rPr lang="en-NZ" sz="1600" i="1" dirty="0">
                <a:solidFill>
                  <a:srgbClr val="1F497D"/>
                </a:solidFill>
              </a:rPr>
              <a:t/>
            </a:r>
            <a:br>
              <a:rPr lang="en-NZ" sz="1600" i="1" dirty="0">
                <a:solidFill>
                  <a:srgbClr val="1F497D"/>
                </a:solidFill>
              </a:rPr>
            </a:br>
            <a:r>
              <a:rPr lang="en-NZ" sz="1200" baseline="30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of Engineering Science, University of Auckland, New Zealand.</a:t>
            </a:r>
            <a:r>
              <a:rPr lang="en-NZ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NZ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baseline="30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NZ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Operations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Research </a:t>
            </a:r>
            <a:r>
              <a:rPr lang="en-NZ" sz="1200" i="1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, Massachusetts Institute of Technology, Cambridge, MA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i="1" dirty="0" smtClean="0">
                <a:solidFill>
                  <a:srgbClr val="1F497D"/>
                </a:solidFill>
              </a:rPr>
              <a:t/>
            </a:r>
            <a:br>
              <a:rPr lang="en-NZ" sz="1200" i="1" dirty="0" smtClean="0">
                <a:solidFill>
                  <a:srgbClr val="1F497D"/>
                </a:solidFill>
              </a:rPr>
            </a:br>
            <a:r>
              <a:rPr lang="en-NZ" sz="1200" i="1" dirty="0" smtClean="0">
                <a:solidFill>
                  <a:srgbClr val="1F497D"/>
                </a:solidFill>
              </a:rPr>
              <a:t>*</a:t>
            </a:r>
            <a:r>
              <a:rPr lang="en-NZ" sz="12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odow003@aucklanduni.ac.nz</a:t>
            </a:r>
            <a:endParaRPr lang="en-NZ" b="1" cap="none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dow003\AppData\Local\Temp\wz4115\UOA Logos\UOA Logos\Horizontal\Reverse\UOA-HR-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14" y="116632"/>
            <a:ext cx="2565301" cy="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  <a:p>
            <a:r>
              <a:rPr lang="en-NZ" sz="2400" dirty="0" smtClean="0">
                <a:solidFill>
                  <a:schemeClr val="bg1">
                    <a:lumMod val="50000"/>
                  </a:schemeClr>
                </a:solidFill>
              </a:rPr>
              <a:t>a.k.a. the shameless plug for Thursday morning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chemeClr val="accent2"/>
                </a:solidFill>
              </a:rPr>
              <a:t>Grass</a:t>
            </a:r>
            <a:r>
              <a:rPr lang="en-NZ" dirty="0" smtClean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19" name="Picture 18" descr="A close up of an engine&#10;&#10;Description generated with high confidenc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0" y="3794078"/>
            <a:ext cx="4572000" cy="3088967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pic>
        <p:nvPicPr>
          <p:cNvPr id="27" name="Picture 26" descr="A picture containing person, man, fence, outdoor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3021" b="38358"/>
          <a:stretch/>
        </p:blipFill>
        <p:spPr>
          <a:xfrm>
            <a:off x="4572000" y="3804295"/>
            <a:ext cx="4572000" cy="3078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20759" y="3506778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tx2"/>
                </a:solidFill>
              </a:rPr>
              <a:t>Turbine grass into the cow </a:t>
            </a:r>
            <a:r>
              <a:rPr lang="en-NZ" dirty="0"/>
              <a:t>and </a:t>
            </a:r>
            <a:r>
              <a:rPr lang="en-NZ" b="1" dirty="0">
                <a:solidFill>
                  <a:schemeClr val="accent2"/>
                </a:solidFill>
              </a:rPr>
              <a:t>Turbine the cow to produce milk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chemeClr val="accent2"/>
                </a:solidFill>
              </a:rPr>
              <a:t>Grass</a:t>
            </a:r>
            <a:r>
              <a:rPr lang="en-NZ" dirty="0" smtClean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95533" y="3487153"/>
            <a:ext cx="9239533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 smtClean="0">
                <a:solidFill>
                  <a:schemeClr val="accent2"/>
                </a:solidFill>
              </a:rPr>
              <a:t>maize or palm kernel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accent2"/>
                </a:solidFill>
              </a:rPr>
              <a:t>coal</a:t>
            </a:r>
          </a:p>
        </p:txBody>
      </p:sp>
      <p:pic>
        <p:nvPicPr>
          <p:cNvPr id="6" name="Picture 5" descr="A picture containing tree, colored&#10;&#10;Description generated with high confidenc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" b="10558"/>
          <a:stretch/>
        </p:blipFill>
        <p:spPr>
          <a:xfrm>
            <a:off x="1098" y="3790585"/>
            <a:ext cx="4572000" cy="3070154"/>
          </a:xfrm>
          <a:prstGeom prst="rect">
            <a:avLst/>
          </a:prstGeom>
        </p:spPr>
      </p:pic>
      <p:pic>
        <p:nvPicPr>
          <p:cNvPr id="7" name="Picture 6" descr="A basket full of corn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5"/>
          <a:stretch/>
        </p:blipFill>
        <p:spPr>
          <a:xfrm>
            <a:off x="4572000" y="3800868"/>
            <a:ext cx="4572000" cy="3057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tx2"/>
                </a:solidFill>
              </a:rPr>
              <a:t>stochastic Dual Dynamic Programming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 complicated solution technique. The details need not concern 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1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smtClean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>
                <a:solidFill>
                  <a:schemeClr val="tx2"/>
                </a:solidFill>
              </a:rPr>
              <a:t>ThAt</a:t>
            </a:r>
            <a:r>
              <a:rPr lang="en-NZ" dirty="0" smtClean="0">
                <a:solidFill>
                  <a:schemeClr val="tx2"/>
                </a:solidFill>
              </a:rPr>
              <a:t> </a:t>
            </a:r>
            <a:r>
              <a:rPr lang="en-NZ" dirty="0">
                <a:solidFill>
                  <a:schemeClr val="tx2"/>
                </a:solidFill>
              </a:rPr>
              <a:t>seems inefficient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bg1">
                    <a:lumMod val="65000"/>
                  </a:schemeClr>
                </a:solidFill>
              </a:rPr>
              <a:t>Why not make a generic solver?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</a:t>
            </a:r>
            <a:r>
              <a:rPr lang="en-NZ" sz="3600" dirty="0" smtClean="0">
                <a:solidFill>
                  <a:schemeClr val="tx2"/>
                </a:solidFill>
              </a:rPr>
              <a:t>few </a:t>
            </a:r>
            <a:r>
              <a:rPr lang="en-NZ" sz="3600" dirty="0" smtClean="0">
                <a:solidFill>
                  <a:schemeClr val="tx2"/>
                </a:solidFill>
              </a:rPr>
              <a:t>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FAST (Finally an SDDP Toolbox)</a:t>
            </a:r>
            <a:br>
              <a:rPr lang="en-NZ" dirty="0" smtClean="0"/>
            </a:b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github.com/leopoldcambier/FAST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 smtClean="0"/>
          </a:p>
          <a:p>
            <a:r>
              <a:rPr lang="en-NZ" dirty="0" err="1" smtClean="0"/>
              <a:t>SDDP.jl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r>
              <a:rPr lang="en-NZ" sz="2400" dirty="0"/>
              <a:t/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</a:t>
            </a:r>
            <a:r>
              <a:rPr lang="en-NZ" dirty="0" smtClean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</a:t>
            </a:r>
            <a:r>
              <a:rPr lang="en-NZ" sz="3600" dirty="0" smtClean="0">
                <a:solidFill>
                  <a:schemeClr val="tx2"/>
                </a:solidFill>
              </a:rPr>
              <a:t>few </a:t>
            </a:r>
            <a:r>
              <a:rPr lang="en-NZ" sz="3600" dirty="0" smtClean="0">
                <a:solidFill>
                  <a:schemeClr val="tx2"/>
                </a:solidFill>
              </a:rPr>
              <a:t>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FAST (Finally an SDDP Toolbox)</a:t>
            </a:r>
            <a:br>
              <a:rPr lang="en-NZ" dirty="0" smtClean="0"/>
            </a:b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github.com/leopoldcambier/FAST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 smtClean="0"/>
          </a:p>
          <a:p>
            <a:r>
              <a:rPr lang="en-NZ" dirty="0" err="1" smtClean="0"/>
              <a:t>SDDP.jl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r>
              <a:rPr lang="en-NZ" sz="2400" dirty="0"/>
              <a:t/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2" name="Oval 1"/>
          <p:cNvSpPr/>
          <p:nvPr/>
        </p:nvSpPr>
        <p:spPr>
          <a:xfrm>
            <a:off x="179512" y="2492896"/>
            <a:ext cx="5760640" cy="15121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4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dirty="0" smtClean="0">
                <a:solidFill>
                  <a:schemeClr val="tx2"/>
                </a:solidFill>
              </a:rPr>
              <a:t>Two Problems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1. Hydro-thermal scheduling problem</a:t>
            </a:r>
          </a:p>
          <a:p>
            <a:r>
              <a:rPr lang="en-NZ" dirty="0" smtClean="0"/>
              <a:t>2. Cow management problem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32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smtClean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13574"/>
              <a:ext cx="1951630" cy="2307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u="sng" dirty="0" smtClean="0"/>
                <a:t>Julia</a:t>
              </a:r>
            </a:p>
            <a:p>
              <a:pPr algn="ctr"/>
              <a:endParaRPr lang="en-NZ" sz="2400" dirty="0" smtClean="0"/>
            </a:p>
            <a:p>
              <a:pPr algn="ctr"/>
              <a:endParaRPr lang="en-NZ" dirty="0" smtClean="0"/>
            </a:p>
            <a:p>
              <a:pPr algn="ctr"/>
              <a:r>
                <a:rPr lang="en-NZ" dirty="0" err="1" smtClean="0"/>
                <a:t>SDDP.jl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…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 smtClean="0"/>
                <a:t>POWDER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 smtClean="0"/>
                <a:t>Hydro-thermal Scheduling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16001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 flipV="1">
              <a:off x="2852382" y="3166281"/>
              <a:ext cx="1135039" cy="1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3167378"/>
              <a:ext cx="1135039" cy="15979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202647" y="3635258"/>
            <a:ext cx="1675457" cy="7498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err="1" smtClean="0"/>
              <a:t>JuMP.jl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2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But is it any good?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Benchmarking the </a:t>
            </a:r>
            <a:r>
              <a:rPr lang="en-NZ" dirty="0"/>
              <a:t>NZ Hydro-Thermal Scheduling </a:t>
            </a:r>
            <a:r>
              <a:rPr lang="en-NZ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73D43F-4CE1-4E71-868A-FDA325FA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2AE77E1F-D10A-4FE9-B78C-8E5BBDD0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8360"/>
              </p:ext>
            </p:extLst>
          </p:nvPr>
        </p:nvGraphicFramePr>
        <p:xfrm>
          <a:off x="1341140" y="2057400"/>
          <a:ext cx="6461720" cy="27432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1551636224"/>
                    </a:ext>
                  </a:extLst>
                </a:gridCol>
                <a:gridCol w="2783835">
                  <a:extLst>
                    <a:ext uri="{9D8B030D-6E8A-4147-A177-3AD203B41FA5}">
                      <a16:colId xmlns="" xmlns:a16="http://schemas.microsoft.com/office/drawing/2014/main" val="2658267079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138961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>
                          <a:solidFill>
                            <a:schemeClr val="tx2"/>
                          </a:solidFill>
                        </a:rPr>
                        <a:t>C++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err="1">
                          <a:solidFill>
                            <a:schemeClr val="tx2"/>
                          </a:solidFill>
                        </a:rPr>
                        <a:t>SDDP.jl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68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2005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$493,125,281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$493,125,281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79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2006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$423,420,729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$423,420,729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6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$575,859,349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$575,859,349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00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$446,507,222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$446,507,222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5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$340,096,459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$340,096,459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814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93066-F1C7-48E3-A842-F83FCF3E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24AF5E6-1811-47A0-8D7D-1F9C8440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65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359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661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SDDP.jl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334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6940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059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E683AD-E490-4AE8-8A97-B01594E4F0A8}"/>
              </a:ext>
            </a:extLst>
          </p:cNvPr>
          <p:cNvSpPr txBox="1"/>
          <p:nvPr/>
        </p:nvSpPr>
        <p:spPr>
          <a:xfrm>
            <a:off x="6433158" y="266247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-16%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3253F6A-1A79-4686-BEF5-97570F07DF6F}"/>
              </a:ext>
            </a:extLst>
          </p:cNvPr>
          <p:cNvCxnSpPr>
            <a:cxnSpLocks/>
          </p:cNvCxnSpPr>
          <p:nvPr/>
        </p:nvCxnSpPr>
        <p:spPr>
          <a:xfrm>
            <a:off x="2483768" y="2954680"/>
            <a:ext cx="5184576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238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4509312" y="2192825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FF0000"/>
                </a:solidFill>
              </a:rPr>
              <a:t>+</a:t>
            </a:r>
            <a:r>
              <a:rPr lang="en-NZ" sz="2800" b="1" dirty="0">
                <a:solidFill>
                  <a:srgbClr val="FF0000"/>
                </a:solidFill>
              </a:rPr>
              <a:t>3</a:t>
            </a:r>
            <a:r>
              <a:rPr lang="en-NZ" sz="2800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4200293" y="2716045"/>
            <a:ext cx="1775862" cy="7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84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42088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321260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38439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2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accent2"/>
                </a:solidFill>
              </a:rPr>
              <a:t>Hydro-Thermal Scheduling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9439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16047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06084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123984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3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13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910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780928"/>
            <a:ext cx="1728192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2646470" y="306018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22%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2"/>
                </a:solidFill>
              </a:rPr>
              <a:t>Conclusions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48681"/>
            <a:ext cx="7772400" cy="3858220"/>
          </a:xfrm>
        </p:spPr>
        <p:txBody>
          <a:bodyPr>
            <a:normAutofit/>
          </a:bodyPr>
          <a:lstStyle/>
          <a:p>
            <a:r>
              <a:rPr lang="en-NZ" sz="2200" b="1" dirty="0" err="1" smtClean="0"/>
              <a:t>SDDP.jl</a:t>
            </a:r>
            <a:r>
              <a:rPr lang="en-NZ" sz="2200" b="1" dirty="0" smtClean="0"/>
              <a:t> is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generic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open-source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easy to use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competitive with hard-coded C++ implementations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correct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000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6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4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Hydro-</a:t>
              </a:r>
            </a:p>
            <a:p>
              <a:r>
                <a:rPr lang="en-NZ" sz="2800" dirty="0" smtClean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  <p:sp>
        <p:nvSpPr>
          <p:cNvPr id="12" name="Arrow: Right 46"/>
          <p:cNvSpPr/>
          <p:nvPr/>
        </p:nvSpPr>
        <p:spPr>
          <a:xfrm rot="7949816">
            <a:off x="5128536" y="3893307"/>
            <a:ext cx="1819770" cy="4754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9317" y="2602720"/>
            <a:ext cx="1389888" cy="1026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3200" dirty="0"/>
              <a:t>Coal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48264" y="3869441"/>
            <a:ext cx="15135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Steam-</a:t>
            </a:r>
          </a:p>
          <a:p>
            <a:r>
              <a:rPr lang="en-NZ" sz="2800" dirty="0" smtClean="0"/>
              <a:t>turbine</a:t>
            </a:r>
            <a:endParaRPr lang="en-US" sz="2800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5627769" y="3701157"/>
            <a:ext cx="821303" cy="821303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4062578">
            <a:off x="5075806" y="4393724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</p:txBody>
      </p:sp>
    </p:spTree>
    <p:extLst>
      <p:ext uri="{BB962C8B-B14F-4D97-AF65-F5344CB8AC3E}">
        <p14:creationId xmlns:p14="http://schemas.microsoft.com/office/powerpoint/2010/main" val="31749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1264</TotalTime>
  <Words>364</Words>
  <Application>Microsoft Office PowerPoint</Application>
  <PresentationFormat>On-screen Show (4:3)</PresentationFormat>
  <Paragraphs>146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</vt:lpstr>
      <vt:lpstr>SDDP.jl A Julia library for Stochastic Dual Dynamic Programming  Oscar Dowson*a, Lea Kapelevichb  a Department of Engineering Science, University of Auckland, New Zealand. b Operations Research Center, Massachusetts Institute of Technology, Cambridge, MA.  *odow003@aucklanduni.ac.nz</vt:lpstr>
      <vt:lpstr>Two Problems</vt:lpstr>
      <vt:lpstr>Hydro-Thermal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POWDER</vt:lpstr>
      <vt:lpstr>POWDER</vt:lpstr>
      <vt:lpstr>PowerPoint Presentation</vt:lpstr>
      <vt:lpstr>PowerPoint Presentation</vt:lpstr>
      <vt:lpstr>PowerPoint Presentation</vt:lpstr>
      <vt:lpstr>PowerPoint Presentation</vt:lpstr>
      <vt:lpstr>stochastic Dual Dynamic Programming</vt:lpstr>
      <vt:lpstr>PowerPoint Presentation</vt:lpstr>
      <vt:lpstr>ThAt seems inefficient</vt:lpstr>
      <vt:lpstr>That’s exactly what people have done over the few years…</vt:lpstr>
      <vt:lpstr>That’s exactly what people have done over the few years…</vt:lpstr>
      <vt:lpstr>PowerPoint Presentation</vt:lpstr>
      <vt:lpstr>PowerPoint Presentation</vt:lpstr>
      <vt:lpstr>But is it any good?</vt:lpstr>
      <vt:lpstr>Correctness I</vt:lpstr>
      <vt:lpstr>Correctness II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Conclusions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SDDP.jl A Julia library for Stochastic Dual Dynamic Programming  Oscar Dowson odow003@aucklanduni.ac.nz</dc:title>
  <dc:creator>Oscar Macleod Dowson</dc:creator>
  <cp:lastModifiedBy>Oscar Macleod Dowson</cp:lastModifiedBy>
  <cp:revision>12</cp:revision>
  <dcterms:created xsi:type="dcterms:W3CDTF">2017-12-05T23:11:43Z</dcterms:created>
  <dcterms:modified xsi:type="dcterms:W3CDTF">2017-12-06T20:15:56Z</dcterms:modified>
</cp:coreProperties>
</file>