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171C-FC13-1C45-9755-66C13EFA6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C45BC-06D7-9849-BBAC-50EA2B3C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F78C-2EF5-314C-B5A5-0467250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8169-A7F1-4F4A-8574-65290E50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6602-A812-EE44-A952-5957A0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3003-E39B-CF49-A368-05EB8522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D4AD6-AECA-FD4B-9188-C022CE50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981D-12F2-3241-95FE-57755A32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DD85-A027-D248-BB09-D67AF29F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EB2C-5C44-974B-84A0-8E143986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027D-1F0B-F347-B5AB-E5B050DD2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D008E-0ADA-D24C-87D8-22D1B640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AB39-0578-244F-803A-1B9D491B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31CC-83C8-844B-A8A2-9B18AA59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5C09-85A0-064E-A11F-FA042B4A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E4B-602F-2642-835E-B64CC456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1666-A690-E44A-B000-62909B6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BA5A-2F47-584C-AEB0-0DDA2675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F4C6-8865-1646-97BB-BDE3B3C5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214D-502F-6F44-8959-39B3263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E252-B6FF-DD44-8597-70CCDA15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3E13-C16E-A049-8300-B240E1A8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6079-5993-7443-BC51-0AF8835B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1D05-3886-764A-805A-B851859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36F5-80C3-0A4E-8152-2C2E8B5F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E0AE-6FB0-534B-A6FA-7A53329B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4746-1ABF-2947-9B8A-1C9EFAB2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A669-15FE-D54F-BDDD-7E881A2C5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1F60-A187-804D-9612-6DDCEA9A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4BA00-BC29-3F4D-8730-AC029C6E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7BA0-6D98-F14D-A4ED-B404FDF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6F77-90D7-264A-B346-4B033AEA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56879-78DC-8845-B000-528B2D8C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DA6A-EA7D-B247-B8EF-BB1C77BA1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B1D10-72E2-184C-8573-CFFACB54C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51937-A54D-B84F-9C06-F017AD681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CEC49-95F4-EA45-BDA9-58A042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B9C8E-68F4-084E-96ED-18CF295F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10980-8F27-9F4F-A641-38BE44CD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56BB-95E9-C040-897E-3E5F40D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6ECD1-65FD-3347-9074-86E25CA7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A5412-D61E-7142-898A-708439DB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C29B6-C2A6-B74B-90C7-760870FB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B8F1-D673-6946-AE93-994D7D5B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9B7B-1F99-F040-99DA-B3F93FB3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6F6A3-5478-214B-B725-030C7FA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ADF-B5D7-2F4F-B4DD-65199F36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3C4F-BB72-C047-BB6B-94DD9F70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5333-830D-C244-A0CC-C0506A79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6618A-3A1E-044C-B2AB-E4A5BB6C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D392-519B-CB48-9A28-A73BC3D6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5759-6907-254C-A21F-381EF812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5F3A-ADDF-B746-B883-D111833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41A55-DA18-004D-8FB3-ACDFA5BD4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FC39-27AD-C34B-94DB-098D004F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FC5FB-4DFC-5C4E-90CA-3905A2A7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B3B3-8D80-6648-BBF2-12149EF0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C9F7-E0D3-994C-89A2-EA307AB9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E812D-6BF3-8D48-846B-6842A90F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E7FAF-D3EF-CC46-B3AC-6FF1C6DD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0C9B-71A2-6644-873B-90743E092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F174-73A2-2E44-A9F6-FA9BDC283B4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2287-CF80-194C-A4AB-A0904A55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9D5A-F26F-2148-AF0A-BE6B78BF3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D525-FB36-0746-AA80-5BED0EC9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tor-Female2.png">
            <a:extLst>
              <a:ext uri="{FF2B5EF4-FFF2-40B4-BE49-F238E27FC236}">
                <a16:creationId xmlns:a16="http://schemas.microsoft.com/office/drawing/2014/main" id="{8F6AD38A-B616-194E-8B97-0CABC533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33" y="1334498"/>
            <a:ext cx="1294642" cy="17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E18347-8891-444C-BB76-7098BD43E13F}"/>
              </a:ext>
            </a:extLst>
          </p:cNvPr>
          <p:cNvSpPr/>
          <p:nvPr/>
        </p:nvSpPr>
        <p:spPr>
          <a:xfrm>
            <a:off x="5688855" y="134642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Tessa Tube</a:t>
            </a:r>
          </a:p>
          <a:p>
            <a:r>
              <a:rPr lang="en-US" dirty="0">
                <a:solidFill>
                  <a:schemeClr val="tx2"/>
                </a:solidFill>
              </a:rPr>
              <a:t>Lead Researcher</a:t>
            </a:r>
            <a:endParaRPr lang="en-US" sz="1800" dirty="0"/>
          </a:p>
        </p:txBody>
      </p:sp>
      <p:pic>
        <p:nvPicPr>
          <p:cNvPr id="6" name="Picture 5" descr="User01-Blue.png">
            <a:extLst>
              <a:ext uri="{FF2B5EF4-FFF2-40B4-BE49-F238E27FC236}">
                <a16:creationId xmlns:a16="http://schemas.microsoft.com/office/drawing/2014/main" id="{8ACB1FCD-3F78-C74F-AFF5-473AE016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54" y="3725630"/>
            <a:ext cx="886283" cy="1303358"/>
          </a:xfrm>
          <a:prstGeom prst="rect">
            <a:avLst/>
          </a:prstGeom>
        </p:spPr>
      </p:pic>
      <p:pic>
        <p:nvPicPr>
          <p:cNvPr id="7" name="Picture 6" descr="User02-Green.png">
            <a:extLst>
              <a:ext uri="{FF2B5EF4-FFF2-40B4-BE49-F238E27FC236}">
                <a16:creationId xmlns:a16="http://schemas.microsoft.com/office/drawing/2014/main" id="{E2DE9372-D2A8-B345-BE28-6B8A98342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81" y="3767273"/>
            <a:ext cx="922777" cy="1303358"/>
          </a:xfrm>
          <a:prstGeom prst="rect">
            <a:avLst/>
          </a:prstGeom>
        </p:spPr>
      </p:pic>
      <p:pic>
        <p:nvPicPr>
          <p:cNvPr id="8" name="Picture 7" descr="User03-Orange.png">
            <a:extLst>
              <a:ext uri="{FF2B5EF4-FFF2-40B4-BE49-F238E27FC236}">
                <a16:creationId xmlns:a16="http://schemas.microsoft.com/office/drawing/2014/main" id="{5FB0727D-8685-6148-9150-89B21E323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00" y="3783467"/>
            <a:ext cx="855003" cy="1303358"/>
          </a:xfrm>
          <a:prstGeom prst="rect">
            <a:avLst/>
          </a:prstGeom>
        </p:spPr>
      </p:pic>
      <p:pic>
        <p:nvPicPr>
          <p:cNvPr id="9" name="Picture 8" descr="User04-Yellow.png">
            <a:extLst>
              <a:ext uri="{FF2B5EF4-FFF2-40B4-BE49-F238E27FC236}">
                <a16:creationId xmlns:a16="http://schemas.microsoft.com/office/drawing/2014/main" id="{FAE441F5-968D-F443-8E92-E23625CDB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60" y="3767272"/>
            <a:ext cx="985339" cy="13033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F9E3DC-C16F-974C-8F31-69A8ADC2384E}"/>
              </a:ext>
            </a:extLst>
          </p:cNvPr>
          <p:cNvCxnSpPr>
            <a:stCxn id="4" idx="2"/>
            <a:endCxn id="6" idx="0"/>
          </p:cNvCxnSpPr>
          <p:nvPr/>
        </p:nvCxnSpPr>
        <p:spPr bwMode="auto">
          <a:xfrm flipH="1">
            <a:off x="3019896" y="3121811"/>
            <a:ext cx="2147258" cy="603819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73254-56FC-814B-B578-210A5DFEE6A3}"/>
              </a:ext>
            </a:extLst>
          </p:cNvPr>
          <p:cNvCxnSpPr>
            <a:stCxn id="4" idx="2"/>
            <a:endCxn id="7" idx="0"/>
          </p:cNvCxnSpPr>
          <p:nvPr/>
        </p:nvCxnSpPr>
        <p:spPr bwMode="auto">
          <a:xfrm flipH="1">
            <a:off x="4209570" y="3121811"/>
            <a:ext cx="957584" cy="645462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7FF909-4699-CE42-AE4A-A189A1EE214E}"/>
              </a:ext>
            </a:extLst>
          </p:cNvPr>
          <p:cNvCxnSpPr>
            <a:stCxn id="4" idx="2"/>
            <a:endCxn id="9" idx="0"/>
          </p:cNvCxnSpPr>
          <p:nvPr/>
        </p:nvCxnSpPr>
        <p:spPr bwMode="auto">
          <a:xfrm>
            <a:off x="5167154" y="3121811"/>
            <a:ext cx="1171076" cy="645461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FAC0B-9275-694F-852C-40C0C830EC9B}"/>
              </a:ext>
            </a:extLst>
          </p:cNvPr>
          <p:cNvCxnSpPr>
            <a:stCxn id="4" idx="2"/>
            <a:endCxn id="8" idx="0"/>
          </p:cNvCxnSpPr>
          <p:nvPr/>
        </p:nvCxnSpPr>
        <p:spPr bwMode="auto">
          <a:xfrm>
            <a:off x="5167154" y="3121811"/>
            <a:ext cx="2388248" cy="661656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07D96F-BA52-D448-8198-9E6D24335796}"/>
              </a:ext>
            </a:extLst>
          </p:cNvPr>
          <p:cNvGrpSpPr/>
          <p:nvPr/>
        </p:nvGrpSpPr>
        <p:grpSpPr>
          <a:xfrm>
            <a:off x="4798492" y="4350115"/>
            <a:ext cx="865989" cy="124624"/>
            <a:chOff x="4246729" y="4767633"/>
            <a:chExt cx="1012588" cy="14572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F5A0E1-E4D6-EC49-98A3-95663FEF21E9}"/>
                </a:ext>
              </a:extLst>
            </p:cNvPr>
            <p:cNvSpPr/>
            <p:nvPr/>
          </p:nvSpPr>
          <p:spPr>
            <a:xfrm>
              <a:off x="4246729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CA51C6-EEE1-244E-80D0-1A35A947A8E1}"/>
                </a:ext>
              </a:extLst>
            </p:cNvPr>
            <p:cNvSpPr/>
            <p:nvPr/>
          </p:nvSpPr>
          <p:spPr>
            <a:xfrm>
              <a:off x="4680162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F9DE0-FA94-E14D-968A-AD3DB3B749A2}"/>
                </a:ext>
              </a:extLst>
            </p:cNvPr>
            <p:cNvSpPr/>
            <p:nvPr/>
          </p:nvSpPr>
          <p:spPr>
            <a:xfrm>
              <a:off x="5113596" y="4767633"/>
              <a:ext cx="145721" cy="145721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E1D4CB-CB58-4D46-9779-FA818E44D349}"/>
              </a:ext>
            </a:extLst>
          </p:cNvPr>
          <p:cNvSpPr txBox="1"/>
          <p:nvPr/>
        </p:nvSpPr>
        <p:spPr bwMode="auto">
          <a:xfrm>
            <a:off x="6983433" y="5079007"/>
            <a:ext cx="13033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Calibri" pitchFamily="-1" charset="0"/>
              </a:rPr>
              <a:t>Information</a:t>
            </a:r>
          </a:p>
          <a:p>
            <a:r>
              <a:rPr lang="en-GB" sz="1800" dirty="0">
                <a:latin typeface="Calibri" pitchFamily="-1" charset="0"/>
              </a:rPr>
              <a:t>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FAE8B-B688-6A4E-8A1D-BEC274B86B84}"/>
              </a:ext>
            </a:extLst>
          </p:cNvPr>
          <p:cNvSpPr txBox="1"/>
          <p:nvPr/>
        </p:nvSpPr>
        <p:spPr bwMode="auto">
          <a:xfrm>
            <a:off x="2410304" y="5023194"/>
            <a:ext cx="12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Calibri" pitchFamily="-1" charset="0"/>
              </a:rPr>
              <a:t>Researcher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3B5EE-717A-B746-8462-E0EACF3B57B1}"/>
              </a:ext>
            </a:extLst>
          </p:cNvPr>
          <p:cNvSpPr txBox="1"/>
          <p:nvPr/>
        </p:nvSpPr>
        <p:spPr bwMode="auto">
          <a:xfrm>
            <a:off x="3686839" y="5029845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Calibri" pitchFamily="-1" charset="0"/>
              </a:rPr>
              <a:t>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CB9A8-4DF7-AB48-B629-5030A36AFE18}"/>
              </a:ext>
            </a:extLst>
          </p:cNvPr>
          <p:cNvSpPr txBox="1"/>
          <p:nvPr/>
        </p:nvSpPr>
        <p:spPr bwMode="auto">
          <a:xfrm>
            <a:off x="5879335" y="5057318"/>
            <a:ext cx="8620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latin typeface="Calibri" pitchFamily="-1" charset="0"/>
              </a:rPr>
              <a:t>System</a:t>
            </a:r>
          </a:p>
          <a:p>
            <a:r>
              <a:rPr lang="en-GB" sz="1800" dirty="0">
                <a:latin typeface="Calibri" pitchFamily="-1" charset="0"/>
              </a:rPr>
              <a:t>Owner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28ADD-0DF4-9949-8B46-82F75DBAA702}"/>
              </a:ext>
            </a:extLst>
          </p:cNvPr>
          <p:cNvSpPr txBox="1"/>
          <p:nvPr/>
        </p:nvSpPr>
        <p:spPr bwMode="auto">
          <a:xfrm>
            <a:off x="2341172" y="1643502"/>
            <a:ext cx="21858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 pitchFamily="-1" charset="0"/>
              </a:rPr>
              <a:t>Within and organization people perform multiple roles related to their core specialism.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A9929-6F1A-CA4B-BC84-C94D2B2EB0F4}"/>
              </a:ext>
            </a:extLst>
          </p:cNvPr>
          <p:cNvSpPr txBox="1"/>
          <p:nvPr/>
        </p:nvSpPr>
        <p:spPr bwMode="auto">
          <a:xfrm>
            <a:off x="8447320" y="3857206"/>
            <a:ext cx="21858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 pitchFamily="-1" charset="0"/>
              </a:rPr>
              <a:t>Roles are contextual.</a:t>
            </a:r>
          </a:p>
          <a:p>
            <a:endParaRPr lang="en-GB" sz="1400" dirty="0">
              <a:latin typeface="Calibri" pitchFamily="-1" charset="0"/>
            </a:endParaRPr>
          </a:p>
          <a:p>
            <a:r>
              <a:rPr lang="en-GB" sz="1400" dirty="0">
                <a:latin typeface="Calibri" pitchFamily="-1" charset="0"/>
              </a:rPr>
              <a:t>When is comes to working with data, the role they are playing is related to the task they are performing and the data asset they are working with.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36578-8D39-6446-80DA-0453CFE02576}"/>
              </a:ext>
            </a:extLst>
          </p:cNvPr>
          <p:cNvSpPr txBox="1"/>
          <p:nvPr/>
        </p:nvSpPr>
        <p:spPr bwMode="auto">
          <a:xfrm>
            <a:off x="5776028" y="2413891"/>
            <a:ext cx="1249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GB" sz="1400" b="1" i="1" dirty="0">
                <a:latin typeface="Calibri" pitchFamily="-1" charset="0"/>
              </a:rPr>
              <a:t>&lt;Persona&gt;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D1227-2B86-5C47-8D97-999AA838AEBC}"/>
              </a:ext>
            </a:extLst>
          </p:cNvPr>
          <p:cNvSpPr txBox="1"/>
          <p:nvPr/>
        </p:nvSpPr>
        <p:spPr bwMode="auto">
          <a:xfrm>
            <a:off x="1862373" y="4023778"/>
            <a:ext cx="1249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GB" sz="1400" b="1" i="1" dirty="0">
                <a:latin typeface="Calibri" pitchFamily="-1" charset="0"/>
              </a:rPr>
              <a:t>&lt;Roles&gt;</a:t>
            </a:r>
          </a:p>
        </p:txBody>
      </p:sp>
    </p:spTree>
    <p:extLst>
      <p:ext uri="{BB962C8B-B14F-4D97-AF65-F5344CB8AC3E}">
        <p14:creationId xmlns:p14="http://schemas.microsoft.com/office/powerpoint/2010/main" val="351325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Chessell</dc:creator>
  <cp:lastModifiedBy>Mandy Chessell</cp:lastModifiedBy>
  <cp:revision>1</cp:revision>
  <dcterms:created xsi:type="dcterms:W3CDTF">2019-05-22T13:27:22Z</dcterms:created>
  <dcterms:modified xsi:type="dcterms:W3CDTF">2019-05-22T13:28:09Z</dcterms:modified>
</cp:coreProperties>
</file>