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3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0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8E40-68B2-4524-8AD1-20964141A387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6817C-67E0-43E9-A5C8-B2FAF15E9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4" y="111269"/>
            <a:ext cx="4619625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16" y="3503815"/>
            <a:ext cx="4357914" cy="3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8" y="3702961"/>
            <a:ext cx="3660653" cy="27614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82" y="3588192"/>
            <a:ext cx="3660653" cy="27614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3" y="269805"/>
            <a:ext cx="3660653" cy="276143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45" y="153427"/>
            <a:ext cx="3603256" cy="27614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44" y="153427"/>
            <a:ext cx="3603256" cy="27614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4" y="3769463"/>
            <a:ext cx="3660653" cy="27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8123" y="640862"/>
            <a:ext cx="53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Regime1: 2,3,4,7,8,9,11,12,13,</a:t>
            </a:r>
            <a:r>
              <a:rPr lang="en-US" altLang="ko-KR" u="sng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,15,17,20,21(14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추가됨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6" y="54708"/>
            <a:ext cx="6376642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093425"/>
            <a:ext cx="4614375" cy="18947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10400" y="31496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68123" y="3753089"/>
            <a:ext cx="5302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Regime1: 2,3,4,7,8,9,11,12,13,</a:t>
            </a:r>
            <a:r>
              <a:rPr lang="en-US" altLang="ko-KR" u="sng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,15,17,20,21(14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추가됨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742841"/>
            <a:ext cx="4614375" cy="18947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10400" y="5799016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" y="0"/>
            <a:ext cx="637664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68123" y="67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수정후</a:t>
            </a:r>
            <a:endParaRPr lang="en-US" altLang="ko-KR" dirty="0"/>
          </a:p>
          <a:p>
            <a:r>
              <a:rPr lang="en-US" altLang="ko-KR" dirty="0"/>
              <a:t>Regime1:  2,3,4,</a:t>
            </a:r>
            <a:r>
              <a:rPr lang="en-US" altLang="ko-KR" dirty="0">
                <a:solidFill>
                  <a:srgbClr val="00B0F0"/>
                </a:solidFill>
              </a:rPr>
              <a:t>8</a:t>
            </a:r>
            <a:r>
              <a:rPr lang="en-US" altLang="ko-KR" dirty="0"/>
              <a:t>,9,11,</a:t>
            </a:r>
            <a:r>
              <a:rPr lang="en-US" altLang="ko-KR" dirty="0">
                <a:solidFill>
                  <a:srgbClr val="00B0F0"/>
                </a:solidFill>
              </a:rPr>
              <a:t>13,14</a:t>
            </a:r>
            <a:r>
              <a:rPr lang="en-US" altLang="ko-KR" dirty="0"/>
              <a:t>,15,17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85" y="1159487"/>
            <a:ext cx="4614375" cy="18947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51785" y="1417017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77540" y="1016000"/>
            <a:ext cx="53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Regime2: 2,3,4,7,8,9,11,12,13,</a:t>
            </a:r>
            <a:r>
              <a:rPr lang="en-US" altLang="ko-KR" u="sng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,15,17,20,21(14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:14</a:t>
            </a:r>
            <a:r>
              <a:rPr lang="ko-KR" altLang="en-US" dirty="0"/>
              <a:t>번은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" y="85970"/>
            <a:ext cx="6376642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77540" y="29210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96370" y="1055077"/>
            <a:ext cx="459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Regime3: 2,3,4,</a:t>
            </a:r>
            <a:r>
              <a:rPr lang="en-US" altLang="ko-KR" u="sng" dirty="0">
                <a:solidFill>
                  <a:srgbClr val="00B0F0"/>
                </a:solidFill>
              </a:rPr>
              <a:t>8</a:t>
            </a:r>
            <a:r>
              <a:rPr lang="en-US" altLang="ko-KR" dirty="0"/>
              <a:t>,9,11,</a:t>
            </a:r>
            <a:r>
              <a:rPr lang="en-US" altLang="ko-KR" u="sng" dirty="0">
                <a:solidFill>
                  <a:srgbClr val="00B0F0"/>
                </a:solidFill>
              </a:rPr>
              <a:t>12,13,14</a:t>
            </a:r>
            <a:r>
              <a:rPr lang="en-US" altLang="ko-KR" dirty="0"/>
              <a:t>,15,17 (11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/>
              <a:t>개 더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77539" y="2151185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2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608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Regime4: 2,3,4,6,7,8,9,</a:t>
            </a:r>
            <a:r>
              <a:rPr lang="en-US" altLang="ko-KR" u="sng" dirty="0">
                <a:solidFill>
                  <a:srgbClr val="00B0F0"/>
                </a:solidFill>
              </a:rPr>
              <a:t>10</a:t>
            </a:r>
            <a:r>
              <a:rPr lang="en-US" altLang="ko-KR" dirty="0"/>
              <a:t>,11,12,13,14,15,16,17,20,21(16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번 추가됨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268522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548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Regime5: 2,3,4,6,7,8,9,11,12,13,</a:t>
            </a:r>
            <a:r>
              <a:rPr lang="en-US" altLang="ko-KR" u="sng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,15,17,20,21(15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14</a:t>
            </a:r>
            <a:r>
              <a:rPr lang="ko-KR" altLang="en-US" dirty="0"/>
              <a:t>번 추가됨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34290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7016" y="732985"/>
            <a:ext cx="421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Regime6: 2,3,4,</a:t>
            </a:r>
            <a:r>
              <a:rPr lang="en-US" altLang="ko-KR" dirty="0">
                <a:solidFill>
                  <a:srgbClr val="00B0F0"/>
                </a:solidFill>
              </a:rPr>
              <a:t>8</a:t>
            </a:r>
            <a:r>
              <a:rPr lang="en-US" altLang="ko-KR" dirty="0"/>
              <a:t>,9,11,</a:t>
            </a:r>
            <a:r>
              <a:rPr lang="en-US" altLang="ko-KR" dirty="0">
                <a:solidFill>
                  <a:srgbClr val="00B0F0"/>
                </a:solidFill>
              </a:rPr>
              <a:t>13,14</a:t>
            </a:r>
            <a:r>
              <a:rPr lang="en-US" altLang="ko-KR" dirty="0"/>
              <a:t>,15,17(10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8,13,14</a:t>
            </a:r>
            <a:r>
              <a:rPr lang="ko-KR" altLang="en-US" dirty="0"/>
              <a:t>번 추가됨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40" y="1870686"/>
            <a:ext cx="4614375" cy="18947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7540" y="3200400"/>
            <a:ext cx="4614375" cy="265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65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XINNOS_IAS_CYKIM</dc:creator>
  <cp:lastModifiedBy>Kim Chanyoung</cp:lastModifiedBy>
  <cp:revision>17</cp:revision>
  <dcterms:created xsi:type="dcterms:W3CDTF">2022-12-06T00:49:25Z</dcterms:created>
  <dcterms:modified xsi:type="dcterms:W3CDTF">2022-12-26T16:17:48Z</dcterms:modified>
</cp:coreProperties>
</file>