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0"/>
    <p:restoredTop sz="94678"/>
  </p:normalViewPr>
  <p:slideViewPr>
    <p:cSldViewPr snapToGrid="0">
      <p:cViewPr>
        <p:scale>
          <a:sx n="188" d="100"/>
          <a:sy n="188" d="100"/>
        </p:scale>
        <p:origin x="4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B8C16-8946-05A5-8781-29522E318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5C8F2-A65F-8E9B-4B1A-1C7CE22D9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7061C-7908-7658-86B1-10DB0F962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0687-5F80-4B48-8770-9118A92379A6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D41B92-C286-A91D-0D62-81AEDE00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1C6DA-7348-C84E-804D-DDF8A121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8A9C-9BDC-584D-A80C-0A95D0DE18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536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7974A-CFA3-3491-F816-B9D86089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7669DC-DE3A-A334-AEB5-D430C15BF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14811-C353-319E-7BFD-81E475E0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0687-5F80-4B48-8770-9118A92379A6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59F284-5C37-A235-D628-B0259759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750AC-E577-FAE8-E5A1-D3B11261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8A9C-9BDC-584D-A80C-0A95D0DE18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550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B33D6C-4CD8-DF58-3C3F-19218A9A9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42D8E8-315C-9ED5-8F4E-38D8A2E46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63862-9DA5-A9E8-DD76-DEF2FA0F0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0687-5F80-4B48-8770-9118A92379A6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1EAF81-1B9E-937E-0E42-FE2777C3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7CED95-D635-960A-2D9F-769E5B0B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8A9C-9BDC-584D-A80C-0A95D0DE18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598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95E48-A83B-B99C-1E04-EF898E16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1BF34-C89B-0B1D-6B6B-E8C7FE89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7EE0E-678B-B7EE-DE6C-5694635F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0687-5F80-4B48-8770-9118A92379A6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B632B5-796B-9FFA-0DD5-C8A3A117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370C3-BCCC-D111-F6B8-7AA67C53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8A9C-9BDC-584D-A80C-0A95D0DE18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226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78C94-3093-2643-9FE4-038ADAF3F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571EDB-FCF8-3E0A-BF36-F0AC90FBD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DC41C-EBAC-7963-CD84-880B6AAB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0687-5F80-4B48-8770-9118A92379A6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6237A-2B0F-B1B3-6975-441E1E03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87FAB-1778-F423-4BA4-A144293D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8A9C-9BDC-584D-A80C-0A95D0DE18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147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A3234-F7F5-78AC-D65A-3328D0AD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5B052-3896-CEEE-A506-DEE99231F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8ED730-6224-56BB-0257-2DF91D1FC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67B97A-E933-182B-FC3E-0027B76C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0687-5F80-4B48-8770-9118A92379A6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625561-D73D-EFC9-ADF7-257AEFA5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53114C-D601-FC33-CC14-5589F0BB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8A9C-9BDC-584D-A80C-0A95D0DE18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031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5A0E8-98E6-BF6D-5B78-F2B25D96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73E89-060F-25ED-F6B9-33859C853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72A0F3-3589-7290-EE25-87DCF640A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8EFD6F-D544-96D3-58C1-A33003D6D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84A213-15AB-DE78-8B0E-33F6D662F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E2B97-16EF-83C7-175C-EA567464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0687-5F80-4B48-8770-9118A92379A6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5B8784-685B-BA57-8F31-7E1F9755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8886C1-C5E9-8664-409A-797C981C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8A9C-9BDC-584D-A80C-0A95D0DE18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726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EDD8E-EC4A-B7CD-E6FD-109E8AE9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17F1BE-74EF-2137-C1B8-24861235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0687-5F80-4B48-8770-9118A92379A6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DB0D7B-3B1F-8AAD-DA6D-FB31CE49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1BA5EA-5BEB-4247-D394-FAB56840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8A9C-9BDC-584D-A80C-0A95D0DE18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700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55B5BA-81FA-0DDF-C82B-C0AC902F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0687-5F80-4B48-8770-9118A92379A6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2F9D94-DED1-BAE2-CAD8-0C366DAC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6EE9D-EDA7-0E23-0D9D-378EBD8A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8A9C-9BDC-584D-A80C-0A95D0DE18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04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C2DA2-6D37-1E99-ACA0-2CC5A0EBB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1BAAE-BE90-96B7-7A4A-E610F2753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F719E4-F817-E513-CD60-8DDCBBCB9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DA64E1-89B1-280B-E1DA-BA8AB54D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0687-5F80-4B48-8770-9118A92379A6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130647-D9F8-7CA1-7B62-227127A2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DB7441-ACD8-1D9D-B3F9-F75D06F6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8A9C-9BDC-584D-A80C-0A95D0DE18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759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7AA0C-F49C-AA39-9C85-EEC40F283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C6C201-D825-7376-A388-7CBCE7B18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C7117F-A447-35E9-D258-FA938214E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87F975-A6BA-DDEF-33CC-FE805CC5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0687-5F80-4B48-8770-9118A92379A6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180B21-CD4F-B867-80F2-E184DBA3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1B7D66-C64A-B6A1-B937-DDE25608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8A9C-9BDC-584D-A80C-0A95D0DE18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086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64E2E7-9E7B-5875-DC49-E0BF7AC4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1AC33D-FAEC-7296-74A5-CD4442078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E44C6-C24B-170E-43AF-056F9D6D2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20687-5F80-4B48-8770-9118A92379A6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A9874-49C6-DAC0-0786-15E46F379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44E5F-6035-3012-571B-0F4ECC9F0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28A9C-9BDC-584D-A80C-0A95D0DE18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326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9EC63D1-2A60-4CFC-6DEB-80D76166B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62180"/>
            <a:ext cx="7772400" cy="61336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46DD0F-7665-0756-A78A-52A9DAA954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 t="22500" b="70450"/>
          <a:stretch/>
        </p:blipFill>
        <p:spPr>
          <a:xfrm>
            <a:off x="2209800" y="1742303"/>
            <a:ext cx="7772400" cy="4324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18183A-3AA6-99B2-2E52-9B1D7F9E6F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t="37607" b="8410"/>
          <a:stretch/>
        </p:blipFill>
        <p:spPr>
          <a:xfrm>
            <a:off x="2209800" y="2669059"/>
            <a:ext cx="7772400" cy="331161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1DF214D-65E3-FEBD-A344-B7AA2D5326B8}"/>
              </a:ext>
            </a:extLst>
          </p:cNvPr>
          <p:cNvSpPr/>
          <p:nvPr/>
        </p:nvSpPr>
        <p:spPr>
          <a:xfrm>
            <a:off x="2258197" y="2153909"/>
            <a:ext cx="7675605" cy="52559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B1B894-83B7-D309-E72C-507F1C73709D}"/>
              </a:ext>
            </a:extLst>
          </p:cNvPr>
          <p:cNvSpPr/>
          <p:nvPr/>
        </p:nvSpPr>
        <p:spPr>
          <a:xfrm>
            <a:off x="2271583" y="6054811"/>
            <a:ext cx="7675605" cy="29876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70ED47-665F-6AC0-B00F-D90DB708C62C}"/>
              </a:ext>
            </a:extLst>
          </p:cNvPr>
          <p:cNvSpPr txBox="1"/>
          <p:nvPr/>
        </p:nvSpPr>
        <p:spPr>
          <a:xfrm>
            <a:off x="2767299" y="2878837"/>
            <a:ext cx="6657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>
                <a:solidFill>
                  <a:schemeClr val="bg1"/>
                </a:solidFill>
              </a:rPr>
              <a:t>I</a:t>
            </a:r>
            <a:r>
              <a:rPr kumimoji="1" lang="en-US" altLang="ko-Kore-KR" dirty="0">
                <a:solidFill>
                  <a:schemeClr val="bg1"/>
                </a:solidFill>
              </a:rPr>
              <a:t>OC</a:t>
            </a:r>
            <a:r>
              <a:rPr kumimoji="1" lang="ko-KR" altLang="en-US" dirty="0">
                <a:solidFill>
                  <a:schemeClr val="bg1"/>
                </a:solidFill>
              </a:rPr>
              <a:t> 컨테이너에 </a:t>
            </a:r>
            <a:r>
              <a:rPr kumimoji="1" lang="en-US" altLang="ko-KR" dirty="0" err="1">
                <a:solidFill>
                  <a:schemeClr val="bg1"/>
                </a:solidFill>
              </a:rPr>
              <a:t>ListController</a:t>
            </a:r>
            <a:r>
              <a:rPr kumimoji="1" lang="ko-KR" altLang="en-US" dirty="0">
                <a:solidFill>
                  <a:schemeClr val="bg1"/>
                </a:solidFill>
              </a:rPr>
              <a:t> 객체를 생성한다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kumimoji="1" lang="en-US" altLang="ko-Kore-KR" dirty="0" err="1">
                <a:solidFill>
                  <a:schemeClr val="bg1"/>
                </a:solidFill>
              </a:rPr>
              <a:t>ListController</a:t>
            </a:r>
            <a:r>
              <a:rPr kumimoji="1" lang="ko-Kore-KR" altLang="en-US" dirty="0">
                <a:solidFill>
                  <a:schemeClr val="bg1"/>
                </a:solidFill>
              </a:rPr>
              <a:t>는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 err="1">
                <a:solidFill>
                  <a:schemeClr val="bg1"/>
                </a:solidFill>
              </a:rPr>
              <a:t>setNoticeService</a:t>
            </a:r>
            <a:r>
              <a:rPr kumimoji="1" lang="ko-KR" altLang="en-US" dirty="0">
                <a:solidFill>
                  <a:schemeClr val="bg1"/>
                </a:solidFill>
              </a:rPr>
              <a:t>라는 </a:t>
            </a:r>
            <a:r>
              <a:rPr kumimoji="1" lang="en-US" altLang="ko-KR" dirty="0">
                <a:solidFill>
                  <a:schemeClr val="bg1"/>
                </a:solidFill>
              </a:rPr>
              <a:t>Setter</a:t>
            </a:r>
            <a:r>
              <a:rPr kumimoji="1" lang="ko-KR" altLang="en-US" dirty="0" err="1">
                <a:solidFill>
                  <a:schemeClr val="bg1"/>
                </a:solidFill>
              </a:rPr>
              <a:t>를</a:t>
            </a:r>
            <a:r>
              <a:rPr kumimoji="1" lang="ko-KR" altLang="en-US" dirty="0">
                <a:solidFill>
                  <a:schemeClr val="bg1"/>
                </a:solidFill>
              </a:rPr>
              <a:t> 갖고 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kumimoji="1" lang="en-US" altLang="ko-Kore-KR" dirty="0" err="1">
                <a:solidFill>
                  <a:schemeClr val="bg1"/>
                </a:solidFill>
              </a:rPr>
              <a:t>setNoticeService</a:t>
            </a:r>
            <a:r>
              <a:rPr kumimoji="1" lang="ko-Kore-KR" altLang="en-US" dirty="0">
                <a:solidFill>
                  <a:schemeClr val="bg1"/>
                </a:solidFill>
              </a:rPr>
              <a:t>에</a:t>
            </a:r>
            <a:r>
              <a:rPr kumimoji="1" lang="ko-KR" altLang="en-US" dirty="0">
                <a:solidFill>
                  <a:schemeClr val="bg1"/>
                </a:solidFill>
              </a:rPr>
              <a:t> 매개변수는 아래의 </a:t>
            </a:r>
            <a:r>
              <a:rPr kumimoji="1" lang="en-US" altLang="ko-KR" dirty="0" err="1">
                <a:solidFill>
                  <a:schemeClr val="bg1"/>
                </a:solidFill>
              </a:rPr>
              <a:t>NoticeService</a:t>
            </a:r>
            <a:r>
              <a:rPr kumimoji="1" lang="ko-KR" altLang="en-US" dirty="0">
                <a:solidFill>
                  <a:schemeClr val="bg1"/>
                </a:solidFill>
              </a:rPr>
              <a:t> 객체이다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3EAFFF-D67A-E9FA-7FC5-D5F8F60B1AAD}"/>
              </a:ext>
            </a:extLst>
          </p:cNvPr>
          <p:cNvSpPr/>
          <p:nvPr/>
        </p:nvSpPr>
        <p:spPr>
          <a:xfrm>
            <a:off x="5438004" y="2310946"/>
            <a:ext cx="1815412" cy="215867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04F481-9638-CEBE-9A9E-758D8EB69BAB}"/>
              </a:ext>
            </a:extLst>
          </p:cNvPr>
          <p:cNvSpPr/>
          <p:nvPr/>
        </p:nvSpPr>
        <p:spPr>
          <a:xfrm>
            <a:off x="2637139" y="6096259"/>
            <a:ext cx="2021358" cy="257316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70FAB4BD-0250-6141-E8F4-3C45C1BF72C2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3212041" y="2962590"/>
            <a:ext cx="3569446" cy="2697892"/>
          </a:xfrm>
          <a:prstGeom prst="bentConnector3">
            <a:avLst/>
          </a:prstGeom>
          <a:ln w="28575">
            <a:solidFill>
              <a:srgbClr val="FFFF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7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A8F7D526-70C5-ED3B-2DC6-B2F766DEA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68300"/>
            <a:ext cx="7772400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97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4B903A03-637E-2AF6-D195-0798B31CA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973" y="447488"/>
            <a:ext cx="7772400" cy="5654609"/>
          </a:xfrm>
          <a:prstGeom prst="rect">
            <a:avLst/>
          </a:prstGeom>
        </p:spPr>
      </p:pic>
      <p:pic>
        <p:nvPicPr>
          <p:cNvPr id="8" name="그림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6B9D7845-BBA9-5DDC-9ED1-F740B0E854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 b="72092"/>
          <a:stretch/>
        </p:blipFill>
        <p:spPr>
          <a:xfrm>
            <a:off x="2006973" y="447489"/>
            <a:ext cx="7772400" cy="1578081"/>
          </a:xfrm>
          <a:prstGeom prst="rect">
            <a:avLst/>
          </a:prstGeom>
        </p:spPr>
      </p:pic>
      <p:pic>
        <p:nvPicPr>
          <p:cNvPr id="9" name="그림 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4DBB0C51-3CC1-A126-B1E1-D472941A24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t="36556" b="8374"/>
          <a:stretch/>
        </p:blipFill>
        <p:spPr>
          <a:xfrm>
            <a:off x="2006973" y="2514600"/>
            <a:ext cx="7772400" cy="311404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A855C9-A2FA-E656-9020-84141DCA9A47}"/>
              </a:ext>
            </a:extLst>
          </p:cNvPr>
          <p:cNvSpPr/>
          <p:nvPr/>
        </p:nvSpPr>
        <p:spPr>
          <a:xfrm>
            <a:off x="4678307" y="5628640"/>
            <a:ext cx="4113480" cy="257316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463281-980C-5C76-4AB5-915A73F0BBFC}"/>
              </a:ext>
            </a:extLst>
          </p:cNvPr>
          <p:cNvSpPr txBox="1"/>
          <p:nvPr/>
        </p:nvSpPr>
        <p:spPr>
          <a:xfrm>
            <a:off x="7403253" y="51477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rgbClr val="FFFF00"/>
                </a:solidFill>
              </a:rPr>
              <a:t>구현체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7F9A79-039F-3512-3C95-87239C5181F7}"/>
              </a:ext>
            </a:extLst>
          </p:cNvPr>
          <p:cNvSpPr/>
          <p:nvPr/>
        </p:nvSpPr>
        <p:spPr>
          <a:xfrm>
            <a:off x="2606988" y="2169801"/>
            <a:ext cx="4118932" cy="257316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AE4E53-2BC5-6B17-E211-0F9AB932D847}"/>
              </a:ext>
            </a:extLst>
          </p:cNvPr>
          <p:cNvSpPr txBox="1"/>
          <p:nvPr/>
        </p:nvSpPr>
        <p:spPr>
          <a:xfrm>
            <a:off x="3884507" y="2427117"/>
            <a:ext cx="187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FF00"/>
                </a:solidFill>
              </a:rPr>
              <a:t>Setter</a:t>
            </a:r>
            <a:r>
              <a:rPr kumimoji="1" lang="ko-KR" altLang="en-US" dirty="0">
                <a:solidFill>
                  <a:srgbClr val="FFFF00"/>
                </a:solidFill>
              </a:rPr>
              <a:t> </a:t>
            </a:r>
            <a:r>
              <a:rPr kumimoji="1" lang="en-US" altLang="ko-KR" dirty="0">
                <a:solidFill>
                  <a:srgbClr val="FFFF00"/>
                </a:solidFill>
              </a:rPr>
              <a:t>&lt;-</a:t>
            </a:r>
            <a:r>
              <a:rPr kumimoji="1" lang="ko-KR" altLang="en-US" dirty="0">
                <a:solidFill>
                  <a:srgbClr val="FFFF00"/>
                </a:solidFill>
              </a:rPr>
              <a:t> </a:t>
            </a:r>
            <a:r>
              <a:rPr kumimoji="1" lang="en-US" altLang="ko-KR" dirty="0">
                <a:solidFill>
                  <a:srgbClr val="FFFF00"/>
                </a:solidFill>
              </a:rPr>
              <a:t>interface</a:t>
            </a:r>
            <a:endParaRPr kumimoji="1" lang="ko-Kore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73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F2412EE-05BF-6016-9FCE-23DABD5BA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03250"/>
            <a:ext cx="77724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3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26</Words>
  <Application>Microsoft Macintosh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KimChanyoung</dc:creator>
  <cp:lastModifiedBy>KimChanyoung</cp:lastModifiedBy>
  <cp:revision>2</cp:revision>
  <dcterms:created xsi:type="dcterms:W3CDTF">2023-06-14T12:13:49Z</dcterms:created>
  <dcterms:modified xsi:type="dcterms:W3CDTF">2023-06-15T15:08:08Z</dcterms:modified>
</cp:coreProperties>
</file>