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6C3AB-D0B6-4C8B-912E-1E0B11918D81}" v="184" dt="2021-10-14T00:56:51.24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598" autoAdjust="0"/>
  </p:normalViewPr>
  <p:slideViewPr>
    <p:cSldViewPr>
      <p:cViewPr>
        <p:scale>
          <a:sx n="75" d="100"/>
          <a:sy n="75" d="100"/>
        </p:scale>
        <p:origin x="883" y="18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soto" userId="1e81ea5c0fa2ab8c" providerId="LiveId" clId="{2556C3AB-D0B6-4C8B-912E-1E0B11918D81}"/>
    <pc:docChg chg="undo redo custSel modSld">
      <pc:chgData name="oscar soto" userId="1e81ea5c0fa2ab8c" providerId="LiveId" clId="{2556C3AB-D0B6-4C8B-912E-1E0B11918D81}" dt="2021-10-14T00:57:45.084" v="3929" actId="20577"/>
      <pc:docMkLst>
        <pc:docMk/>
      </pc:docMkLst>
      <pc:sldChg chg="modSp mod">
        <pc:chgData name="oscar soto" userId="1e81ea5c0fa2ab8c" providerId="LiveId" clId="{2556C3AB-D0B6-4C8B-912E-1E0B11918D81}" dt="2021-10-13T23:42:16.704" v="3312" actId="20577"/>
        <pc:sldMkLst>
          <pc:docMk/>
          <pc:sldMk cId="106904919" sldId="261"/>
        </pc:sldMkLst>
        <pc:spChg chg="mod">
          <ac:chgData name="oscar soto" userId="1e81ea5c0fa2ab8c" providerId="LiveId" clId="{2556C3AB-D0B6-4C8B-912E-1E0B11918D81}" dt="2021-10-13T23:42:16.704" v="3312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oscar soto" userId="1e81ea5c0fa2ab8c" providerId="LiveId" clId="{2556C3AB-D0B6-4C8B-912E-1E0B11918D81}" dt="2021-10-13T21:17:02.874" v="2791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addSp delSp modSp mod">
        <pc:chgData name="oscar soto" userId="1e81ea5c0fa2ab8c" providerId="LiveId" clId="{2556C3AB-D0B6-4C8B-912E-1E0B11918D81}" dt="2021-10-14T00:26:02.213" v="3641" actId="33524"/>
        <pc:sldMkLst>
          <pc:docMk/>
          <pc:sldMk cId="3519531026" sldId="367"/>
        </pc:sldMkLst>
        <pc:spChg chg="add del mod">
          <ac:chgData name="oscar soto" userId="1e81ea5c0fa2ab8c" providerId="LiveId" clId="{2556C3AB-D0B6-4C8B-912E-1E0B11918D81}" dt="2021-10-14T00:26:02.213" v="3641" actId="33524"/>
          <ac:spMkLst>
            <pc:docMk/>
            <pc:sldMk cId="3519531026" sldId="367"/>
            <ac:spMk id="3" creationId="{8ED8AE04-697D-4784-A672-E28DA6A47AB6}"/>
          </ac:spMkLst>
        </pc:spChg>
        <pc:spChg chg="del mod">
          <ac:chgData name="oscar soto" userId="1e81ea5c0fa2ab8c" providerId="LiveId" clId="{2556C3AB-D0B6-4C8B-912E-1E0B11918D81}" dt="2021-10-02T02:55:25.921" v="861" actId="478"/>
          <ac:spMkLst>
            <pc:docMk/>
            <pc:sldMk cId="3519531026" sldId="367"/>
            <ac:spMk id="4" creationId="{0DA883D3-D6A1-40F0-B5FE-3E351ADB0E38}"/>
          </ac:spMkLst>
        </pc:spChg>
        <pc:spChg chg="add mod">
          <ac:chgData name="oscar soto" userId="1e81ea5c0fa2ab8c" providerId="LiveId" clId="{2556C3AB-D0B6-4C8B-912E-1E0B11918D81}" dt="2021-10-14T00:25:29.803" v="3636" actId="1076"/>
          <ac:spMkLst>
            <pc:docMk/>
            <pc:sldMk cId="3519531026" sldId="367"/>
            <ac:spMk id="4" creationId="{60A17841-1FFA-4492-81F6-AAC36495EB93}"/>
          </ac:spMkLst>
        </pc:spChg>
        <pc:spChg chg="add del mod">
          <ac:chgData name="oscar soto" userId="1e81ea5c0fa2ab8c" providerId="LiveId" clId="{2556C3AB-D0B6-4C8B-912E-1E0B11918D81}" dt="2021-10-02T02:39:11.077" v="483" actId="478"/>
          <ac:spMkLst>
            <pc:docMk/>
            <pc:sldMk cId="3519531026" sldId="367"/>
            <ac:spMk id="5" creationId="{755E6784-76C8-4AAC-8C56-16BB2DFD57F4}"/>
          </ac:spMkLst>
        </pc:spChg>
        <pc:spChg chg="add del">
          <ac:chgData name="oscar soto" userId="1e81ea5c0fa2ab8c" providerId="LiveId" clId="{2556C3AB-D0B6-4C8B-912E-1E0B11918D81}" dt="2021-10-02T02:40:24.540" v="497"/>
          <ac:spMkLst>
            <pc:docMk/>
            <pc:sldMk cId="3519531026" sldId="367"/>
            <ac:spMk id="6" creationId="{CC2F788B-ECC6-48DE-B5D0-0FCC38F46B3B}"/>
          </ac:spMkLst>
        </pc:spChg>
        <pc:picChg chg="add mod modCrop">
          <ac:chgData name="oscar soto" userId="1e81ea5c0fa2ab8c" providerId="LiveId" clId="{2556C3AB-D0B6-4C8B-912E-1E0B11918D81}" dt="2021-10-14T00:25:44.924" v="3639" actId="14100"/>
          <ac:picMkLst>
            <pc:docMk/>
            <pc:sldMk cId="3519531026" sldId="367"/>
            <ac:picMk id="6" creationId="{0D365F14-4CA3-4367-93A1-CA27CFBA981A}"/>
          </ac:picMkLst>
        </pc:picChg>
        <pc:picChg chg="add mod">
          <ac:chgData name="oscar soto" userId="1e81ea5c0fa2ab8c" providerId="LiveId" clId="{2556C3AB-D0B6-4C8B-912E-1E0B11918D81}" dt="2021-10-14T00:25:16.323" v="3633" actId="1076"/>
          <ac:picMkLst>
            <pc:docMk/>
            <pc:sldMk cId="3519531026" sldId="367"/>
            <ac:picMk id="7" creationId="{FFE2C109-F5DF-4B19-8FFB-0FE40045F800}"/>
          </ac:picMkLst>
        </pc:picChg>
        <pc:picChg chg="add mod">
          <ac:chgData name="oscar soto" userId="1e81ea5c0fa2ab8c" providerId="LiveId" clId="{2556C3AB-D0B6-4C8B-912E-1E0B11918D81}" dt="2021-10-14T00:25:48.166" v="3640" actId="1076"/>
          <ac:picMkLst>
            <pc:docMk/>
            <pc:sldMk cId="3519531026" sldId="367"/>
            <ac:picMk id="9" creationId="{626B1EED-1A86-4C90-944A-75FACD4B7417}"/>
          </ac:picMkLst>
        </pc:picChg>
        <pc:picChg chg="add del mod">
          <ac:chgData name="oscar soto" userId="1e81ea5c0fa2ab8c" providerId="LiveId" clId="{2556C3AB-D0B6-4C8B-912E-1E0B11918D81}" dt="2021-10-02T02:39:17.065" v="485" actId="478"/>
          <ac:picMkLst>
            <pc:docMk/>
            <pc:sldMk cId="3519531026" sldId="367"/>
            <ac:picMk id="1026" creationId="{C05E5086-61FC-4EDF-B63D-45911A6B6190}"/>
          </ac:picMkLst>
        </pc:picChg>
        <pc:picChg chg="add del mod">
          <ac:chgData name="oscar soto" userId="1e81ea5c0fa2ab8c" providerId="LiveId" clId="{2556C3AB-D0B6-4C8B-912E-1E0B11918D81}" dt="2021-10-02T02:42:36.768" v="538"/>
          <ac:picMkLst>
            <pc:docMk/>
            <pc:sldMk cId="3519531026" sldId="367"/>
            <ac:picMk id="1030" creationId="{AEC8C911-4A37-4700-9224-656957604C01}"/>
          </ac:picMkLst>
        </pc:picChg>
        <pc:picChg chg="add del">
          <ac:chgData name="oscar soto" userId="1e81ea5c0fa2ab8c" providerId="LiveId" clId="{2556C3AB-D0B6-4C8B-912E-1E0B11918D81}" dt="2021-10-02T02:42:32.040" v="530"/>
          <ac:picMkLst>
            <pc:docMk/>
            <pc:sldMk cId="3519531026" sldId="367"/>
            <ac:picMk id="1032" creationId="{6E5A7D06-2A0F-4B93-81BB-6AC1B8588949}"/>
          </ac:picMkLst>
        </pc:picChg>
      </pc:sldChg>
      <pc:sldChg chg="addSp delSp modSp mod modNotesTx">
        <pc:chgData name="oscar soto" userId="1e81ea5c0fa2ab8c" providerId="LiveId" clId="{2556C3AB-D0B6-4C8B-912E-1E0B11918D81}" dt="2021-10-14T00:51:41.223" v="3843" actId="1076"/>
        <pc:sldMkLst>
          <pc:docMk/>
          <pc:sldMk cId="140782560" sldId="368"/>
        </pc:sldMkLst>
        <pc:spChg chg="mod">
          <ac:chgData name="oscar soto" userId="1e81ea5c0fa2ab8c" providerId="LiveId" clId="{2556C3AB-D0B6-4C8B-912E-1E0B11918D81}" dt="2021-10-03T22:27:17.079" v="1705" actId="1076"/>
          <ac:spMkLst>
            <pc:docMk/>
            <pc:sldMk cId="140782560" sldId="368"/>
            <ac:spMk id="2" creationId="{935B93E4-AB7E-4F3D-B6C5-4ED4B78FA4AF}"/>
          </ac:spMkLst>
        </pc:spChg>
        <pc:spChg chg="add del mod">
          <ac:chgData name="oscar soto" userId="1e81ea5c0fa2ab8c" providerId="LiveId" clId="{2556C3AB-D0B6-4C8B-912E-1E0B11918D81}" dt="2021-10-13T21:54:50.135" v="3124" actId="478"/>
          <ac:spMkLst>
            <pc:docMk/>
            <pc:sldMk cId="140782560" sldId="368"/>
            <ac:spMk id="3" creationId="{4D4EF391-C968-4BED-84CF-F6C82577FBAC}"/>
          </ac:spMkLst>
        </pc:spChg>
        <pc:spChg chg="add del mod">
          <ac:chgData name="oscar soto" userId="1e81ea5c0fa2ab8c" providerId="LiveId" clId="{2556C3AB-D0B6-4C8B-912E-1E0B11918D81}" dt="2021-10-02T03:09:07.635" v="1099" actId="478"/>
          <ac:spMkLst>
            <pc:docMk/>
            <pc:sldMk cId="140782560" sldId="368"/>
            <ac:spMk id="3" creationId="{608935D3-29E1-4175-8DE5-14986150C19C}"/>
          </ac:spMkLst>
        </pc:spChg>
        <pc:spChg chg="del">
          <ac:chgData name="oscar soto" userId="1e81ea5c0fa2ab8c" providerId="LiveId" clId="{2556C3AB-D0B6-4C8B-912E-1E0B11918D81}" dt="2021-10-02T03:05:43.779" v="1068" actId="478"/>
          <ac:spMkLst>
            <pc:docMk/>
            <pc:sldMk cId="140782560" sldId="368"/>
            <ac:spMk id="4" creationId="{AF7EF060-2D33-40AD-BF35-12E6A5F1F172}"/>
          </ac:spMkLst>
        </pc:spChg>
        <pc:spChg chg="add del mod">
          <ac:chgData name="oscar soto" userId="1e81ea5c0fa2ab8c" providerId="LiveId" clId="{2556C3AB-D0B6-4C8B-912E-1E0B11918D81}" dt="2021-10-03T22:32:59.386" v="1790" actId="478"/>
          <ac:spMkLst>
            <pc:docMk/>
            <pc:sldMk cId="140782560" sldId="368"/>
            <ac:spMk id="5" creationId="{E493A4A1-2FF3-477F-B9A7-E62F4CDCC96A}"/>
          </ac:spMkLst>
        </pc:spChg>
        <pc:spChg chg="add mod">
          <ac:chgData name="oscar soto" userId="1e81ea5c0fa2ab8c" providerId="LiveId" clId="{2556C3AB-D0B6-4C8B-912E-1E0B11918D81}" dt="2021-10-03T23:06:42.005" v="2106" actId="1076"/>
          <ac:spMkLst>
            <pc:docMk/>
            <pc:sldMk cId="140782560" sldId="368"/>
            <ac:spMk id="6" creationId="{4EF8591B-B972-4DA3-B591-ED138A5DA6C3}"/>
          </ac:spMkLst>
        </pc:spChg>
        <pc:spChg chg="add del">
          <ac:chgData name="oscar soto" userId="1e81ea5c0fa2ab8c" providerId="LiveId" clId="{2556C3AB-D0B6-4C8B-912E-1E0B11918D81}" dt="2021-10-02T03:12:54.796" v="1103" actId="22"/>
          <ac:spMkLst>
            <pc:docMk/>
            <pc:sldMk cId="140782560" sldId="368"/>
            <ac:spMk id="8" creationId="{067BC65B-95A9-4EEA-BC44-99344BD970D2}"/>
          </ac:spMkLst>
        </pc:spChg>
        <pc:spChg chg="add del mod">
          <ac:chgData name="oscar soto" userId="1e81ea5c0fa2ab8c" providerId="LiveId" clId="{2556C3AB-D0B6-4C8B-912E-1E0B11918D81}" dt="2021-10-03T22:33:34.177" v="1796" actId="478"/>
          <ac:spMkLst>
            <pc:docMk/>
            <pc:sldMk cId="140782560" sldId="368"/>
            <ac:spMk id="9" creationId="{D99913D4-20C0-48D1-94B0-22090832FDAD}"/>
          </ac:spMkLst>
        </pc:spChg>
        <pc:spChg chg="add del mod">
          <ac:chgData name="oscar soto" userId="1e81ea5c0fa2ab8c" providerId="LiveId" clId="{2556C3AB-D0B6-4C8B-912E-1E0B11918D81}" dt="2021-10-03T22:33:04.266" v="1791" actId="478"/>
          <ac:spMkLst>
            <pc:docMk/>
            <pc:sldMk cId="140782560" sldId="368"/>
            <ac:spMk id="10" creationId="{CD6B2B21-949F-455F-930D-EAC1693B5296}"/>
          </ac:spMkLst>
        </pc:spChg>
        <pc:spChg chg="add mod">
          <ac:chgData name="oscar soto" userId="1e81ea5c0fa2ab8c" providerId="LiveId" clId="{2556C3AB-D0B6-4C8B-912E-1E0B11918D81}" dt="2021-10-03T22:37:45.411" v="1837" actId="1076"/>
          <ac:spMkLst>
            <pc:docMk/>
            <pc:sldMk cId="140782560" sldId="368"/>
            <ac:spMk id="14" creationId="{E4005EDF-7076-453D-8F6A-27E4019B6A0A}"/>
          </ac:spMkLst>
        </pc:spChg>
        <pc:spChg chg="add del mod">
          <ac:chgData name="oscar soto" userId="1e81ea5c0fa2ab8c" providerId="LiveId" clId="{2556C3AB-D0B6-4C8B-912E-1E0B11918D81}" dt="2021-10-13T22:05:13.838" v="3196" actId="478"/>
          <ac:spMkLst>
            <pc:docMk/>
            <pc:sldMk cId="140782560" sldId="368"/>
            <ac:spMk id="15" creationId="{63DAFEAA-36D1-40F7-BCBC-C8CE119BB8A4}"/>
          </ac:spMkLst>
        </pc:spChg>
        <pc:spChg chg="add mod">
          <ac:chgData name="oscar soto" userId="1e81ea5c0fa2ab8c" providerId="LiveId" clId="{2556C3AB-D0B6-4C8B-912E-1E0B11918D81}" dt="2021-10-03T22:35:31.570" v="1816" actId="1076"/>
          <ac:spMkLst>
            <pc:docMk/>
            <pc:sldMk cId="140782560" sldId="368"/>
            <ac:spMk id="16" creationId="{4E2E765A-E3A0-4F20-BF21-4E8D017B7A19}"/>
          </ac:spMkLst>
        </pc:spChg>
        <pc:spChg chg="add mod">
          <ac:chgData name="oscar soto" userId="1e81ea5c0fa2ab8c" providerId="LiveId" clId="{2556C3AB-D0B6-4C8B-912E-1E0B11918D81}" dt="2021-10-03T22:34:00.461" v="1801" actId="1076"/>
          <ac:spMkLst>
            <pc:docMk/>
            <pc:sldMk cId="140782560" sldId="368"/>
            <ac:spMk id="17" creationId="{61ECB2FF-CF57-4E5B-9B87-6EAD84756C46}"/>
          </ac:spMkLst>
        </pc:spChg>
        <pc:spChg chg="add mod">
          <ac:chgData name="oscar soto" userId="1e81ea5c0fa2ab8c" providerId="LiveId" clId="{2556C3AB-D0B6-4C8B-912E-1E0B11918D81}" dt="2021-10-03T22:28:15.852" v="1713" actId="1076"/>
          <ac:spMkLst>
            <pc:docMk/>
            <pc:sldMk cId="140782560" sldId="368"/>
            <ac:spMk id="26" creationId="{7BCB3AD8-DFFD-4632-9289-8955216FF624}"/>
          </ac:spMkLst>
        </pc:spChg>
        <pc:spChg chg="add del mod">
          <ac:chgData name="oscar soto" userId="1e81ea5c0fa2ab8c" providerId="LiveId" clId="{2556C3AB-D0B6-4C8B-912E-1E0B11918D81}" dt="2021-10-13T22:49:07.509" v="3290" actId="20577"/>
          <ac:spMkLst>
            <pc:docMk/>
            <pc:sldMk cId="140782560" sldId="368"/>
            <ac:spMk id="28" creationId="{77E18C19-D20A-4493-81AF-3AA6B912FAFC}"/>
          </ac:spMkLst>
        </pc:spChg>
        <pc:spChg chg="add mod">
          <ac:chgData name="oscar soto" userId="1e81ea5c0fa2ab8c" providerId="LiveId" clId="{2556C3AB-D0B6-4C8B-912E-1E0B11918D81}" dt="2021-10-03T22:38:01.751" v="1840" actId="1076"/>
          <ac:spMkLst>
            <pc:docMk/>
            <pc:sldMk cId="140782560" sldId="368"/>
            <ac:spMk id="31" creationId="{63D4454C-7201-46BA-BC02-FC953796607C}"/>
          </ac:spMkLst>
        </pc:spChg>
        <pc:spChg chg="add del mod">
          <ac:chgData name="oscar soto" userId="1e81ea5c0fa2ab8c" providerId="LiveId" clId="{2556C3AB-D0B6-4C8B-912E-1E0B11918D81}" dt="2021-10-03T22:46:45.296" v="1924" actId="478"/>
          <ac:spMkLst>
            <pc:docMk/>
            <pc:sldMk cId="140782560" sldId="368"/>
            <ac:spMk id="32" creationId="{D1139E2E-2477-45CF-9842-ED5D4F3F1E28}"/>
          </ac:spMkLst>
        </pc:spChg>
        <pc:spChg chg="add del mod">
          <ac:chgData name="oscar soto" userId="1e81ea5c0fa2ab8c" providerId="LiveId" clId="{2556C3AB-D0B6-4C8B-912E-1E0B11918D81}" dt="2021-10-03T22:46:43.161" v="1923" actId="478"/>
          <ac:spMkLst>
            <pc:docMk/>
            <pc:sldMk cId="140782560" sldId="368"/>
            <ac:spMk id="33" creationId="{35C251A9-768C-4D5F-B4A9-363AB3060026}"/>
          </ac:spMkLst>
        </pc:spChg>
        <pc:spChg chg="add del mod">
          <ac:chgData name="oscar soto" userId="1e81ea5c0fa2ab8c" providerId="LiveId" clId="{2556C3AB-D0B6-4C8B-912E-1E0B11918D81}" dt="2021-10-03T22:33:37.518" v="1797" actId="478"/>
          <ac:spMkLst>
            <pc:docMk/>
            <pc:sldMk cId="140782560" sldId="368"/>
            <ac:spMk id="37" creationId="{81FD97B5-816F-4A8F-97C7-ABD14C83437E}"/>
          </ac:spMkLst>
        </pc:spChg>
        <pc:spChg chg="add del mod">
          <ac:chgData name="oscar soto" userId="1e81ea5c0fa2ab8c" providerId="LiveId" clId="{2556C3AB-D0B6-4C8B-912E-1E0B11918D81}" dt="2021-10-03T22:33:34.177" v="1796" actId="478"/>
          <ac:spMkLst>
            <pc:docMk/>
            <pc:sldMk cId="140782560" sldId="368"/>
            <ac:spMk id="41" creationId="{071F0C70-F310-45E0-A3C5-F690E097DA4B}"/>
          </ac:spMkLst>
        </pc:spChg>
        <pc:spChg chg="add mod">
          <ac:chgData name="oscar soto" userId="1e81ea5c0fa2ab8c" providerId="LiveId" clId="{2556C3AB-D0B6-4C8B-912E-1E0B11918D81}" dt="2021-10-14T00:47:51.506" v="3769" actId="1076"/>
          <ac:spMkLst>
            <pc:docMk/>
            <pc:sldMk cId="140782560" sldId="368"/>
            <ac:spMk id="44" creationId="{D16521BC-0BC6-4868-A3BB-91A883D77049}"/>
          </ac:spMkLst>
        </pc:spChg>
        <pc:spChg chg="add mod">
          <ac:chgData name="oscar soto" userId="1e81ea5c0fa2ab8c" providerId="LiveId" clId="{2556C3AB-D0B6-4C8B-912E-1E0B11918D81}" dt="2021-10-14T00:35:21.999" v="3685" actId="20577"/>
          <ac:spMkLst>
            <pc:docMk/>
            <pc:sldMk cId="140782560" sldId="368"/>
            <ac:spMk id="49" creationId="{8B378448-DA0D-4A5A-84EE-F041EA499DE5}"/>
          </ac:spMkLst>
        </pc:spChg>
        <pc:spChg chg="add mod">
          <ac:chgData name="oscar soto" userId="1e81ea5c0fa2ab8c" providerId="LiveId" clId="{2556C3AB-D0B6-4C8B-912E-1E0B11918D81}" dt="2021-10-14T00:35:37.255" v="3692" actId="20577"/>
          <ac:spMkLst>
            <pc:docMk/>
            <pc:sldMk cId="140782560" sldId="368"/>
            <ac:spMk id="50" creationId="{94325CAE-7335-40E3-86A7-33ADB98FF0E8}"/>
          </ac:spMkLst>
        </pc:spChg>
        <pc:spChg chg="add mod">
          <ac:chgData name="oscar soto" userId="1e81ea5c0fa2ab8c" providerId="LiveId" clId="{2556C3AB-D0B6-4C8B-912E-1E0B11918D81}" dt="2021-10-14T00:35:57.050" v="3696" actId="20577"/>
          <ac:spMkLst>
            <pc:docMk/>
            <pc:sldMk cId="140782560" sldId="368"/>
            <ac:spMk id="51" creationId="{6F39F959-FF42-4DA4-9506-AA15CBC52BDE}"/>
          </ac:spMkLst>
        </pc:spChg>
        <pc:spChg chg="add mod">
          <ac:chgData name="oscar soto" userId="1e81ea5c0fa2ab8c" providerId="LiveId" clId="{2556C3AB-D0B6-4C8B-912E-1E0B11918D81}" dt="2021-10-14T00:36:32.393" v="3703" actId="1076"/>
          <ac:spMkLst>
            <pc:docMk/>
            <pc:sldMk cId="140782560" sldId="368"/>
            <ac:spMk id="52" creationId="{720510BC-38E1-48E6-8EDF-C6964444322A}"/>
          </ac:spMkLst>
        </pc:spChg>
        <pc:spChg chg="add mod">
          <ac:chgData name="oscar soto" userId="1e81ea5c0fa2ab8c" providerId="LiveId" clId="{2556C3AB-D0B6-4C8B-912E-1E0B11918D81}" dt="2021-10-14T00:36:56.920" v="3711" actId="20577"/>
          <ac:spMkLst>
            <pc:docMk/>
            <pc:sldMk cId="140782560" sldId="368"/>
            <ac:spMk id="53" creationId="{5427B29C-61FB-44FB-85B3-B107B9560D2C}"/>
          </ac:spMkLst>
        </pc:spChg>
        <pc:spChg chg="add mod">
          <ac:chgData name="oscar soto" userId="1e81ea5c0fa2ab8c" providerId="LiveId" clId="{2556C3AB-D0B6-4C8B-912E-1E0B11918D81}" dt="2021-10-13T21:55:01.225" v="3126" actId="1076"/>
          <ac:spMkLst>
            <pc:docMk/>
            <pc:sldMk cId="140782560" sldId="368"/>
            <ac:spMk id="55" creationId="{EBF5240E-7F84-4722-B6ED-C23616B46E7C}"/>
          </ac:spMkLst>
        </pc:spChg>
        <pc:spChg chg="add del mod">
          <ac:chgData name="oscar soto" userId="1e81ea5c0fa2ab8c" providerId="LiveId" clId="{2556C3AB-D0B6-4C8B-912E-1E0B11918D81}" dt="2021-10-03T22:50:38.076" v="1957" actId="478"/>
          <ac:spMkLst>
            <pc:docMk/>
            <pc:sldMk cId="140782560" sldId="368"/>
            <ac:spMk id="56" creationId="{79FB1172-AF16-4741-995C-F1205DE9AB33}"/>
          </ac:spMkLst>
        </pc:spChg>
        <pc:spChg chg="add mod">
          <ac:chgData name="oscar soto" userId="1e81ea5c0fa2ab8c" providerId="LiveId" clId="{2556C3AB-D0B6-4C8B-912E-1E0B11918D81}" dt="2021-10-13T22:04:26.222" v="3191" actId="20577"/>
          <ac:spMkLst>
            <pc:docMk/>
            <pc:sldMk cId="140782560" sldId="368"/>
            <ac:spMk id="56" creationId="{ECAF72FF-C902-4488-BA6A-ADB80F783300}"/>
          </ac:spMkLst>
        </pc:spChg>
        <pc:spChg chg="add del mod">
          <ac:chgData name="oscar soto" userId="1e81ea5c0fa2ab8c" providerId="LiveId" clId="{2556C3AB-D0B6-4C8B-912E-1E0B11918D81}" dt="2021-10-03T22:25:17.782" v="1684" actId="478"/>
          <ac:spMkLst>
            <pc:docMk/>
            <pc:sldMk cId="140782560" sldId="368"/>
            <ac:spMk id="57" creationId="{C217390D-8014-4B1D-A870-1B06EC46B4A5}"/>
          </ac:spMkLst>
        </pc:spChg>
        <pc:spChg chg="add del mod">
          <ac:chgData name="oscar soto" userId="1e81ea5c0fa2ab8c" providerId="LiveId" clId="{2556C3AB-D0B6-4C8B-912E-1E0B11918D81}" dt="2021-10-03T22:54:28.037" v="1999" actId="478"/>
          <ac:spMkLst>
            <pc:docMk/>
            <pc:sldMk cId="140782560" sldId="368"/>
            <ac:spMk id="58" creationId="{B9F049BD-5847-42C0-AA75-C30D246DF529}"/>
          </ac:spMkLst>
        </pc:spChg>
        <pc:spChg chg="add del mod">
          <ac:chgData name="oscar soto" userId="1e81ea5c0fa2ab8c" providerId="LiveId" clId="{2556C3AB-D0B6-4C8B-912E-1E0B11918D81}" dt="2021-10-13T22:42:25.013" v="3263" actId="478"/>
          <ac:spMkLst>
            <pc:docMk/>
            <pc:sldMk cId="140782560" sldId="368"/>
            <ac:spMk id="59" creationId="{92041849-443B-4C0E-8FFD-38F0C858A04D}"/>
          </ac:spMkLst>
        </pc:spChg>
        <pc:spChg chg="add del mod">
          <ac:chgData name="oscar soto" userId="1e81ea5c0fa2ab8c" providerId="LiveId" clId="{2556C3AB-D0B6-4C8B-912E-1E0B11918D81}" dt="2021-10-03T22:52:33.917" v="1986" actId="478"/>
          <ac:spMkLst>
            <pc:docMk/>
            <pc:sldMk cId="140782560" sldId="368"/>
            <ac:spMk id="60" creationId="{63EEA706-B027-47DA-9170-1C699B57382A}"/>
          </ac:spMkLst>
        </pc:spChg>
        <pc:spChg chg="add mod">
          <ac:chgData name="oscar soto" userId="1e81ea5c0fa2ab8c" providerId="LiveId" clId="{2556C3AB-D0B6-4C8B-912E-1E0B11918D81}" dt="2021-10-14T00:01:15.799" v="3603" actId="14100"/>
          <ac:spMkLst>
            <pc:docMk/>
            <pc:sldMk cId="140782560" sldId="368"/>
            <ac:spMk id="60" creationId="{6C60F0DF-091C-4287-967C-58FBED164663}"/>
          </ac:spMkLst>
        </pc:spChg>
        <pc:spChg chg="add del mod">
          <ac:chgData name="oscar soto" userId="1e81ea5c0fa2ab8c" providerId="LiveId" clId="{2556C3AB-D0B6-4C8B-912E-1E0B11918D81}" dt="2021-10-03T22:54:24.469" v="1997" actId="478"/>
          <ac:spMkLst>
            <pc:docMk/>
            <pc:sldMk cId="140782560" sldId="368"/>
            <ac:spMk id="61" creationId="{BC5155A7-29C3-460B-80D0-8125AC129127}"/>
          </ac:spMkLst>
        </pc:spChg>
        <pc:spChg chg="add mod">
          <ac:chgData name="oscar soto" userId="1e81ea5c0fa2ab8c" providerId="LiveId" clId="{2556C3AB-D0B6-4C8B-912E-1E0B11918D81}" dt="2021-10-03T22:28:48.015" v="1720" actId="1076"/>
          <ac:spMkLst>
            <pc:docMk/>
            <pc:sldMk cId="140782560" sldId="368"/>
            <ac:spMk id="62" creationId="{582E0941-55C4-4939-9792-BC48D5A025C6}"/>
          </ac:spMkLst>
        </pc:spChg>
        <pc:spChg chg="add mod">
          <ac:chgData name="oscar soto" userId="1e81ea5c0fa2ab8c" providerId="LiveId" clId="{2556C3AB-D0B6-4C8B-912E-1E0B11918D81}" dt="2021-10-03T23:01:28.884" v="2037" actId="1076"/>
          <ac:spMkLst>
            <pc:docMk/>
            <pc:sldMk cId="140782560" sldId="368"/>
            <ac:spMk id="63" creationId="{C78BF405-0513-493F-BBC4-9FDA6B8352C2}"/>
          </ac:spMkLst>
        </pc:spChg>
        <pc:spChg chg="add mod">
          <ac:chgData name="oscar soto" userId="1e81ea5c0fa2ab8c" providerId="LiveId" clId="{2556C3AB-D0B6-4C8B-912E-1E0B11918D81}" dt="2021-10-03T22:54:46.411" v="2002" actId="1076"/>
          <ac:spMkLst>
            <pc:docMk/>
            <pc:sldMk cId="140782560" sldId="368"/>
            <ac:spMk id="64" creationId="{9516F889-9E6E-43FA-B53E-F16F0C98A5F8}"/>
          </ac:spMkLst>
        </pc:spChg>
        <pc:spChg chg="add mod">
          <ac:chgData name="oscar soto" userId="1e81ea5c0fa2ab8c" providerId="LiveId" clId="{2556C3AB-D0B6-4C8B-912E-1E0B11918D81}" dt="2021-10-13T22:04:07.409" v="3185" actId="1076"/>
          <ac:spMkLst>
            <pc:docMk/>
            <pc:sldMk cId="140782560" sldId="368"/>
            <ac:spMk id="65" creationId="{4C91ACAD-1E2F-4A87-9C15-DE57DCE80495}"/>
          </ac:spMkLst>
        </pc:spChg>
        <pc:spChg chg="add del mod">
          <ac:chgData name="oscar soto" userId="1e81ea5c0fa2ab8c" providerId="LiveId" clId="{2556C3AB-D0B6-4C8B-912E-1E0B11918D81}" dt="2021-10-13T21:30:48.183" v="3110" actId="478"/>
          <ac:spMkLst>
            <pc:docMk/>
            <pc:sldMk cId="140782560" sldId="368"/>
            <ac:spMk id="66" creationId="{329C5B60-E4F2-4151-AEDF-79C90D026B67}"/>
          </ac:spMkLst>
        </pc:spChg>
        <pc:spChg chg="add del mod">
          <ac:chgData name="oscar soto" userId="1e81ea5c0fa2ab8c" providerId="LiveId" clId="{2556C3AB-D0B6-4C8B-912E-1E0B11918D81}" dt="2021-10-13T22:04:41.871" v="3193" actId="478"/>
          <ac:spMkLst>
            <pc:docMk/>
            <pc:sldMk cId="140782560" sldId="368"/>
            <ac:spMk id="67" creationId="{167A4DD8-A8FA-4BA9-BC50-A7147ADD6667}"/>
          </ac:spMkLst>
        </pc:spChg>
        <pc:spChg chg="add del mod">
          <ac:chgData name="oscar soto" userId="1e81ea5c0fa2ab8c" providerId="LiveId" clId="{2556C3AB-D0B6-4C8B-912E-1E0B11918D81}" dt="2021-10-13T22:42:24.634" v="3262"/>
          <ac:spMkLst>
            <pc:docMk/>
            <pc:sldMk cId="140782560" sldId="368"/>
            <ac:spMk id="68" creationId="{5CDE3A6F-4E39-4D26-8D70-F12C10AF1F7E}"/>
          </ac:spMkLst>
        </pc:spChg>
        <pc:spChg chg="add mod">
          <ac:chgData name="oscar soto" userId="1e81ea5c0fa2ab8c" providerId="LiveId" clId="{2556C3AB-D0B6-4C8B-912E-1E0B11918D81}" dt="2021-10-14T00:43:42.083" v="3767" actId="20577"/>
          <ac:spMkLst>
            <pc:docMk/>
            <pc:sldMk cId="140782560" sldId="368"/>
            <ac:spMk id="68" creationId="{6008FE12-E109-47AB-9449-1BED9ACF07D7}"/>
          </ac:spMkLst>
        </pc:spChg>
        <pc:spChg chg="add del mod">
          <ac:chgData name="oscar soto" userId="1e81ea5c0fa2ab8c" providerId="LiveId" clId="{2556C3AB-D0B6-4C8B-912E-1E0B11918D81}" dt="2021-10-03T23:08:46.156" v="2127" actId="478"/>
          <ac:spMkLst>
            <pc:docMk/>
            <pc:sldMk cId="140782560" sldId="368"/>
            <ac:spMk id="68" creationId="{9A6DF763-6724-462E-AB9C-4E837F887F70}"/>
          </ac:spMkLst>
        </pc:spChg>
        <pc:spChg chg="add mod">
          <ac:chgData name="oscar soto" userId="1e81ea5c0fa2ab8c" providerId="LiveId" clId="{2556C3AB-D0B6-4C8B-912E-1E0B11918D81}" dt="2021-10-13T22:42:51.851" v="3271" actId="1076"/>
          <ac:spMkLst>
            <pc:docMk/>
            <pc:sldMk cId="140782560" sldId="368"/>
            <ac:spMk id="69" creationId="{D5CF1FC2-8B05-4716-9A8D-29B78CA6A1D6}"/>
          </ac:spMkLst>
        </pc:spChg>
        <pc:spChg chg="add del mod">
          <ac:chgData name="oscar soto" userId="1e81ea5c0fa2ab8c" providerId="LiveId" clId="{2556C3AB-D0B6-4C8B-912E-1E0B11918D81}" dt="2021-10-03T23:08:49.290" v="2128" actId="478"/>
          <ac:spMkLst>
            <pc:docMk/>
            <pc:sldMk cId="140782560" sldId="368"/>
            <ac:spMk id="69" creationId="{F9B9D6B5-225E-44B7-BAD0-454406A10CEC}"/>
          </ac:spMkLst>
        </pc:spChg>
        <pc:spChg chg="add mod">
          <ac:chgData name="oscar soto" userId="1e81ea5c0fa2ab8c" providerId="LiveId" clId="{2556C3AB-D0B6-4C8B-912E-1E0B11918D81}" dt="2021-10-13T22:43:04.609" v="3288" actId="20577"/>
          <ac:spMkLst>
            <pc:docMk/>
            <pc:sldMk cId="140782560" sldId="368"/>
            <ac:spMk id="70" creationId="{152B775D-2DEE-4C40-A561-731073F1867E}"/>
          </ac:spMkLst>
        </pc:spChg>
        <pc:spChg chg="add del mod">
          <ac:chgData name="oscar soto" userId="1e81ea5c0fa2ab8c" providerId="LiveId" clId="{2556C3AB-D0B6-4C8B-912E-1E0B11918D81}" dt="2021-10-03T23:08:51.736" v="2129" actId="478"/>
          <ac:spMkLst>
            <pc:docMk/>
            <pc:sldMk cId="140782560" sldId="368"/>
            <ac:spMk id="70" creationId="{B2088CC4-5701-4F88-9D12-64FB0A066157}"/>
          </ac:spMkLst>
        </pc:spChg>
        <pc:spChg chg="add mod">
          <ac:chgData name="oscar soto" userId="1e81ea5c0fa2ab8c" providerId="LiveId" clId="{2556C3AB-D0B6-4C8B-912E-1E0B11918D81}" dt="2021-10-14T00:30:39.274" v="3642" actId="1076"/>
          <ac:spMkLst>
            <pc:docMk/>
            <pc:sldMk cId="140782560" sldId="368"/>
            <ac:spMk id="81" creationId="{7AA772EE-9380-4824-9379-EE7EF339C6C2}"/>
          </ac:spMkLst>
        </pc:spChg>
        <pc:spChg chg="add del mod">
          <ac:chgData name="oscar soto" userId="1e81ea5c0fa2ab8c" providerId="LiveId" clId="{2556C3AB-D0B6-4C8B-912E-1E0B11918D81}" dt="2021-10-13T21:55:15.087" v="3156" actId="20577"/>
          <ac:spMkLst>
            <pc:docMk/>
            <pc:sldMk cId="140782560" sldId="368"/>
            <ac:spMk id="84" creationId="{17A99D33-B5F3-4D2C-BC04-C1087F7ABD3F}"/>
          </ac:spMkLst>
        </pc:spChg>
        <pc:spChg chg="add del mod">
          <ac:chgData name="oscar soto" userId="1e81ea5c0fa2ab8c" providerId="LiveId" clId="{2556C3AB-D0B6-4C8B-912E-1E0B11918D81}" dt="2021-10-13T22:42:46.309" v="3270" actId="478"/>
          <ac:spMkLst>
            <pc:docMk/>
            <pc:sldMk cId="140782560" sldId="368"/>
            <ac:spMk id="86" creationId="{7E804752-DA2B-4D94-8C83-5B376AEED3F1}"/>
          </ac:spMkLst>
        </pc:spChg>
        <pc:spChg chg="add mod">
          <ac:chgData name="oscar soto" userId="1e81ea5c0fa2ab8c" providerId="LiveId" clId="{2556C3AB-D0B6-4C8B-912E-1E0B11918D81}" dt="2021-10-14T00:47:38.156" v="3768" actId="14100"/>
          <ac:spMkLst>
            <pc:docMk/>
            <pc:sldMk cId="140782560" sldId="368"/>
            <ac:spMk id="88" creationId="{9B9CD628-D3B2-4CE4-BCFF-C6C3CE95703B}"/>
          </ac:spMkLst>
        </pc:spChg>
        <pc:spChg chg="add mod">
          <ac:chgData name="oscar soto" userId="1e81ea5c0fa2ab8c" providerId="LiveId" clId="{2556C3AB-D0B6-4C8B-912E-1E0B11918D81}" dt="2021-10-13T21:30:35.999" v="3107" actId="208"/>
          <ac:spMkLst>
            <pc:docMk/>
            <pc:sldMk cId="140782560" sldId="368"/>
            <ac:spMk id="91" creationId="{8217385B-8189-4EEC-A284-13FF1299B92B}"/>
          </ac:spMkLst>
        </pc:spChg>
        <pc:spChg chg="add mod">
          <ac:chgData name="oscar soto" userId="1e81ea5c0fa2ab8c" providerId="LiveId" clId="{2556C3AB-D0B6-4C8B-912E-1E0B11918D81}" dt="2021-10-14T00:50:55.314" v="3842" actId="1076"/>
          <ac:spMkLst>
            <pc:docMk/>
            <pc:sldMk cId="140782560" sldId="368"/>
            <ac:spMk id="98" creationId="{7419D023-1B54-438D-974E-B165AA3A7FAE}"/>
          </ac:spMkLst>
        </pc:spChg>
        <pc:spChg chg="add mod">
          <ac:chgData name="oscar soto" userId="1e81ea5c0fa2ab8c" providerId="LiveId" clId="{2556C3AB-D0B6-4C8B-912E-1E0B11918D81}" dt="2021-10-13T23:54:22.423" v="3602" actId="14100"/>
          <ac:spMkLst>
            <pc:docMk/>
            <pc:sldMk cId="140782560" sldId="368"/>
            <ac:spMk id="100" creationId="{7B279449-134D-4408-AE2D-51AE2002B567}"/>
          </ac:spMkLst>
        </pc:spChg>
        <pc:spChg chg="add del mod">
          <ac:chgData name="oscar soto" userId="1e81ea5c0fa2ab8c" providerId="LiveId" clId="{2556C3AB-D0B6-4C8B-912E-1E0B11918D81}" dt="2021-10-13T21:30:39.813" v="3108" actId="478"/>
          <ac:spMkLst>
            <pc:docMk/>
            <pc:sldMk cId="140782560" sldId="368"/>
            <ac:spMk id="102" creationId="{02492DA3-F311-4B04-BC4D-AF19711A7496}"/>
          </ac:spMkLst>
        </pc:spChg>
        <pc:graphicFrameChg chg="add del modGraphic">
          <ac:chgData name="oscar soto" userId="1e81ea5c0fa2ab8c" providerId="LiveId" clId="{2556C3AB-D0B6-4C8B-912E-1E0B11918D81}" dt="2021-10-02T03:06:19.746" v="1070" actId="1032"/>
          <ac:graphicFrameMkLst>
            <pc:docMk/>
            <pc:sldMk cId="140782560" sldId="368"/>
            <ac:graphicFrameMk id="5" creationId="{8E8CDEA9-3FD3-4401-A234-39CD14DDACEA}"/>
          </ac:graphicFrameMkLst>
        </pc:graphicFrameChg>
        <pc:cxnChg chg="add del mod">
          <ac:chgData name="oscar soto" userId="1e81ea5c0fa2ab8c" providerId="LiveId" clId="{2556C3AB-D0B6-4C8B-912E-1E0B11918D81}" dt="2021-10-03T22:32:59.386" v="1790" actId="478"/>
          <ac:cxnSpMkLst>
            <pc:docMk/>
            <pc:sldMk cId="140782560" sldId="368"/>
            <ac:cxnSpMk id="4" creationId="{5A2EC5E2-17CE-4C33-B763-16614AB281EC}"/>
          </ac:cxnSpMkLst>
        </pc:cxnChg>
        <pc:cxnChg chg="add mod">
          <ac:chgData name="oscar soto" userId="1e81ea5c0fa2ab8c" providerId="LiveId" clId="{2556C3AB-D0B6-4C8B-912E-1E0B11918D81}" dt="2021-10-14T00:33:09.396" v="3663" actId="13822"/>
          <ac:cxnSpMkLst>
            <pc:docMk/>
            <pc:sldMk cId="140782560" sldId="368"/>
            <ac:cxnSpMk id="5" creationId="{FB8B39E4-2A73-4E5D-8DF6-C775FEFF6D9B}"/>
          </ac:cxnSpMkLst>
        </pc:cxnChg>
        <pc:cxnChg chg="add del mod ord">
          <ac:chgData name="oscar soto" userId="1e81ea5c0fa2ab8c" providerId="LiveId" clId="{2556C3AB-D0B6-4C8B-912E-1E0B11918D81}" dt="2021-10-03T22:07:03.607" v="1538" actId="478"/>
          <ac:cxnSpMkLst>
            <pc:docMk/>
            <pc:sldMk cId="140782560" sldId="368"/>
            <ac:cxnSpMk id="8" creationId="{B48D75D8-9D48-4C3F-8420-D2109CD32C81}"/>
          </ac:cxnSpMkLst>
        </pc:cxnChg>
        <pc:cxnChg chg="add mod ord">
          <ac:chgData name="oscar soto" userId="1e81ea5c0fa2ab8c" providerId="LiveId" clId="{2556C3AB-D0B6-4C8B-912E-1E0B11918D81}" dt="2021-10-14T00:41:39.963" v="3748" actId="13822"/>
          <ac:cxnSpMkLst>
            <pc:docMk/>
            <pc:sldMk cId="140782560" sldId="368"/>
            <ac:cxnSpMk id="8" creationId="{B63DA00B-FE05-4569-AD10-FBE09F6BCED1}"/>
          </ac:cxnSpMkLst>
        </pc:cxnChg>
        <pc:cxnChg chg="add mod">
          <ac:chgData name="oscar soto" userId="1e81ea5c0fa2ab8c" providerId="LiveId" clId="{2556C3AB-D0B6-4C8B-912E-1E0B11918D81}" dt="2021-10-14T00:41:39.963" v="3748" actId="13822"/>
          <ac:cxnSpMkLst>
            <pc:docMk/>
            <pc:sldMk cId="140782560" sldId="368"/>
            <ac:cxnSpMk id="10" creationId="{125484C2-2DCB-4C43-8C21-8CA48FF96745}"/>
          </ac:cxnSpMkLst>
        </pc:cxnChg>
        <pc:cxnChg chg="add del mod ord">
          <ac:chgData name="oscar soto" userId="1e81ea5c0fa2ab8c" providerId="LiveId" clId="{2556C3AB-D0B6-4C8B-912E-1E0B11918D81}" dt="2021-10-03T22:21:03.128" v="1622" actId="478"/>
          <ac:cxnSpMkLst>
            <pc:docMk/>
            <pc:sldMk cId="140782560" sldId="368"/>
            <ac:cxnSpMk id="11" creationId="{5C480CF6-828D-43E0-A98B-A837BF7465E1}"/>
          </ac:cxnSpMkLst>
        </pc:cxnChg>
        <pc:cxnChg chg="add del">
          <ac:chgData name="oscar soto" userId="1e81ea5c0fa2ab8c" providerId="LiveId" clId="{2556C3AB-D0B6-4C8B-912E-1E0B11918D81}" dt="2021-10-14T00:42:02.870" v="3750" actId="11529"/>
          <ac:cxnSpMkLst>
            <pc:docMk/>
            <pc:sldMk cId="140782560" sldId="368"/>
            <ac:cxnSpMk id="12" creationId="{C13A559A-2CD6-440F-9217-6309C07E6E29}"/>
          </ac:cxnSpMkLst>
        </pc:cxnChg>
        <pc:cxnChg chg="add mod">
          <ac:chgData name="oscar soto" userId="1e81ea5c0fa2ab8c" providerId="LiveId" clId="{2556C3AB-D0B6-4C8B-912E-1E0B11918D81}" dt="2021-10-14T00:51:41.223" v="3843" actId="1076"/>
          <ac:cxnSpMkLst>
            <pc:docMk/>
            <pc:sldMk cId="140782560" sldId="368"/>
            <ac:cxnSpMk id="15" creationId="{FDF46C99-ACBE-405D-A86E-4D0159846127}"/>
          </ac:cxnSpMkLst>
        </pc:cxnChg>
        <pc:cxnChg chg="add del mod ord">
          <ac:chgData name="oscar soto" userId="1e81ea5c0fa2ab8c" providerId="LiveId" clId="{2556C3AB-D0B6-4C8B-912E-1E0B11918D81}" dt="2021-10-03T22:20:47.338" v="1617" actId="478"/>
          <ac:cxnSpMkLst>
            <pc:docMk/>
            <pc:sldMk cId="140782560" sldId="368"/>
            <ac:cxnSpMk id="19" creationId="{448AC3DA-B6FF-48FC-8E1C-6C6788FA1035}"/>
          </ac:cxnSpMkLst>
        </pc:cxnChg>
        <pc:cxnChg chg="add del mod ord">
          <ac:chgData name="oscar soto" userId="1e81ea5c0fa2ab8c" providerId="LiveId" clId="{2556C3AB-D0B6-4C8B-912E-1E0B11918D81}" dt="2021-10-03T22:20:49.568" v="1618" actId="478"/>
          <ac:cxnSpMkLst>
            <pc:docMk/>
            <pc:sldMk cId="140782560" sldId="368"/>
            <ac:cxnSpMk id="20" creationId="{BE7AF02C-472E-4D7A-B07E-04DDF6C3059A}"/>
          </ac:cxnSpMkLst>
        </pc:cxnChg>
        <pc:cxnChg chg="add mod ord">
          <ac:chgData name="oscar soto" userId="1e81ea5c0fa2ab8c" providerId="LiveId" clId="{2556C3AB-D0B6-4C8B-912E-1E0B11918D81}" dt="2021-10-03T22:34:10.301" v="1804" actId="167"/>
          <ac:cxnSpMkLst>
            <pc:docMk/>
            <pc:sldMk cId="140782560" sldId="368"/>
            <ac:cxnSpMk id="21" creationId="{49B3A4A0-B9FF-428E-8217-300AA9F6878A}"/>
          </ac:cxnSpMkLst>
        </pc:cxnChg>
        <pc:cxnChg chg="add mod">
          <ac:chgData name="oscar soto" userId="1e81ea5c0fa2ab8c" providerId="LiveId" clId="{2556C3AB-D0B6-4C8B-912E-1E0B11918D81}" dt="2021-10-14T00:47:57.514" v="3771" actId="13822"/>
          <ac:cxnSpMkLst>
            <pc:docMk/>
            <pc:sldMk cId="140782560" sldId="368"/>
            <ac:cxnSpMk id="22" creationId="{68C407A2-4189-4C95-99ED-0BE31880F794}"/>
          </ac:cxnSpMkLst>
        </pc:cxnChg>
        <pc:cxnChg chg="add mod ord">
          <ac:chgData name="oscar soto" userId="1e81ea5c0fa2ab8c" providerId="LiveId" clId="{2556C3AB-D0B6-4C8B-912E-1E0B11918D81}" dt="2021-10-13T22:06:00.967" v="3203" actId="1076"/>
          <ac:cxnSpMkLst>
            <pc:docMk/>
            <pc:sldMk cId="140782560" sldId="368"/>
            <ac:cxnSpMk id="24" creationId="{E2054DC6-B878-45F9-8513-17A7778D688E}"/>
          </ac:cxnSpMkLst>
        </pc:cxnChg>
        <pc:cxnChg chg="add del mod ord">
          <ac:chgData name="oscar soto" userId="1e81ea5c0fa2ab8c" providerId="LiveId" clId="{2556C3AB-D0B6-4C8B-912E-1E0B11918D81}" dt="2021-10-13T22:05:29.437" v="3199" actId="478"/>
          <ac:cxnSpMkLst>
            <pc:docMk/>
            <pc:sldMk cId="140782560" sldId="368"/>
            <ac:cxnSpMk id="25" creationId="{5954C3C4-2521-4021-8195-994194015060}"/>
          </ac:cxnSpMkLst>
        </pc:cxnChg>
        <pc:cxnChg chg="add del mod">
          <ac:chgData name="oscar soto" userId="1e81ea5c0fa2ab8c" providerId="LiveId" clId="{2556C3AB-D0B6-4C8B-912E-1E0B11918D81}" dt="2021-10-13T22:06:03.324" v="3204" actId="478"/>
          <ac:cxnSpMkLst>
            <pc:docMk/>
            <pc:sldMk cId="140782560" sldId="368"/>
            <ac:cxnSpMk id="27" creationId="{391AC8C7-3D7F-497E-AF5E-3596E4FF6660}"/>
          </ac:cxnSpMkLst>
        </pc:cxnChg>
        <pc:cxnChg chg="add mod ord">
          <ac:chgData name="oscar soto" userId="1e81ea5c0fa2ab8c" providerId="LiveId" clId="{2556C3AB-D0B6-4C8B-912E-1E0B11918D81}" dt="2021-10-03T22:34:07.763" v="1803" actId="167"/>
          <ac:cxnSpMkLst>
            <pc:docMk/>
            <pc:sldMk cId="140782560" sldId="368"/>
            <ac:cxnSpMk id="29" creationId="{8C2D4128-E12C-41EE-BF06-EE085AFA9B70}"/>
          </ac:cxnSpMkLst>
        </pc:cxnChg>
        <pc:cxnChg chg="add del mod">
          <ac:chgData name="oscar soto" userId="1e81ea5c0fa2ab8c" providerId="LiveId" clId="{2556C3AB-D0B6-4C8B-912E-1E0B11918D81}" dt="2021-10-13T22:05:55.337" v="3202" actId="478"/>
          <ac:cxnSpMkLst>
            <pc:docMk/>
            <pc:sldMk cId="140782560" sldId="368"/>
            <ac:cxnSpMk id="30" creationId="{C3A8CD35-9696-4BE7-8400-67A100346294}"/>
          </ac:cxnSpMkLst>
        </pc:cxnChg>
        <pc:cxnChg chg="add del mod ord">
          <ac:chgData name="oscar soto" userId="1e81ea5c0fa2ab8c" providerId="LiveId" clId="{2556C3AB-D0B6-4C8B-912E-1E0B11918D81}" dt="2021-10-03T22:08:07.811" v="1544" actId="478"/>
          <ac:cxnSpMkLst>
            <pc:docMk/>
            <pc:sldMk cId="140782560" sldId="368"/>
            <ac:cxnSpMk id="34" creationId="{278C74F7-5518-49D6-B5B4-D1C41575601C}"/>
          </ac:cxnSpMkLst>
        </pc:cxnChg>
        <pc:cxnChg chg="add del mod">
          <ac:chgData name="oscar soto" userId="1e81ea5c0fa2ab8c" providerId="LiveId" clId="{2556C3AB-D0B6-4C8B-912E-1E0B11918D81}" dt="2021-10-03T05:49:26.182" v="1306"/>
          <ac:cxnSpMkLst>
            <pc:docMk/>
            <pc:sldMk cId="140782560" sldId="368"/>
            <ac:cxnSpMk id="34" creationId="{85765618-40FE-4689-816D-EC940C2C0060}"/>
          </ac:cxnSpMkLst>
        </pc:cxnChg>
        <pc:cxnChg chg="add mod ord">
          <ac:chgData name="oscar soto" userId="1e81ea5c0fa2ab8c" providerId="LiveId" clId="{2556C3AB-D0B6-4C8B-912E-1E0B11918D81}" dt="2021-10-13T22:05:53.717" v="3201" actId="1076"/>
          <ac:cxnSpMkLst>
            <pc:docMk/>
            <pc:sldMk cId="140782560" sldId="368"/>
            <ac:cxnSpMk id="35" creationId="{7860006A-61F2-48D4-8F7B-3CBCC375E8C1}"/>
          </ac:cxnSpMkLst>
        </pc:cxnChg>
        <pc:cxnChg chg="add del mod ord">
          <ac:chgData name="oscar soto" userId="1e81ea5c0fa2ab8c" providerId="LiveId" clId="{2556C3AB-D0B6-4C8B-912E-1E0B11918D81}" dt="2021-10-13T22:05:16.770" v="3197" actId="478"/>
          <ac:cxnSpMkLst>
            <pc:docMk/>
            <pc:sldMk cId="140782560" sldId="368"/>
            <ac:cxnSpMk id="36" creationId="{DA0F0EE2-DE74-42A5-916C-D266ABD3CDBE}"/>
          </ac:cxnSpMkLst>
        </pc:cxnChg>
        <pc:cxnChg chg="add del mod ord">
          <ac:chgData name="oscar soto" userId="1e81ea5c0fa2ab8c" providerId="LiveId" clId="{2556C3AB-D0B6-4C8B-912E-1E0B11918D81}" dt="2021-10-03T22:07:01.752" v="1537" actId="478"/>
          <ac:cxnSpMkLst>
            <pc:docMk/>
            <pc:sldMk cId="140782560" sldId="368"/>
            <ac:cxnSpMk id="38" creationId="{C208FE83-02EE-46FE-8983-C5A66F6EB353}"/>
          </ac:cxnSpMkLst>
        </pc:cxnChg>
        <pc:cxnChg chg="add del mod">
          <ac:chgData name="oscar soto" userId="1e81ea5c0fa2ab8c" providerId="LiveId" clId="{2556C3AB-D0B6-4C8B-912E-1E0B11918D81}" dt="2021-10-03T22:33:34.177" v="1796" actId="478"/>
          <ac:cxnSpMkLst>
            <pc:docMk/>
            <pc:sldMk cId="140782560" sldId="368"/>
            <ac:cxnSpMk id="39" creationId="{3E002514-00E3-41AA-8098-ED3133578365}"/>
          </ac:cxnSpMkLst>
        </pc:cxnChg>
        <pc:cxnChg chg="add del mod ord">
          <ac:chgData name="oscar soto" userId="1e81ea5c0fa2ab8c" providerId="LiveId" clId="{2556C3AB-D0B6-4C8B-912E-1E0B11918D81}" dt="2021-10-03T22:33:34.177" v="1796" actId="478"/>
          <ac:cxnSpMkLst>
            <pc:docMk/>
            <pc:sldMk cId="140782560" sldId="368"/>
            <ac:cxnSpMk id="40" creationId="{54846C5F-C43C-4251-970A-B2A26FDDF6EC}"/>
          </ac:cxnSpMkLst>
        </pc:cxnChg>
        <pc:cxnChg chg="add del mod">
          <ac:chgData name="oscar soto" userId="1e81ea5c0fa2ab8c" providerId="LiveId" clId="{2556C3AB-D0B6-4C8B-912E-1E0B11918D81}" dt="2021-10-03T22:21:01.378" v="1621" actId="478"/>
          <ac:cxnSpMkLst>
            <pc:docMk/>
            <pc:sldMk cId="140782560" sldId="368"/>
            <ac:cxnSpMk id="42" creationId="{0DA2190C-8DCE-44BA-BF4A-35B2B9812C13}"/>
          </ac:cxnSpMkLst>
        </pc:cxnChg>
        <pc:cxnChg chg="add del mod">
          <ac:chgData name="oscar soto" userId="1e81ea5c0fa2ab8c" providerId="LiveId" clId="{2556C3AB-D0B6-4C8B-912E-1E0B11918D81}" dt="2021-10-03T22:20:59.407" v="1620" actId="478"/>
          <ac:cxnSpMkLst>
            <pc:docMk/>
            <pc:sldMk cId="140782560" sldId="368"/>
            <ac:cxnSpMk id="45" creationId="{097E2F8D-4124-47CC-835E-16D14BC13B07}"/>
          </ac:cxnSpMkLst>
        </pc:cxnChg>
        <pc:cxnChg chg="add mod">
          <ac:chgData name="oscar soto" userId="1e81ea5c0fa2ab8c" providerId="LiveId" clId="{2556C3AB-D0B6-4C8B-912E-1E0B11918D81}" dt="2021-10-14T00:31:35.489" v="3659" actId="1076"/>
          <ac:cxnSpMkLst>
            <pc:docMk/>
            <pc:sldMk cId="140782560" sldId="368"/>
            <ac:cxnSpMk id="45" creationId="{C3C79841-8848-46DF-B2D9-107E45BAFEA0}"/>
          </ac:cxnSpMkLst>
        </pc:cxnChg>
        <pc:cxnChg chg="add del mod ord">
          <ac:chgData name="oscar soto" userId="1e81ea5c0fa2ab8c" providerId="LiveId" clId="{2556C3AB-D0B6-4C8B-912E-1E0B11918D81}" dt="2021-10-13T21:55:05.651" v="3127" actId="478"/>
          <ac:cxnSpMkLst>
            <pc:docMk/>
            <pc:sldMk cId="140782560" sldId="368"/>
            <ac:cxnSpMk id="51" creationId="{D69F7D4D-DD5E-4778-9311-4D23950B0D6C}"/>
          </ac:cxnSpMkLst>
        </pc:cxnChg>
        <pc:cxnChg chg="add del mod">
          <ac:chgData name="oscar soto" userId="1e81ea5c0fa2ab8c" providerId="LiveId" clId="{2556C3AB-D0B6-4C8B-912E-1E0B11918D81}" dt="2021-10-03T22:33:34.177" v="1796" actId="478"/>
          <ac:cxnSpMkLst>
            <pc:docMk/>
            <pc:sldMk cId="140782560" sldId="368"/>
            <ac:cxnSpMk id="52" creationId="{04B6561B-C1AA-4B18-ADE4-058CD2C1DED4}"/>
          </ac:cxnSpMkLst>
        </pc:cxnChg>
        <pc:cxnChg chg="add del mod">
          <ac:chgData name="oscar soto" userId="1e81ea5c0fa2ab8c" providerId="LiveId" clId="{2556C3AB-D0B6-4C8B-912E-1E0B11918D81}" dt="2021-10-03T22:33:34.177" v="1796" actId="478"/>
          <ac:cxnSpMkLst>
            <pc:docMk/>
            <pc:sldMk cId="140782560" sldId="368"/>
            <ac:cxnSpMk id="53" creationId="{EA10A911-F1B8-40BD-A9DC-AFF01AED2AED}"/>
          </ac:cxnSpMkLst>
        </pc:cxnChg>
        <pc:cxnChg chg="add mod ord">
          <ac:chgData name="oscar soto" userId="1e81ea5c0fa2ab8c" providerId="LiveId" clId="{2556C3AB-D0B6-4C8B-912E-1E0B11918D81}" dt="2021-10-14T00:41:39.963" v="3748" actId="13822"/>
          <ac:cxnSpMkLst>
            <pc:docMk/>
            <pc:sldMk cId="140782560" sldId="368"/>
            <ac:cxnSpMk id="57" creationId="{36673FED-4D43-43DE-BE78-0B61F4768094}"/>
          </ac:cxnSpMkLst>
        </pc:cxnChg>
        <pc:cxnChg chg="add mod ord">
          <ac:chgData name="oscar soto" userId="1e81ea5c0fa2ab8c" providerId="LiveId" clId="{2556C3AB-D0B6-4C8B-912E-1E0B11918D81}" dt="2021-10-14T00:41:39.963" v="3748" actId="13822"/>
          <ac:cxnSpMkLst>
            <pc:docMk/>
            <pc:sldMk cId="140782560" sldId="368"/>
            <ac:cxnSpMk id="58" creationId="{8726D4F3-EEB3-47A2-A865-A2EA584CAAAD}"/>
          </ac:cxnSpMkLst>
        </pc:cxnChg>
        <pc:cxnChg chg="add mod">
          <ac:chgData name="oscar soto" userId="1e81ea5c0fa2ab8c" providerId="LiveId" clId="{2556C3AB-D0B6-4C8B-912E-1E0B11918D81}" dt="2021-10-13T22:25:18.110" v="3232" actId="1076"/>
          <ac:cxnSpMkLst>
            <pc:docMk/>
            <pc:sldMk cId="140782560" sldId="368"/>
            <ac:cxnSpMk id="61" creationId="{F23C7375-C9CE-42A8-8EF6-64623B7B41C6}"/>
          </ac:cxnSpMkLst>
        </pc:cxnChg>
        <pc:cxnChg chg="add mod ord">
          <ac:chgData name="oscar soto" userId="1e81ea5c0fa2ab8c" providerId="LiveId" clId="{2556C3AB-D0B6-4C8B-912E-1E0B11918D81}" dt="2021-10-14T00:41:39.963" v="3748" actId="13822"/>
          <ac:cxnSpMkLst>
            <pc:docMk/>
            <pc:sldMk cId="140782560" sldId="368"/>
            <ac:cxnSpMk id="66" creationId="{9B13BFE6-686C-49B8-A9F5-96E85C939708}"/>
          </ac:cxnSpMkLst>
        </pc:cxnChg>
        <pc:cxnChg chg="add mod ord">
          <ac:chgData name="oscar soto" userId="1e81ea5c0fa2ab8c" providerId="LiveId" clId="{2556C3AB-D0B6-4C8B-912E-1E0B11918D81}" dt="2021-10-14T00:41:39.963" v="3748" actId="13822"/>
          <ac:cxnSpMkLst>
            <pc:docMk/>
            <pc:sldMk cId="140782560" sldId="368"/>
            <ac:cxnSpMk id="67" creationId="{967274D5-5DB2-4928-8DD1-FFA396FA2040}"/>
          </ac:cxnSpMkLst>
        </pc:cxnChg>
        <pc:cxnChg chg="add mod">
          <ac:chgData name="oscar soto" userId="1e81ea5c0fa2ab8c" providerId="LiveId" clId="{2556C3AB-D0B6-4C8B-912E-1E0B11918D81}" dt="2021-10-13T22:05:47.434" v="3200" actId="1076"/>
          <ac:cxnSpMkLst>
            <pc:docMk/>
            <pc:sldMk cId="140782560" sldId="368"/>
            <ac:cxnSpMk id="72" creationId="{F9F692E3-B9B1-47D2-A6D8-9DD28943A12D}"/>
          </ac:cxnSpMkLst>
        </pc:cxnChg>
        <pc:cxnChg chg="add mod">
          <ac:chgData name="oscar soto" userId="1e81ea5c0fa2ab8c" providerId="LiveId" clId="{2556C3AB-D0B6-4C8B-912E-1E0B11918D81}" dt="2021-10-03T22:36:07.083" v="1820" actId="1076"/>
          <ac:cxnSpMkLst>
            <pc:docMk/>
            <pc:sldMk cId="140782560" sldId="368"/>
            <ac:cxnSpMk id="73" creationId="{0E40E905-A548-4C05-B591-79ED285FCD8B}"/>
          </ac:cxnSpMkLst>
        </pc:cxnChg>
        <pc:cxnChg chg="add mod">
          <ac:chgData name="oscar soto" userId="1e81ea5c0fa2ab8c" providerId="LiveId" clId="{2556C3AB-D0B6-4C8B-912E-1E0B11918D81}" dt="2021-10-03T22:36:46.335" v="1826" actId="208"/>
          <ac:cxnSpMkLst>
            <pc:docMk/>
            <pc:sldMk cId="140782560" sldId="368"/>
            <ac:cxnSpMk id="75" creationId="{5A73907F-FEB9-45AC-85D2-9B6646E56A79}"/>
          </ac:cxnSpMkLst>
        </pc:cxnChg>
        <pc:cxnChg chg="add mod">
          <ac:chgData name="oscar soto" userId="1e81ea5c0fa2ab8c" providerId="LiveId" clId="{2556C3AB-D0B6-4C8B-912E-1E0B11918D81}" dt="2021-10-03T22:37:13.409" v="1832" actId="208"/>
          <ac:cxnSpMkLst>
            <pc:docMk/>
            <pc:sldMk cId="140782560" sldId="368"/>
            <ac:cxnSpMk id="77" creationId="{97E166A4-C877-421D-BB00-5AE16D57CFC8}"/>
          </ac:cxnSpMkLst>
        </pc:cxnChg>
        <pc:cxnChg chg="add mod">
          <ac:chgData name="oscar soto" userId="1e81ea5c0fa2ab8c" providerId="LiveId" clId="{2556C3AB-D0B6-4C8B-912E-1E0B11918D81}" dt="2021-10-03T22:37:06.919" v="1830" actId="14100"/>
          <ac:cxnSpMkLst>
            <pc:docMk/>
            <pc:sldMk cId="140782560" sldId="368"/>
            <ac:cxnSpMk id="78" creationId="{0ECE49F9-A78D-4427-AF54-C0BC1283E939}"/>
          </ac:cxnSpMkLst>
        </pc:cxnChg>
        <pc:cxnChg chg="add mod ord">
          <ac:chgData name="oscar soto" userId="1e81ea5c0fa2ab8c" providerId="LiveId" clId="{2556C3AB-D0B6-4C8B-912E-1E0B11918D81}" dt="2021-10-03T22:37:32.927" v="1835" actId="167"/>
          <ac:cxnSpMkLst>
            <pc:docMk/>
            <pc:sldMk cId="140782560" sldId="368"/>
            <ac:cxnSpMk id="80" creationId="{E1BC2600-183F-425C-A529-A7415D31ACF6}"/>
          </ac:cxnSpMkLst>
        </pc:cxnChg>
        <pc:cxnChg chg="add del mod">
          <ac:chgData name="oscar soto" userId="1e81ea5c0fa2ab8c" providerId="LiveId" clId="{2556C3AB-D0B6-4C8B-912E-1E0B11918D81}" dt="2021-10-14T00:30:39.274" v="3642" actId="1076"/>
          <ac:cxnSpMkLst>
            <pc:docMk/>
            <pc:sldMk cId="140782560" sldId="368"/>
            <ac:cxnSpMk id="82" creationId="{E6DB6900-F7E0-48F6-A113-2B1C5A1FA399}"/>
          </ac:cxnSpMkLst>
        </pc:cxnChg>
        <pc:cxnChg chg="add mod">
          <ac:chgData name="oscar soto" userId="1e81ea5c0fa2ab8c" providerId="LiveId" clId="{2556C3AB-D0B6-4C8B-912E-1E0B11918D81}" dt="2021-10-03T22:46:50.805" v="1925" actId="1076"/>
          <ac:cxnSpMkLst>
            <pc:docMk/>
            <pc:sldMk cId="140782560" sldId="368"/>
            <ac:cxnSpMk id="85" creationId="{4E34758E-B88B-4C04-B061-88D316C1A72F}"/>
          </ac:cxnSpMkLst>
        </pc:cxnChg>
        <pc:cxnChg chg="add del mod">
          <ac:chgData name="oscar soto" userId="1e81ea5c0fa2ab8c" providerId="LiveId" clId="{2556C3AB-D0B6-4C8B-912E-1E0B11918D81}" dt="2021-10-13T22:42:25.567" v="3264" actId="478"/>
          <ac:cxnSpMkLst>
            <pc:docMk/>
            <pc:sldMk cId="140782560" sldId="368"/>
            <ac:cxnSpMk id="87" creationId="{5663D2FD-83AF-4B20-A4F2-683304A518F2}"/>
          </ac:cxnSpMkLst>
        </pc:cxnChg>
        <pc:cxnChg chg="add mod ord">
          <ac:chgData name="oscar soto" userId="1e81ea5c0fa2ab8c" providerId="LiveId" clId="{2556C3AB-D0B6-4C8B-912E-1E0B11918D81}" dt="2021-10-13T22:04:48.801" v="3195" actId="167"/>
          <ac:cxnSpMkLst>
            <pc:docMk/>
            <pc:sldMk cId="140782560" sldId="368"/>
            <ac:cxnSpMk id="89" creationId="{5DD3024B-1D18-4E15-A20A-D9E551410AD3}"/>
          </ac:cxnSpMkLst>
        </pc:cxnChg>
        <pc:cxnChg chg="add del mod">
          <ac:chgData name="oscar soto" userId="1e81ea5c0fa2ab8c" providerId="LiveId" clId="{2556C3AB-D0B6-4C8B-912E-1E0B11918D81}" dt="2021-10-03T23:00:41.914" v="2026" actId="11529"/>
          <ac:cxnSpMkLst>
            <pc:docMk/>
            <pc:sldMk cId="140782560" sldId="368"/>
            <ac:cxnSpMk id="93" creationId="{571F4706-DF22-4308-BD6D-CBA82F1C9782}"/>
          </ac:cxnSpMkLst>
        </pc:cxnChg>
        <pc:cxnChg chg="add mod ord">
          <ac:chgData name="oscar soto" userId="1e81ea5c0fa2ab8c" providerId="LiveId" clId="{2556C3AB-D0B6-4C8B-912E-1E0B11918D81}" dt="2021-10-13T21:30:11.343" v="3103" actId="1076"/>
          <ac:cxnSpMkLst>
            <pc:docMk/>
            <pc:sldMk cId="140782560" sldId="368"/>
            <ac:cxnSpMk id="97" creationId="{3377C282-41AE-4B28-A6E9-59714FB9C8EA}"/>
          </ac:cxnSpMkLst>
        </pc:cxnChg>
        <pc:cxnChg chg="add mod ord">
          <ac:chgData name="oscar soto" userId="1e81ea5c0fa2ab8c" providerId="LiveId" clId="{2556C3AB-D0B6-4C8B-912E-1E0B11918D81}" dt="2021-10-03T23:02:36.183" v="2045" actId="167"/>
          <ac:cxnSpMkLst>
            <pc:docMk/>
            <pc:sldMk cId="140782560" sldId="368"/>
            <ac:cxnSpMk id="99" creationId="{7956E680-6F25-41C2-B15F-FC888AB3B36B}"/>
          </ac:cxnSpMkLst>
        </pc:cxnChg>
        <pc:cxnChg chg="add mod ord">
          <ac:chgData name="oscar soto" userId="1e81ea5c0fa2ab8c" providerId="LiveId" clId="{2556C3AB-D0B6-4C8B-912E-1E0B11918D81}" dt="2021-10-13T22:04:09.769" v="3186" actId="1076"/>
          <ac:cxnSpMkLst>
            <pc:docMk/>
            <pc:sldMk cId="140782560" sldId="368"/>
            <ac:cxnSpMk id="101" creationId="{3DFB17F3-F2DB-4FEC-8BE6-77D0B909C0C9}"/>
          </ac:cxnSpMkLst>
        </pc:cxnChg>
        <pc:cxnChg chg="add del mod ord">
          <ac:chgData name="oscar soto" userId="1e81ea5c0fa2ab8c" providerId="LiveId" clId="{2556C3AB-D0B6-4C8B-912E-1E0B11918D81}" dt="2021-10-13T21:30:42.852" v="3109" actId="478"/>
          <ac:cxnSpMkLst>
            <pc:docMk/>
            <pc:sldMk cId="140782560" sldId="368"/>
            <ac:cxnSpMk id="103" creationId="{E2718CF5-1247-4D1D-B5AC-1BA8470ECD9A}"/>
          </ac:cxnSpMkLst>
        </pc:cxnChg>
      </pc:sldChg>
      <pc:sldChg chg="delSp modSp mod">
        <pc:chgData name="oscar soto" userId="1e81ea5c0fa2ab8c" providerId="LiveId" clId="{2556C3AB-D0B6-4C8B-912E-1E0B11918D81}" dt="2021-10-13T22:14:53.849" v="3218" actId="20577"/>
        <pc:sldMkLst>
          <pc:docMk/>
          <pc:sldMk cId="1131248096" sldId="369"/>
        </pc:sldMkLst>
        <pc:spChg chg="del">
          <ac:chgData name="oscar soto" userId="1e81ea5c0fa2ab8c" providerId="LiveId" clId="{2556C3AB-D0B6-4C8B-912E-1E0B11918D81}" dt="2021-10-05T00:54:59.878" v="2299" actId="478"/>
          <ac:spMkLst>
            <pc:docMk/>
            <pc:sldMk cId="1131248096" sldId="369"/>
            <ac:spMk id="3" creationId="{614D83A9-DC5C-4096-911C-81CC580B01BE}"/>
          </ac:spMkLst>
        </pc:spChg>
        <pc:graphicFrameChg chg="mod modGraphic">
          <ac:chgData name="oscar soto" userId="1e81ea5c0fa2ab8c" providerId="LiveId" clId="{2556C3AB-D0B6-4C8B-912E-1E0B11918D81}" dt="2021-10-13T22:14:53.849" v="3218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oscar soto" userId="1e81ea5c0fa2ab8c" providerId="LiveId" clId="{2556C3AB-D0B6-4C8B-912E-1E0B11918D81}" dt="2021-10-14T00:57:45.084" v="3929" actId="20577"/>
        <pc:sldMkLst>
          <pc:docMk/>
          <pc:sldMk cId="4204615274" sldId="370"/>
        </pc:sldMkLst>
        <pc:spChg chg="mod">
          <ac:chgData name="oscar soto" userId="1e81ea5c0fa2ab8c" providerId="LiveId" clId="{2556C3AB-D0B6-4C8B-912E-1E0B11918D81}" dt="2021-10-03T23:10:50.933" v="2136" actId="1076"/>
          <ac:spMkLst>
            <pc:docMk/>
            <pc:sldMk cId="4204615274" sldId="370"/>
            <ac:spMk id="2" creationId="{562DFEA3-93A8-4943-9F3A-4798FB13F643}"/>
          </ac:spMkLst>
        </pc:spChg>
        <pc:spChg chg="del mod">
          <ac:chgData name="oscar soto" userId="1e81ea5c0fa2ab8c" providerId="LiveId" clId="{2556C3AB-D0B6-4C8B-912E-1E0B11918D81}" dt="2021-10-03T23:06:38.686" v="2104" actId="478"/>
          <ac:spMkLst>
            <pc:docMk/>
            <pc:sldMk cId="4204615274" sldId="370"/>
            <ac:spMk id="3" creationId="{39FC9173-ADDE-4A3D-BDB4-3F990F1032E5}"/>
          </ac:spMkLst>
        </pc:spChg>
        <pc:spChg chg="add mod">
          <ac:chgData name="oscar soto" userId="1e81ea5c0fa2ab8c" providerId="LiveId" clId="{2556C3AB-D0B6-4C8B-912E-1E0B11918D81}" dt="2021-10-14T00:53:51.717" v="3851" actId="14100"/>
          <ac:spMkLst>
            <pc:docMk/>
            <pc:sldMk cId="4204615274" sldId="370"/>
            <ac:spMk id="3" creationId="{5711F726-EEF5-44BC-B846-DCE18C66A22A}"/>
          </ac:spMkLst>
        </pc:spChg>
        <pc:spChg chg="del">
          <ac:chgData name="oscar soto" userId="1e81ea5c0fa2ab8c" providerId="LiveId" clId="{2556C3AB-D0B6-4C8B-912E-1E0B11918D81}" dt="2021-10-03T23:06:25.120" v="2098" actId="478"/>
          <ac:spMkLst>
            <pc:docMk/>
            <pc:sldMk cId="4204615274" sldId="370"/>
            <ac:spMk id="4" creationId="{D8BF50E6-5081-4020-B7AA-69C2EF326ECB}"/>
          </ac:spMkLst>
        </pc:spChg>
        <pc:spChg chg="add del mod">
          <ac:chgData name="oscar soto" userId="1e81ea5c0fa2ab8c" providerId="LiveId" clId="{2556C3AB-D0B6-4C8B-912E-1E0B11918D81}" dt="2021-10-03T23:06:55.317" v="2109" actId="478"/>
          <ac:spMkLst>
            <pc:docMk/>
            <pc:sldMk cId="4204615274" sldId="370"/>
            <ac:spMk id="5" creationId="{4286FCBE-1293-487D-BD6E-F8C59B6BEC9C}"/>
          </ac:spMkLst>
        </pc:spChg>
        <pc:spChg chg="add del mod">
          <ac:chgData name="oscar soto" userId="1e81ea5c0fa2ab8c" providerId="LiveId" clId="{2556C3AB-D0B6-4C8B-912E-1E0B11918D81}" dt="2021-10-05T00:41:27.990" v="2271" actId="767"/>
          <ac:spMkLst>
            <pc:docMk/>
            <pc:sldMk cId="4204615274" sldId="370"/>
            <ac:spMk id="7" creationId="{07BCEB3E-D9A0-494E-A374-F81C4B1A51B4}"/>
          </ac:spMkLst>
        </pc:spChg>
        <pc:spChg chg="add mod">
          <ac:chgData name="oscar soto" userId="1e81ea5c0fa2ab8c" providerId="LiveId" clId="{2556C3AB-D0B6-4C8B-912E-1E0B11918D81}" dt="2021-10-14T00:53:56.098" v="3852" actId="1076"/>
          <ac:spMkLst>
            <pc:docMk/>
            <pc:sldMk cId="4204615274" sldId="370"/>
            <ac:spMk id="8" creationId="{F0C20D43-1211-476F-B174-1204B60C8EA2}"/>
          </ac:spMkLst>
        </pc:spChg>
        <pc:spChg chg="add mod">
          <ac:chgData name="oscar soto" userId="1e81ea5c0fa2ab8c" providerId="LiveId" clId="{2556C3AB-D0B6-4C8B-912E-1E0B11918D81}" dt="2021-10-05T00:56:00.227" v="2301" actId="1076"/>
          <ac:spMkLst>
            <pc:docMk/>
            <pc:sldMk cId="4204615274" sldId="370"/>
            <ac:spMk id="9" creationId="{77CAD7F9-42FC-4D45-B14B-022FFBE5DE95}"/>
          </ac:spMkLst>
        </pc:spChg>
        <pc:spChg chg="add del mod">
          <ac:chgData name="oscar soto" userId="1e81ea5c0fa2ab8c" providerId="LiveId" clId="{2556C3AB-D0B6-4C8B-912E-1E0B11918D81}" dt="2021-10-03T23:07:13.222" v="2115" actId="478"/>
          <ac:spMkLst>
            <pc:docMk/>
            <pc:sldMk cId="4204615274" sldId="370"/>
            <ac:spMk id="10" creationId="{CCD1AB40-1B49-4831-BE22-5E81EA0FAB8D}"/>
          </ac:spMkLst>
        </pc:spChg>
        <pc:spChg chg="add mod">
          <ac:chgData name="oscar soto" userId="1e81ea5c0fa2ab8c" providerId="LiveId" clId="{2556C3AB-D0B6-4C8B-912E-1E0B11918D81}" dt="2021-10-14T00:50:00.066" v="3829" actId="1076"/>
          <ac:spMkLst>
            <pc:docMk/>
            <pc:sldMk cId="4204615274" sldId="370"/>
            <ac:spMk id="11" creationId="{570E4DE9-7C31-48C4-A992-304F799ECB67}"/>
          </ac:spMkLst>
        </pc:spChg>
        <pc:spChg chg="add del mod">
          <ac:chgData name="oscar soto" userId="1e81ea5c0fa2ab8c" providerId="LiveId" clId="{2556C3AB-D0B6-4C8B-912E-1E0B11918D81}" dt="2021-10-03T23:07:23.790" v="2121" actId="478"/>
          <ac:spMkLst>
            <pc:docMk/>
            <pc:sldMk cId="4204615274" sldId="370"/>
            <ac:spMk id="11" creationId="{83790683-C29A-4969-832C-2C11F8C2C239}"/>
          </ac:spMkLst>
        </pc:spChg>
        <pc:spChg chg="add mod">
          <ac:chgData name="oscar soto" userId="1e81ea5c0fa2ab8c" providerId="LiveId" clId="{2556C3AB-D0B6-4C8B-912E-1E0B11918D81}" dt="2021-10-14T00:49:53.369" v="3828" actId="1076"/>
          <ac:spMkLst>
            <pc:docMk/>
            <pc:sldMk cId="4204615274" sldId="370"/>
            <ac:spMk id="12" creationId="{37ACE87B-336D-408E-A2F3-49DC131A5546}"/>
          </ac:spMkLst>
        </pc:spChg>
        <pc:spChg chg="add del mod">
          <ac:chgData name="oscar soto" userId="1e81ea5c0fa2ab8c" providerId="LiveId" clId="{2556C3AB-D0B6-4C8B-912E-1E0B11918D81}" dt="2021-10-03T23:07:10.649" v="2113" actId="478"/>
          <ac:spMkLst>
            <pc:docMk/>
            <pc:sldMk cId="4204615274" sldId="370"/>
            <ac:spMk id="12" creationId="{AC34D668-BB07-4B7E-9E33-4384CB70AEE8}"/>
          </ac:spMkLst>
        </pc:spChg>
        <pc:spChg chg="add mod">
          <ac:chgData name="oscar soto" userId="1e81ea5c0fa2ab8c" providerId="LiveId" clId="{2556C3AB-D0B6-4C8B-912E-1E0B11918D81}" dt="2021-10-14T00:50:46.352" v="3841" actId="1076"/>
          <ac:spMkLst>
            <pc:docMk/>
            <pc:sldMk cId="4204615274" sldId="370"/>
            <ac:spMk id="13" creationId="{B6686FDE-C38E-48DC-9E99-091BB661DA0C}"/>
          </ac:spMkLst>
        </pc:spChg>
        <pc:spChg chg="add mod">
          <ac:chgData name="oscar soto" userId="1e81ea5c0fa2ab8c" providerId="LiveId" clId="{2556C3AB-D0B6-4C8B-912E-1E0B11918D81}" dt="2021-10-14T00:56:15.714" v="3875" actId="1076"/>
          <ac:spMkLst>
            <pc:docMk/>
            <pc:sldMk cId="4204615274" sldId="370"/>
            <ac:spMk id="14" creationId="{8510F053-50A1-4ADC-A72A-8B34610BEF7F}"/>
          </ac:spMkLst>
        </pc:spChg>
        <pc:spChg chg="add del mod">
          <ac:chgData name="oscar soto" userId="1e81ea5c0fa2ab8c" providerId="LiveId" clId="{2556C3AB-D0B6-4C8B-912E-1E0B11918D81}" dt="2021-10-03T23:07:22.502" v="2120" actId="478"/>
          <ac:spMkLst>
            <pc:docMk/>
            <pc:sldMk cId="4204615274" sldId="370"/>
            <ac:spMk id="14" creationId="{E6E1A0C6-B68B-4524-B47F-CE4AECB0D02F}"/>
          </ac:spMkLst>
        </pc:spChg>
        <pc:spChg chg="add del mod">
          <ac:chgData name="oscar soto" userId="1e81ea5c0fa2ab8c" providerId="LiveId" clId="{2556C3AB-D0B6-4C8B-912E-1E0B11918D81}" dt="2021-10-03T23:07:19.666" v="2119" actId="478"/>
          <ac:spMkLst>
            <pc:docMk/>
            <pc:sldMk cId="4204615274" sldId="370"/>
            <ac:spMk id="15" creationId="{6BC1733E-3627-470F-91A5-F1FDC25020DD}"/>
          </ac:spMkLst>
        </pc:spChg>
        <pc:spChg chg="add del mod">
          <ac:chgData name="oscar soto" userId="1e81ea5c0fa2ab8c" providerId="LiveId" clId="{2556C3AB-D0B6-4C8B-912E-1E0B11918D81}" dt="2021-10-14T00:54:12.861" v="3857" actId="1076"/>
          <ac:spMkLst>
            <pc:docMk/>
            <pc:sldMk cId="4204615274" sldId="370"/>
            <ac:spMk id="15" creationId="{7456A5D6-9B0D-42B4-906D-A13FEF34D08B}"/>
          </ac:spMkLst>
        </pc:spChg>
        <pc:spChg chg="add del mod">
          <ac:chgData name="oscar soto" userId="1e81ea5c0fa2ab8c" providerId="LiveId" clId="{2556C3AB-D0B6-4C8B-912E-1E0B11918D81}" dt="2021-10-03T23:07:18.417" v="2118" actId="478"/>
          <ac:spMkLst>
            <pc:docMk/>
            <pc:sldMk cId="4204615274" sldId="370"/>
            <ac:spMk id="16" creationId="{2504E5F7-1C58-447A-8B58-92D7CF9905C6}"/>
          </ac:spMkLst>
        </pc:spChg>
        <pc:spChg chg="add mod">
          <ac:chgData name="oscar soto" userId="1e81ea5c0fa2ab8c" providerId="LiveId" clId="{2556C3AB-D0B6-4C8B-912E-1E0B11918D81}" dt="2021-10-14T00:54:15.652" v="3858" actId="1076"/>
          <ac:spMkLst>
            <pc:docMk/>
            <pc:sldMk cId="4204615274" sldId="370"/>
            <ac:spMk id="16" creationId="{912247CA-A31F-4AE7-B2AB-F94F8842768B}"/>
          </ac:spMkLst>
        </pc:spChg>
        <pc:spChg chg="add del mod">
          <ac:chgData name="oscar soto" userId="1e81ea5c0fa2ab8c" providerId="LiveId" clId="{2556C3AB-D0B6-4C8B-912E-1E0B11918D81}" dt="2021-10-05T23:20:05.206" v="2459" actId="478"/>
          <ac:spMkLst>
            <pc:docMk/>
            <pc:sldMk cId="4204615274" sldId="370"/>
            <ac:spMk id="17" creationId="{271B9425-F5E2-4BA0-A71D-ECA59F4916E6}"/>
          </ac:spMkLst>
        </pc:spChg>
        <pc:spChg chg="add del mod">
          <ac:chgData name="oscar soto" userId="1e81ea5c0fa2ab8c" providerId="LiveId" clId="{2556C3AB-D0B6-4C8B-912E-1E0B11918D81}" dt="2021-10-03T23:07:16.728" v="2117" actId="478"/>
          <ac:spMkLst>
            <pc:docMk/>
            <pc:sldMk cId="4204615274" sldId="370"/>
            <ac:spMk id="17" creationId="{B295E594-F9E4-4F2C-923F-B851DA2E9A8C}"/>
          </ac:spMkLst>
        </pc:spChg>
        <pc:spChg chg="add del mod">
          <ac:chgData name="oscar soto" userId="1e81ea5c0fa2ab8c" providerId="LiveId" clId="{2556C3AB-D0B6-4C8B-912E-1E0B11918D81}" dt="2021-10-03T23:07:15.174" v="2116" actId="478"/>
          <ac:spMkLst>
            <pc:docMk/>
            <pc:sldMk cId="4204615274" sldId="370"/>
            <ac:spMk id="18" creationId="{97B917B2-CEF0-4410-BA45-53D3543DF800}"/>
          </ac:spMkLst>
        </pc:spChg>
        <pc:spChg chg="add mod">
          <ac:chgData name="oscar soto" userId="1e81ea5c0fa2ab8c" providerId="LiveId" clId="{2556C3AB-D0B6-4C8B-912E-1E0B11918D81}" dt="2021-10-14T00:54:00.020" v="3853" actId="1076"/>
          <ac:spMkLst>
            <pc:docMk/>
            <pc:sldMk cId="4204615274" sldId="370"/>
            <ac:spMk id="19" creationId="{99591184-6190-43B8-80A9-0759B5E9B860}"/>
          </ac:spMkLst>
        </pc:spChg>
        <pc:spChg chg="add mod">
          <ac:chgData name="oscar soto" userId="1e81ea5c0fa2ab8c" providerId="LiveId" clId="{2556C3AB-D0B6-4C8B-912E-1E0B11918D81}" dt="2021-10-14T00:50:38.118" v="3840" actId="1076"/>
          <ac:spMkLst>
            <pc:docMk/>
            <pc:sldMk cId="4204615274" sldId="370"/>
            <ac:spMk id="20" creationId="{7170A283-A858-4DE7-82E9-2D31FDD8C16A}"/>
          </ac:spMkLst>
        </pc:spChg>
        <pc:spChg chg="add del mod">
          <ac:chgData name="oscar soto" userId="1e81ea5c0fa2ab8c" providerId="LiveId" clId="{2556C3AB-D0B6-4C8B-912E-1E0B11918D81}" dt="2021-10-05T23:21:16.299" v="2468" actId="478"/>
          <ac:spMkLst>
            <pc:docMk/>
            <pc:sldMk cId="4204615274" sldId="370"/>
            <ac:spMk id="21" creationId="{85EA9A88-B01B-4113-AD89-90175C0BF6BB}"/>
          </ac:spMkLst>
        </pc:spChg>
        <pc:spChg chg="add del mod">
          <ac:chgData name="oscar soto" userId="1e81ea5c0fa2ab8c" providerId="LiveId" clId="{2556C3AB-D0B6-4C8B-912E-1E0B11918D81}" dt="2021-10-03T23:10:51.299" v="2138" actId="767"/>
          <ac:spMkLst>
            <pc:docMk/>
            <pc:sldMk cId="4204615274" sldId="370"/>
            <ac:spMk id="22" creationId="{9D669000-0B71-48E7-9932-4FFF9D10CCF0}"/>
          </ac:spMkLst>
        </pc:spChg>
        <pc:spChg chg="add mod">
          <ac:chgData name="oscar soto" userId="1e81ea5c0fa2ab8c" providerId="LiveId" clId="{2556C3AB-D0B6-4C8B-912E-1E0B11918D81}" dt="2021-10-03T23:20:31.604" v="2208" actId="1076"/>
          <ac:spMkLst>
            <pc:docMk/>
            <pc:sldMk cId="4204615274" sldId="370"/>
            <ac:spMk id="23" creationId="{90FCF5FF-0011-451D-847E-6BAF6FC8229F}"/>
          </ac:spMkLst>
        </pc:spChg>
        <pc:spChg chg="add del mod">
          <ac:chgData name="oscar soto" userId="1e81ea5c0fa2ab8c" providerId="LiveId" clId="{2556C3AB-D0B6-4C8B-912E-1E0B11918D81}" dt="2021-10-14T00:56:09.418" v="3874" actId="14100"/>
          <ac:spMkLst>
            <pc:docMk/>
            <pc:sldMk cId="4204615274" sldId="370"/>
            <ac:spMk id="24" creationId="{B9072B28-D798-4E15-9587-9D52F0C0716A}"/>
          </ac:spMkLst>
        </pc:spChg>
        <pc:spChg chg="add mod">
          <ac:chgData name="oscar soto" userId="1e81ea5c0fa2ab8c" providerId="LiveId" clId="{2556C3AB-D0B6-4C8B-912E-1E0B11918D81}" dt="2021-10-08T02:17:51.169" v="2786" actId="20577"/>
          <ac:spMkLst>
            <pc:docMk/>
            <pc:sldMk cId="4204615274" sldId="370"/>
            <ac:spMk id="26" creationId="{4ED37BE6-FA86-42A9-9FE8-F5C8EC782857}"/>
          </ac:spMkLst>
        </pc:spChg>
        <pc:spChg chg="add mod">
          <ac:chgData name="oscar soto" userId="1e81ea5c0fa2ab8c" providerId="LiveId" clId="{2556C3AB-D0B6-4C8B-912E-1E0B11918D81}" dt="2021-10-05T23:49:44.075" v="2486" actId="20577"/>
          <ac:spMkLst>
            <pc:docMk/>
            <pc:sldMk cId="4204615274" sldId="370"/>
            <ac:spMk id="27" creationId="{5EB175D9-F04D-4224-8AE1-61B8702A9306}"/>
          </ac:spMkLst>
        </pc:spChg>
        <pc:spChg chg="add mod">
          <ac:chgData name="oscar soto" userId="1e81ea5c0fa2ab8c" providerId="LiveId" clId="{2556C3AB-D0B6-4C8B-912E-1E0B11918D81}" dt="2021-10-14T00:54:53.648" v="3860" actId="208"/>
          <ac:spMkLst>
            <pc:docMk/>
            <pc:sldMk cId="4204615274" sldId="370"/>
            <ac:spMk id="31" creationId="{86AE942B-FDC4-4EB1-8CB6-4FEB1CFCE532}"/>
          </ac:spMkLst>
        </pc:spChg>
        <pc:spChg chg="add mod">
          <ac:chgData name="oscar soto" userId="1e81ea5c0fa2ab8c" providerId="LiveId" clId="{2556C3AB-D0B6-4C8B-912E-1E0B11918D81}" dt="2021-10-14T00:55:15.208" v="3871" actId="20577"/>
          <ac:spMkLst>
            <pc:docMk/>
            <pc:sldMk cId="4204615274" sldId="370"/>
            <ac:spMk id="33" creationId="{A3877834-EC17-455C-ACCA-6E53FF24FC65}"/>
          </ac:spMkLst>
        </pc:spChg>
        <pc:spChg chg="add mod">
          <ac:chgData name="oscar soto" userId="1e81ea5c0fa2ab8c" providerId="LiveId" clId="{2556C3AB-D0B6-4C8B-912E-1E0B11918D81}" dt="2021-10-14T00:57:45.084" v="3929" actId="20577"/>
          <ac:spMkLst>
            <pc:docMk/>
            <pc:sldMk cId="4204615274" sldId="370"/>
            <ac:spMk id="34" creationId="{52680150-0C01-49EA-B680-3314BFA1A1BD}"/>
          </ac:spMkLst>
        </pc:spChg>
        <pc:spChg chg="add del mod">
          <ac:chgData name="oscar soto" userId="1e81ea5c0fa2ab8c" providerId="LiveId" clId="{2556C3AB-D0B6-4C8B-912E-1E0B11918D81}" dt="2021-10-14T00:56:47.510" v="3902"/>
          <ac:spMkLst>
            <pc:docMk/>
            <pc:sldMk cId="4204615274" sldId="370"/>
            <ac:spMk id="35" creationId="{ECC6CE64-8109-45DF-AB63-3CFA04259EC7}"/>
          </ac:spMkLst>
        </pc:spChg>
        <pc:spChg chg="add mod">
          <ac:chgData name="oscar soto" userId="1e81ea5c0fa2ab8c" providerId="LiveId" clId="{2556C3AB-D0B6-4C8B-912E-1E0B11918D81}" dt="2021-10-14T00:57:00.802" v="3910" actId="14100"/>
          <ac:spMkLst>
            <pc:docMk/>
            <pc:sldMk cId="4204615274" sldId="370"/>
            <ac:spMk id="36" creationId="{95701F74-B0A2-439E-91E3-42B964CA299A}"/>
          </ac:spMkLst>
        </pc:spChg>
        <pc:cxnChg chg="add mod ord">
          <ac:chgData name="oscar soto" userId="1e81ea5c0fa2ab8c" providerId="LiveId" clId="{2556C3AB-D0B6-4C8B-912E-1E0B11918D81}" dt="2021-10-14T00:53:51.717" v="3851" actId="14100"/>
          <ac:cxnSpMkLst>
            <pc:docMk/>
            <pc:sldMk cId="4204615274" sldId="370"/>
            <ac:cxnSpMk id="5" creationId="{7EF713DB-BBA2-426E-AAA3-60049ACC59F0}"/>
          </ac:cxnSpMkLst>
        </pc:cxnChg>
        <pc:cxnChg chg="add del mod">
          <ac:chgData name="oscar soto" userId="1e81ea5c0fa2ab8c" providerId="LiveId" clId="{2556C3AB-D0B6-4C8B-912E-1E0B11918D81}" dt="2021-10-03T23:07:30.219" v="2123" actId="478"/>
          <ac:cxnSpMkLst>
            <pc:docMk/>
            <pc:sldMk cId="4204615274" sldId="370"/>
            <ac:cxnSpMk id="6" creationId="{638A84DA-60A8-4277-945D-77889ECC6DC6}"/>
          </ac:cxnSpMkLst>
        </pc:cxnChg>
        <pc:cxnChg chg="add mod">
          <ac:chgData name="oscar soto" userId="1e81ea5c0fa2ab8c" providerId="LiveId" clId="{2556C3AB-D0B6-4C8B-912E-1E0B11918D81}" dt="2021-10-14T00:48:43.102" v="3776" actId="14100"/>
          <ac:cxnSpMkLst>
            <pc:docMk/>
            <pc:sldMk cId="4204615274" sldId="370"/>
            <ac:cxnSpMk id="7" creationId="{0BEF79C3-594A-43E3-A3D5-D5D5202FBAD2}"/>
          </ac:cxnSpMkLst>
        </pc:cxnChg>
        <pc:cxnChg chg="add del mod">
          <ac:chgData name="oscar soto" userId="1e81ea5c0fa2ab8c" providerId="LiveId" clId="{2556C3AB-D0B6-4C8B-912E-1E0B11918D81}" dt="2021-10-03T23:07:31.285" v="2124" actId="478"/>
          <ac:cxnSpMkLst>
            <pc:docMk/>
            <pc:sldMk cId="4204615274" sldId="370"/>
            <ac:cxnSpMk id="7" creationId="{F3BE7ECC-8128-4422-A45D-C18C03039C84}"/>
          </ac:cxnSpMkLst>
        </pc:cxnChg>
        <pc:cxnChg chg="add del mod">
          <ac:chgData name="oscar soto" userId="1e81ea5c0fa2ab8c" providerId="LiveId" clId="{2556C3AB-D0B6-4C8B-912E-1E0B11918D81}" dt="2021-10-03T23:07:31.940" v="2125" actId="478"/>
          <ac:cxnSpMkLst>
            <pc:docMk/>
            <pc:sldMk cId="4204615274" sldId="370"/>
            <ac:cxnSpMk id="8" creationId="{1C5E89DF-32A9-4E64-B279-687C73202282}"/>
          </ac:cxnSpMkLst>
        </pc:cxnChg>
        <pc:cxnChg chg="add mod">
          <ac:chgData name="oscar soto" userId="1e81ea5c0fa2ab8c" providerId="LiveId" clId="{2556C3AB-D0B6-4C8B-912E-1E0B11918D81}" dt="2021-10-05T23:20:03.362" v="2458" actId="14100"/>
          <ac:cxnSpMkLst>
            <pc:docMk/>
            <pc:sldMk cId="4204615274" sldId="370"/>
            <ac:cxnSpMk id="18" creationId="{575D086E-6E5D-4F47-9BEC-1F2B2752EAA4}"/>
          </ac:cxnSpMkLst>
        </pc:cxnChg>
        <pc:cxnChg chg="add mod">
          <ac:chgData name="oscar soto" userId="1e81ea5c0fa2ab8c" providerId="LiveId" clId="{2556C3AB-D0B6-4C8B-912E-1E0B11918D81}" dt="2021-10-14T00:48:48.965" v="3777" actId="1076"/>
          <ac:cxnSpMkLst>
            <pc:docMk/>
            <pc:sldMk cId="4204615274" sldId="370"/>
            <ac:cxnSpMk id="22" creationId="{1B717913-1A5E-44C6-AECC-0F4B30774C75}"/>
          </ac:cxnSpMkLst>
        </pc:cxnChg>
        <pc:cxnChg chg="add mod ord">
          <ac:chgData name="oscar soto" userId="1e81ea5c0fa2ab8c" providerId="LiveId" clId="{2556C3AB-D0B6-4C8B-912E-1E0B11918D81}" dt="2021-10-04T00:29:06.762" v="2216" actId="208"/>
          <ac:cxnSpMkLst>
            <pc:docMk/>
            <pc:sldMk cId="4204615274" sldId="370"/>
            <ac:cxnSpMk id="25" creationId="{D65F8B90-0337-46AE-93D5-8DC6E465215C}"/>
          </ac:cxnSpMkLst>
        </pc:cxnChg>
        <pc:cxnChg chg="add mod">
          <ac:chgData name="oscar soto" userId="1e81ea5c0fa2ab8c" providerId="LiveId" clId="{2556C3AB-D0B6-4C8B-912E-1E0B11918D81}" dt="2021-10-14T00:55:03.396" v="3862" actId="1076"/>
          <ac:cxnSpMkLst>
            <pc:docMk/>
            <pc:sldMk cId="4204615274" sldId="370"/>
            <ac:cxnSpMk id="32" creationId="{C67FC7B0-9494-4E49-900C-98C422F6698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10/13/2021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p/beaglefriends-octavosystems/whac-a-mole-game-with-pocketbeagle-738a4c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beagleboard.org/p/fdm3/pocketbeagle-arcade-machine-ee661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3369" TargetMode="External"/><Relationship Id="rId2" Type="http://schemas.openxmlformats.org/officeDocument/2006/relationships/hyperlink" Target="https://www.adafruit.com/product/7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afruit.com/product/3490" TargetMode="External"/><Relationship Id="rId4" Type="http://schemas.openxmlformats.org/officeDocument/2006/relationships/hyperlink" Target="https://www.adafruit.com/product/34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Froggy Racer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 14 /2021</a:t>
            </a:r>
          </a:p>
          <a:p>
            <a:r>
              <a:rPr lang="en-US" dirty="0"/>
              <a:t>Oscar D. Soto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66" y="1295400"/>
            <a:ext cx="5292236" cy="4838700"/>
          </a:xfrm>
        </p:spPr>
        <p:txBody>
          <a:bodyPr>
            <a:normAutofit/>
          </a:bodyPr>
          <a:lstStyle/>
          <a:p>
            <a:r>
              <a:rPr lang="en-US" dirty="0"/>
              <a:t>Goal: Make a multiplayer clicker game where the objective is to get your frog across the water lily field as fast as possible</a:t>
            </a:r>
          </a:p>
          <a:p>
            <a:r>
              <a:rPr lang="en-US" dirty="0"/>
              <a:t>Builds off the “Whack-a-Mole” and “</a:t>
            </a:r>
            <a:r>
              <a:rPr lang="en-US" dirty="0" err="1"/>
              <a:t>PocketBeagle</a:t>
            </a:r>
            <a:r>
              <a:rPr lang="en-US" dirty="0"/>
              <a:t> Arcade Machine” projects</a:t>
            </a:r>
          </a:p>
          <a:p>
            <a:pPr lvl="2"/>
            <a:r>
              <a:rPr lang="en-US" dirty="0">
                <a:hlinkClick r:id="rId3"/>
              </a:rPr>
              <a:t>https://beagleboard.org/p/beaglefriends-octavosystems/whac-a-mole-game-with-pocketbeagle-738a4c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https://beagleboard.org/p/fdm3/pocketbeagle-arcade-machine-ee661e</a:t>
            </a:r>
            <a:r>
              <a:rPr lang="en-US" dirty="0"/>
              <a:t> </a:t>
            </a:r>
          </a:p>
          <a:p>
            <a:r>
              <a:rPr lang="en-US" dirty="0"/>
              <a:t>Improves on existing projects by introducing: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Multiplayer functionality -  play a friendly, competitive game where you race your frogs and test your ability to click fast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2C109-F5DF-4B19-8FFB-0FE40045F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98" y="381000"/>
            <a:ext cx="4420265" cy="2949202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60A17841-1FFA-4492-81F6-AAC36495EB93}"/>
              </a:ext>
            </a:extLst>
          </p:cNvPr>
          <p:cNvSpPr/>
          <p:nvPr/>
        </p:nvSpPr>
        <p:spPr>
          <a:xfrm>
            <a:off x="8687130" y="3484776"/>
            <a:ext cx="457200" cy="4572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65F14-4CA3-4367-93A1-CA27CFBA98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43" t="3678" r="5580" b="6282"/>
          <a:stretch/>
        </p:blipFill>
        <p:spPr>
          <a:xfrm>
            <a:off x="7885885" y="4035878"/>
            <a:ext cx="2058215" cy="210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B1EED-1A86-4C90-944A-75FACD4B7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600" y="4572000"/>
            <a:ext cx="1332338" cy="10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3DA00B-FE05-4569-AD10-FBE09F6BCED1}"/>
              </a:ext>
            </a:extLst>
          </p:cNvPr>
          <p:cNvCxnSpPr>
            <a:cxnSpLocks/>
          </p:cNvCxnSpPr>
          <p:nvPr/>
        </p:nvCxnSpPr>
        <p:spPr>
          <a:xfrm flipV="1">
            <a:off x="8111481" y="2451202"/>
            <a:ext cx="16638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673FED-4D43-43DE-BE78-0B61F4768094}"/>
              </a:ext>
            </a:extLst>
          </p:cNvPr>
          <p:cNvCxnSpPr/>
          <p:nvPr/>
        </p:nvCxnSpPr>
        <p:spPr>
          <a:xfrm flipV="1">
            <a:off x="8116864" y="2601725"/>
            <a:ext cx="16638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26D4F3-EEB3-47A2-A865-A2EA584CAAAD}"/>
              </a:ext>
            </a:extLst>
          </p:cNvPr>
          <p:cNvCxnSpPr/>
          <p:nvPr/>
        </p:nvCxnSpPr>
        <p:spPr>
          <a:xfrm flipV="1">
            <a:off x="8111481" y="2759622"/>
            <a:ext cx="16638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13BFE6-686C-49B8-A9F5-96E85C939708}"/>
              </a:ext>
            </a:extLst>
          </p:cNvPr>
          <p:cNvCxnSpPr/>
          <p:nvPr/>
        </p:nvCxnSpPr>
        <p:spPr>
          <a:xfrm flipV="1">
            <a:off x="8114114" y="2923694"/>
            <a:ext cx="16638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7274D5-5DB2-4928-8DD1-FFA396FA2040}"/>
              </a:ext>
            </a:extLst>
          </p:cNvPr>
          <p:cNvCxnSpPr/>
          <p:nvPr/>
        </p:nvCxnSpPr>
        <p:spPr>
          <a:xfrm flipV="1">
            <a:off x="8111481" y="3088090"/>
            <a:ext cx="16638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D3024B-1D18-4E15-A20A-D9E551410AD3}"/>
              </a:ext>
            </a:extLst>
          </p:cNvPr>
          <p:cNvCxnSpPr>
            <a:cxnSpLocks/>
          </p:cNvCxnSpPr>
          <p:nvPr/>
        </p:nvCxnSpPr>
        <p:spPr>
          <a:xfrm>
            <a:off x="3123164" y="3107487"/>
            <a:ext cx="22974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FB17F3-F2DB-4FEC-8BE6-77D0B909C0C9}"/>
              </a:ext>
            </a:extLst>
          </p:cNvPr>
          <p:cNvCxnSpPr>
            <a:cxnSpLocks/>
          </p:cNvCxnSpPr>
          <p:nvPr/>
        </p:nvCxnSpPr>
        <p:spPr>
          <a:xfrm>
            <a:off x="2996559" y="2578263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56E680-6F25-41C2-B15F-FC888AB3B36B}"/>
              </a:ext>
            </a:extLst>
          </p:cNvPr>
          <p:cNvCxnSpPr/>
          <p:nvPr/>
        </p:nvCxnSpPr>
        <p:spPr>
          <a:xfrm>
            <a:off x="4271885" y="3711867"/>
            <a:ext cx="482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77C282-41AE-4B28-A6E9-59714FB9C8E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444325" y="4187396"/>
            <a:ext cx="482476" cy="9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BC2600-183F-425C-A529-A7415D31ACF6}"/>
              </a:ext>
            </a:extLst>
          </p:cNvPr>
          <p:cNvCxnSpPr>
            <a:cxnSpLocks/>
          </p:cNvCxnSpPr>
          <p:nvPr/>
        </p:nvCxnSpPr>
        <p:spPr>
          <a:xfrm>
            <a:off x="3231485" y="5231899"/>
            <a:ext cx="0" cy="633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B3A4A0-B9FF-428E-8217-300AA9F6878A}"/>
              </a:ext>
            </a:extLst>
          </p:cNvPr>
          <p:cNvCxnSpPr>
            <a:cxnSpLocks/>
          </p:cNvCxnSpPr>
          <p:nvPr/>
        </p:nvCxnSpPr>
        <p:spPr>
          <a:xfrm>
            <a:off x="3619500" y="5020979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2D4128-E12C-41EE-BF06-EE085AFA9B70}"/>
              </a:ext>
            </a:extLst>
          </p:cNvPr>
          <p:cNvCxnSpPr>
            <a:cxnSpLocks/>
          </p:cNvCxnSpPr>
          <p:nvPr/>
        </p:nvCxnSpPr>
        <p:spPr>
          <a:xfrm>
            <a:off x="3714232" y="5329240"/>
            <a:ext cx="1333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60006A-61F2-48D4-8F7B-3CBCC375E8C1}"/>
              </a:ext>
            </a:extLst>
          </p:cNvPr>
          <p:cNvCxnSpPr>
            <a:cxnSpLocks/>
          </p:cNvCxnSpPr>
          <p:nvPr/>
        </p:nvCxnSpPr>
        <p:spPr>
          <a:xfrm>
            <a:off x="1389985" y="4800368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54DC6-B878-45F9-8513-17A7778D688E}"/>
              </a:ext>
            </a:extLst>
          </p:cNvPr>
          <p:cNvCxnSpPr>
            <a:cxnSpLocks/>
          </p:cNvCxnSpPr>
          <p:nvPr/>
        </p:nvCxnSpPr>
        <p:spPr>
          <a:xfrm>
            <a:off x="1654439" y="4460892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33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F8591B-B972-4DA3-B591-ED138A5DA6C3}"/>
              </a:ext>
            </a:extLst>
          </p:cNvPr>
          <p:cNvSpPr/>
          <p:nvPr/>
        </p:nvSpPr>
        <p:spPr>
          <a:xfrm>
            <a:off x="4628637" y="1392322"/>
            <a:ext cx="3498081" cy="445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5EDF-7076-453D-8F6A-27E4019B6A0A}"/>
              </a:ext>
            </a:extLst>
          </p:cNvPr>
          <p:cNvSpPr/>
          <p:nvPr/>
        </p:nvSpPr>
        <p:spPr>
          <a:xfrm>
            <a:off x="446454" y="4204769"/>
            <a:ext cx="137160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LED Backpack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2E765A-E3A0-4F20-BF21-4E8D017B7A19}"/>
              </a:ext>
            </a:extLst>
          </p:cNvPr>
          <p:cNvSpPr/>
          <p:nvPr/>
        </p:nvSpPr>
        <p:spPr>
          <a:xfrm>
            <a:off x="2633020" y="4800368"/>
            <a:ext cx="12954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I2C1.SCL 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ECB2FF-CF57-4E5B-9B87-6EAD84756C46}"/>
              </a:ext>
            </a:extLst>
          </p:cNvPr>
          <p:cNvSpPr/>
          <p:nvPr/>
        </p:nvSpPr>
        <p:spPr>
          <a:xfrm>
            <a:off x="2633020" y="5211139"/>
            <a:ext cx="12954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I2C1.SDA 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B3AD8-DFFD-4632-9289-8955216FF624}"/>
              </a:ext>
            </a:extLst>
          </p:cNvPr>
          <p:cNvSpPr txBox="1"/>
          <p:nvPr/>
        </p:nvSpPr>
        <p:spPr>
          <a:xfrm>
            <a:off x="4628636" y="5224430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I2C1.SDA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18C19-D20A-4493-81AF-3AA6B912FAFC}"/>
              </a:ext>
            </a:extLst>
          </p:cNvPr>
          <p:cNvSpPr txBox="1"/>
          <p:nvPr/>
        </p:nvSpPr>
        <p:spPr>
          <a:xfrm>
            <a:off x="7288782" y="1980775"/>
            <a:ext cx="9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AIN1 (1.8V)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4454C-7201-46BA-BC02-FC953796607C}"/>
              </a:ext>
            </a:extLst>
          </p:cNvPr>
          <p:cNvSpPr txBox="1"/>
          <p:nvPr/>
        </p:nvSpPr>
        <p:spPr>
          <a:xfrm>
            <a:off x="5592478" y="3025041"/>
            <a:ext cx="157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PocketBeagle</a:t>
            </a:r>
            <a:endParaRPr lang="en-US" sz="1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41849-443B-4C0E-8FFD-38F0C858A04D}"/>
              </a:ext>
            </a:extLst>
          </p:cNvPr>
          <p:cNvSpPr txBox="1"/>
          <p:nvPr/>
        </p:nvSpPr>
        <p:spPr>
          <a:xfrm>
            <a:off x="7505699" y="3997318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GPIO57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2E0941-55C4-4939-9792-BC48D5A025C6}"/>
              </a:ext>
            </a:extLst>
          </p:cNvPr>
          <p:cNvSpPr txBox="1"/>
          <p:nvPr/>
        </p:nvSpPr>
        <p:spPr>
          <a:xfrm>
            <a:off x="4628635" y="4957223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I2C1.SCL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BF405-0513-493F-BBC4-9FDA6B8352C2}"/>
              </a:ext>
            </a:extLst>
          </p:cNvPr>
          <p:cNvSpPr txBox="1"/>
          <p:nvPr/>
        </p:nvSpPr>
        <p:spPr>
          <a:xfrm>
            <a:off x="4628632" y="4061555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6F889-9E6E-43FA-B53E-F16F0C98A5F8}"/>
              </a:ext>
            </a:extLst>
          </p:cNvPr>
          <p:cNvSpPr txBox="1"/>
          <p:nvPr/>
        </p:nvSpPr>
        <p:spPr>
          <a:xfrm>
            <a:off x="4628632" y="3584909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91ACAD-1E2F-4A87-9C15-DE57DCE80495}"/>
              </a:ext>
            </a:extLst>
          </p:cNvPr>
          <p:cNvSpPr txBox="1"/>
          <p:nvPr/>
        </p:nvSpPr>
        <p:spPr>
          <a:xfrm>
            <a:off x="4623531" y="2436100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F692E3-B9B1-47D2-A6D8-9DD28943A12D}"/>
              </a:ext>
            </a:extLst>
          </p:cNvPr>
          <p:cNvCxnSpPr/>
          <p:nvPr/>
        </p:nvCxnSpPr>
        <p:spPr>
          <a:xfrm>
            <a:off x="2500327" y="4460892"/>
            <a:ext cx="7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40E905-A548-4C05-B591-79ED285FCD8B}"/>
              </a:ext>
            </a:extLst>
          </p:cNvPr>
          <p:cNvCxnSpPr/>
          <p:nvPr/>
        </p:nvCxnSpPr>
        <p:spPr>
          <a:xfrm>
            <a:off x="3238500" y="4460892"/>
            <a:ext cx="0" cy="342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73907F-FEB9-45AC-85D2-9B6646E56A79}"/>
              </a:ext>
            </a:extLst>
          </p:cNvPr>
          <p:cNvCxnSpPr/>
          <p:nvPr/>
        </p:nvCxnSpPr>
        <p:spPr>
          <a:xfrm>
            <a:off x="2228185" y="4800368"/>
            <a:ext cx="264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E166A4-C877-421D-BB00-5AE16D57CFC8}"/>
              </a:ext>
            </a:extLst>
          </p:cNvPr>
          <p:cNvCxnSpPr/>
          <p:nvPr/>
        </p:nvCxnSpPr>
        <p:spPr>
          <a:xfrm>
            <a:off x="2492639" y="4800368"/>
            <a:ext cx="0" cy="1049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ECE49F9-A78D-4427-AF54-C0BC1283E939}"/>
              </a:ext>
            </a:extLst>
          </p:cNvPr>
          <p:cNvCxnSpPr>
            <a:cxnSpLocks/>
          </p:cNvCxnSpPr>
          <p:nvPr/>
        </p:nvCxnSpPr>
        <p:spPr>
          <a:xfrm>
            <a:off x="2492639" y="5850012"/>
            <a:ext cx="7458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AA772EE-9380-4824-9379-EE7EF339C6C2}"/>
              </a:ext>
            </a:extLst>
          </p:cNvPr>
          <p:cNvSpPr/>
          <p:nvPr/>
        </p:nvSpPr>
        <p:spPr>
          <a:xfrm>
            <a:off x="10747380" y="942300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Rotary Potentiometer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DB6900-F7E0-48F6-A113-2B1C5A1FA39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434698" y="1124932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7A99D33-B5F3-4D2C-BC04-C1087F7ABD3F}"/>
              </a:ext>
            </a:extLst>
          </p:cNvPr>
          <p:cNvSpPr/>
          <p:nvPr/>
        </p:nvSpPr>
        <p:spPr>
          <a:xfrm>
            <a:off x="10439400" y="3322305"/>
            <a:ext cx="1371600" cy="2539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 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E34758E-B88B-4C04-B061-88D316C1A72F}"/>
              </a:ext>
            </a:extLst>
          </p:cNvPr>
          <p:cNvCxnSpPr>
            <a:cxnSpLocks/>
          </p:cNvCxnSpPr>
          <p:nvPr/>
        </p:nvCxnSpPr>
        <p:spPr>
          <a:xfrm>
            <a:off x="8126718" y="3449263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63D2FD-83AF-4B20-A4F2-683304A518F2}"/>
              </a:ext>
            </a:extLst>
          </p:cNvPr>
          <p:cNvCxnSpPr>
            <a:cxnSpLocks/>
          </p:cNvCxnSpPr>
          <p:nvPr/>
        </p:nvCxnSpPr>
        <p:spPr>
          <a:xfrm>
            <a:off x="8126718" y="4103390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B9CD628-D3B2-4CE4-BCFF-C6C3CE95703B}"/>
              </a:ext>
            </a:extLst>
          </p:cNvPr>
          <p:cNvSpPr/>
          <p:nvPr/>
        </p:nvSpPr>
        <p:spPr>
          <a:xfrm>
            <a:off x="1909119" y="2955390"/>
            <a:ext cx="1380829" cy="321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 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17385B-8189-4EEC-A284-13FF1299B92B}"/>
              </a:ext>
            </a:extLst>
          </p:cNvPr>
          <p:cNvSpPr/>
          <p:nvPr/>
        </p:nvSpPr>
        <p:spPr>
          <a:xfrm>
            <a:off x="3231485" y="4045798"/>
            <a:ext cx="1212840" cy="30315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LED1 – Green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19D023-1B54-438D-974E-B165AA3A7FAE}"/>
              </a:ext>
            </a:extLst>
          </p:cNvPr>
          <p:cNvSpPr/>
          <p:nvPr/>
        </p:nvSpPr>
        <p:spPr>
          <a:xfrm>
            <a:off x="3228928" y="3610346"/>
            <a:ext cx="1212840" cy="3031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LED2 - Red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279449-134D-4408-AE2D-51AE2002B567}"/>
              </a:ext>
            </a:extLst>
          </p:cNvPr>
          <p:cNvSpPr/>
          <p:nvPr/>
        </p:nvSpPr>
        <p:spPr>
          <a:xfrm>
            <a:off x="1958543" y="2370038"/>
            <a:ext cx="1287645" cy="394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Toggle Switch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F5240E-7F84-4722-B6ED-C23616B46E7C}"/>
              </a:ext>
            </a:extLst>
          </p:cNvPr>
          <p:cNvSpPr txBox="1"/>
          <p:nvPr/>
        </p:nvSpPr>
        <p:spPr>
          <a:xfrm>
            <a:off x="7281165" y="3322305"/>
            <a:ext cx="9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AINO (1.8V)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AF72FF-C902-4488-BA6A-ADB80F783300}"/>
              </a:ext>
            </a:extLst>
          </p:cNvPr>
          <p:cNvSpPr txBox="1"/>
          <p:nvPr/>
        </p:nvSpPr>
        <p:spPr>
          <a:xfrm>
            <a:off x="4604710" y="2966100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60F0DF-091C-4287-967C-58FBED164663}"/>
              </a:ext>
            </a:extLst>
          </p:cNvPr>
          <p:cNvSpPr txBox="1"/>
          <p:nvPr/>
        </p:nvSpPr>
        <p:spPr>
          <a:xfrm>
            <a:off x="7518396" y="4378192"/>
            <a:ext cx="767082" cy="25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3C7375-C9CE-42A8-8EF6-64623B7B41C6}"/>
              </a:ext>
            </a:extLst>
          </p:cNvPr>
          <p:cNvCxnSpPr>
            <a:cxnSpLocks/>
          </p:cNvCxnSpPr>
          <p:nvPr/>
        </p:nvCxnSpPr>
        <p:spPr>
          <a:xfrm>
            <a:off x="8119098" y="4507231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5CF1FC2-8B05-4716-9A8D-29B78CA6A1D6}"/>
              </a:ext>
            </a:extLst>
          </p:cNvPr>
          <p:cNvSpPr/>
          <p:nvPr/>
        </p:nvSpPr>
        <p:spPr>
          <a:xfrm>
            <a:off x="10431780" y="3997318"/>
            <a:ext cx="136398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Piezo Speaker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2B775D-2DEE-4C40-A561-731073F1867E}"/>
              </a:ext>
            </a:extLst>
          </p:cNvPr>
          <p:cNvSpPr/>
          <p:nvPr/>
        </p:nvSpPr>
        <p:spPr>
          <a:xfrm>
            <a:off x="10443210" y="4315472"/>
            <a:ext cx="1363980" cy="895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LCD Screen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521BC-0BC6-4868-A3BB-91A883D77049}"/>
              </a:ext>
            </a:extLst>
          </p:cNvPr>
          <p:cNvSpPr/>
          <p:nvPr/>
        </p:nvSpPr>
        <p:spPr>
          <a:xfrm>
            <a:off x="8763000" y="2590378"/>
            <a:ext cx="12954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uUSB</a:t>
            </a:r>
            <a:r>
              <a:rPr lang="en-US" sz="1200" dirty="0"/>
              <a:t> connector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C79841-8848-46DF-B2D9-107E45BAFEA0}"/>
              </a:ext>
            </a:extLst>
          </p:cNvPr>
          <p:cNvCxnSpPr>
            <a:cxnSpLocks/>
          </p:cNvCxnSpPr>
          <p:nvPr/>
        </p:nvCxnSpPr>
        <p:spPr>
          <a:xfrm flipV="1">
            <a:off x="8441048" y="1124932"/>
            <a:ext cx="0" cy="953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B39E4-2A73-4E5D-8DF6-C775FEFF6D9B}"/>
              </a:ext>
            </a:extLst>
          </p:cNvPr>
          <p:cNvCxnSpPr/>
          <p:nvPr/>
        </p:nvCxnSpPr>
        <p:spPr>
          <a:xfrm>
            <a:off x="8126718" y="2078458"/>
            <a:ext cx="3143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378448-DA0D-4A5A-84EE-F041EA499DE5}"/>
              </a:ext>
            </a:extLst>
          </p:cNvPr>
          <p:cNvSpPr txBox="1"/>
          <p:nvPr/>
        </p:nvSpPr>
        <p:spPr>
          <a:xfrm>
            <a:off x="7288782" y="2324418"/>
            <a:ext cx="83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USB1.VIN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325CAE-7335-40E3-86A7-33ADB98FF0E8}"/>
              </a:ext>
            </a:extLst>
          </p:cNvPr>
          <p:cNvSpPr txBox="1"/>
          <p:nvPr/>
        </p:nvSpPr>
        <p:spPr>
          <a:xfrm>
            <a:off x="7305089" y="2486364"/>
            <a:ext cx="83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USB1.DN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39F959-FF42-4DA4-9506-AA15CBC52BDE}"/>
              </a:ext>
            </a:extLst>
          </p:cNvPr>
          <p:cNvSpPr txBox="1"/>
          <p:nvPr/>
        </p:nvSpPr>
        <p:spPr>
          <a:xfrm>
            <a:off x="7312709" y="2640962"/>
            <a:ext cx="83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USB1.DP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0510BC-38E1-48E6-8EDF-C6964444322A}"/>
              </a:ext>
            </a:extLst>
          </p:cNvPr>
          <p:cNvSpPr txBox="1"/>
          <p:nvPr/>
        </p:nvSpPr>
        <p:spPr>
          <a:xfrm>
            <a:off x="7312709" y="2789287"/>
            <a:ext cx="83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USB1.ID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27B29C-61FB-44FB-85B3-B107B9560D2C}"/>
              </a:ext>
            </a:extLst>
          </p:cNvPr>
          <p:cNvSpPr txBox="1"/>
          <p:nvPr/>
        </p:nvSpPr>
        <p:spPr>
          <a:xfrm>
            <a:off x="7320329" y="2943197"/>
            <a:ext cx="83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5484C2-2DCB-4C43-8C21-8CA48FF96745}"/>
              </a:ext>
            </a:extLst>
          </p:cNvPr>
          <p:cNvCxnSpPr/>
          <p:nvPr/>
        </p:nvCxnSpPr>
        <p:spPr>
          <a:xfrm>
            <a:off x="8277861" y="2447528"/>
            <a:ext cx="0" cy="645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F46C99-ACBE-405D-A86E-4D0159846127}"/>
              </a:ext>
            </a:extLst>
          </p:cNvPr>
          <p:cNvCxnSpPr>
            <a:cxnSpLocks/>
          </p:cNvCxnSpPr>
          <p:nvPr/>
        </p:nvCxnSpPr>
        <p:spPr>
          <a:xfrm>
            <a:off x="8204069" y="2759359"/>
            <a:ext cx="558931" cy="4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008FE12-E109-47AB-9449-1BED9ACF07D7}"/>
              </a:ext>
            </a:extLst>
          </p:cNvPr>
          <p:cNvSpPr/>
          <p:nvPr/>
        </p:nvSpPr>
        <p:spPr>
          <a:xfrm>
            <a:off x="10443210" y="2633267"/>
            <a:ext cx="136398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USB Speaker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C407A2-4189-4C95-99ED-0BE31880F794}"/>
              </a:ext>
            </a:extLst>
          </p:cNvPr>
          <p:cNvCxnSpPr>
            <a:stCxn id="44" idx="3"/>
            <a:endCxn id="68" idx="1"/>
          </p:cNvCxnSpPr>
          <p:nvPr/>
        </p:nvCxnSpPr>
        <p:spPr>
          <a:xfrm flipV="1">
            <a:off x="10058400" y="2760225"/>
            <a:ext cx="384810" cy="1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713DB-BBA2-426E-AAA3-60049ACC59F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389610" y="2141368"/>
            <a:ext cx="1990033" cy="661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5F8B90-0337-46AE-93D5-8DC6E465215C}"/>
              </a:ext>
            </a:extLst>
          </p:cNvPr>
          <p:cNvCxnSpPr>
            <a:stCxn id="23" idx="3"/>
          </p:cNvCxnSpPr>
          <p:nvPr/>
        </p:nvCxnSpPr>
        <p:spPr>
          <a:xfrm flipV="1">
            <a:off x="2396765" y="3494655"/>
            <a:ext cx="17526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CAD7F9-42FC-4D45-B14B-022FFBE5DE95}"/>
              </a:ext>
            </a:extLst>
          </p:cNvPr>
          <p:cNvSpPr/>
          <p:nvPr/>
        </p:nvSpPr>
        <p:spPr>
          <a:xfrm>
            <a:off x="3924300" y="1638300"/>
            <a:ext cx="27813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86FDE-C38E-48DC-9E99-091BB661DA0C}"/>
              </a:ext>
            </a:extLst>
          </p:cNvPr>
          <p:cNvSpPr txBox="1"/>
          <p:nvPr/>
        </p:nvSpPr>
        <p:spPr>
          <a:xfrm>
            <a:off x="4577914" y="2784226"/>
            <a:ext cx="157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PocketBeagle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91184-6190-43B8-80A9-0759B5E9B860}"/>
              </a:ext>
            </a:extLst>
          </p:cNvPr>
          <p:cNvSpPr txBox="1"/>
          <p:nvPr/>
        </p:nvSpPr>
        <p:spPr>
          <a:xfrm>
            <a:off x="6284660" y="2010700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0A283-A858-4DE7-82E9-2D31FDD8C16A}"/>
              </a:ext>
            </a:extLst>
          </p:cNvPr>
          <p:cNvSpPr txBox="1"/>
          <p:nvPr/>
        </p:nvSpPr>
        <p:spPr>
          <a:xfrm>
            <a:off x="6255987" y="4359201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Vout</a:t>
            </a: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CF5FF-0011-451D-847E-6BAF6FC8229F}"/>
              </a:ext>
            </a:extLst>
          </p:cNvPr>
          <p:cNvSpPr/>
          <p:nvPr/>
        </p:nvSpPr>
        <p:spPr>
          <a:xfrm>
            <a:off x="1368065" y="3271019"/>
            <a:ext cx="1028700" cy="447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uUSB</a:t>
            </a:r>
            <a:r>
              <a:rPr lang="en-US" sz="1200" dirty="0">
                <a:solidFill>
                  <a:schemeClr val="tx1"/>
                </a:solidFill>
              </a:rPr>
              <a:t> Host   Connector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37BE6-FA86-42A9-9FE8-F5C8EC782857}"/>
              </a:ext>
            </a:extLst>
          </p:cNvPr>
          <p:cNvSpPr txBox="1"/>
          <p:nvPr/>
        </p:nvSpPr>
        <p:spPr>
          <a:xfrm>
            <a:off x="2786039" y="327101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5 </a:t>
            </a:r>
            <a:r>
              <a:rPr lang="en-US" sz="1200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DE9-7C31-48C4-A992-304F799ECB67}"/>
              </a:ext>
            </a:extLst>
          </p:cNvPr>
          <p:cNvSpPr/>
          <p:nvPr/>
        </p:nvSpPr>
        <p:spPr>
          <a:xfrm>
            <a:off x="8588679" y="1543243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Rotary Potentiometer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CE87B-336D-408E-A2F3-49DC131A5546}"/>
              </a:ext>
            </a:extLst>
          </p:cNvPr>
          <p:cNvSpPr/>
          <p:nvPr/>
        </p:nvSpPr>
        <p:spPr>
          <a:xfrm>
            <a:off x="8596142" y="2158856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Toggle Switch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0F053-50A1-4ADC-A72A-8B34610BEF7F}"/>
              </a:ext>
            </a:extLst>
          </p:cNvPr>
          <p:cNvSpPr/>
          <p:nvPr/>
        </p:nvSpPr>
        <p:spPr>
          <a:xfrm>
            <a:off x="8596142" y="4264274"/>
            <a:ext cx="121284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LED Backpacks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6A5D6-9B0D-42B4-906D-A13FEF34D08B}"/>
              </a:ext>
            </a:extLst>
          </p:cNvPr>
          <p:cNvSpPr/>
          <p:nvPr/>
        </p:nvSpPr>
        <p:spPr>
          <a:xfrm>
            <a:off x="8596142" y="3051110"/>
            <a:ext cx="1219910" cy="35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247CA-A31F-4AE7-B2AB-F94F8842768B}"/>
              </a:ext>
            </a:extLst>
          </p:cNvPr>
          <p:cNvSpPr/>
          <p:nvPr/>
        </p:nvSpPr>
        <p:spPr>
          <a:xfrm>
            <a:off x="8620992" y="3545443"/>
            <a:ext cx="1212840" cy="35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11F726-EEF5-44BC-B846-DCE18C66A22A}"/>
              </a:ext>
            </a:extLst>
          </p:cNvPr>
          <p:cNvSpPr/>
          <p:nvPr/>
        </p:nvSpPr>
        <p:spPr>
          <a:xfrm>
            <a:off x="8379643" y="1498510"/>
            <a:ext cx="1638300" cy="12857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20D43-1211-476F-B174-1204B60C8EA2}"/>
              </a:ext>
            </a:extLst>
          </p:cNvPr>
          <p:cNvSpPr txBox="1"/>
          <p:nvPr/>
        </p:nvSpPr>
        <p:spPr>
          <a:xfrm>
            <a:off x="6810080" y="1908509"/>
            <a:ext cx="8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 Volts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072B28-D798-4E15-9587-9D52F0C0716A}"/>
              </a:ext>
            </a:extLst>
          </p:cNvPr>
          <p:cNvSpPr/>
          <p:nvPr/>
        </p:nvSpPr>
        <p:spPr>
          <a:xfrm>
            <a:off x="8379643" y="4156270"/>
            <a:ext cx="1638300" cy="18254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D086E-6E5D-4F47-9BEC-1F2B2752EAA4}"/>
              </a:ext>
            </a:extLst>
          </p:cNvPr>
          <p:cNvCxnSpPr>
            <a:cxnSpLocks/>
          </p:cNvCxnSpPr>
          <p:nvPr/>
        </p:nvCxnSpPr>
        <p:spPr>
          <a:xfrm>
            <a:off x="6705600" y="4495800"/>
            <a:ext cx="125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F79C3-594A-43E3-A3D5-D5D5202FBAD2}"/>
              </a:ext>
            </a:extLst>
          </p:cNvPr>
          <p:cNvCxnSpPr>
            <a:cxnSpLocks/>
          </p:cNvCxnSpPr>
          <p:nvPr/>
        </p:nvCxnSpPr>
        <p:spPr>
          <a:xfrm flipV="1">
            <a:off x="7962900" y="4495800"/>
            <a:ext cx="0" cy="355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717913-1A5E-44C6-AECC-0F4B30774C75}"/>
              </a:ext>
            </a:extLst>
          </p:cNvPr>
          <p:cNvCxnSpPr/>
          <p:nvPr/>
        </p:nvCxnSpPr>
        <p:spPr>
          <a:xfrm>
            <a:off x="7962900" y="4851310"/>
            <a:ext cx="4167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B175D9-F04D-4224-8AE1-61B8702A9306}"/>
              </a:ext>
            </a:extLst>
          </p:cNvPr>
          <p:cNvSpPr txBox="1"/>
          <p:nvPr/>
        </p:nvSpPr>
        <p:spPr>
          <a:xfrm>
            <a:off x="6838753" y="4205313"/>
            <a:ext cx="8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Volts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AE942B-FDC4-4EB1-8CB6-4FEB1CFCE532}"/>
              </a:ext>
            </a:extLst>
          </p:cNvPr>
          <p:cNvSpPr/>
          <p:nvPr/>
        </p:nvSpPr>
        <p:spPr>
          <a:xfrm>
            <a:off x="8383412" y="2921997"/>
            <a:ext cx="1638300" cy="111778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7FC7B0-9494-4E49-900C-98C422F6698A}"/>
              </a:ext>
            </a:extLst>
          </p:cNvPr>
          <p:cNvCxnSpPr>
            <a:cxnSpLocks/>
          </p:cNvCxnSpPr>
          <p:nvPr/>
        </p:nvCxnSpPr>
        <p:spPr>
          <a:xfrm flipV="1">
            <a:off x="6389609" y="3474269"/>
            <a:ext cx="1990033" cy="661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877834-EC17-455C-ACCA-6E53FF24FC65}"/>
              </a:ext>
            </a:extLst>
          </p:cNvPr>
          <p:cNvSpPr txBox="1"/>
          <p:nvPr/>
        </p:nvSpPr>
        <p:spPr>
          <a:xfrm>
            <a:off x="6284660" y="3357776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1.8 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680150-0C01-49EA-B680-3314BFA1A1BD}"/>
              </a:ext>
            </a:extLst>
          </p:cNvPr>
          <p:cNvSpPr/>
          <p:nvPr/>
        </p:nvSpPr>
        <p:spPr>
          <a:xfrm>
            <a:off x="8603212" y="5122986"/>
            <a:ext cx="121284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USB speaker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701F74-B0A2-439E-91E3-42B964CA299A}"/>
              </a:ext>
            </a:extLst>
          </p:cNvPr>
          <p:cNvSpPr txBox="1"/>
          <p:nvPr/>
        </p:nvSpPr>
        <p:spPr>
          <a:xfrm>
            <a:off x="6825080" y="3271019"/>
            <a:ext cx="821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1.8 Volts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307"/>
              </p:ext>
            </p:extLst>
          </p:nvPr>
        </p:nvGraphicFramePr>
        <p:xfrm>
          <a:off x="476250" y="1790700"/>
          <a:ext cx="11239500" cy="35743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2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402049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dirty="0"/>
                        <a:t>2.2" 18-bit color TFT LCD display with microSD card breakout – </a:t>
                      </a:r>
                    </a:p>
                    <a:p>
                      <a:r>
                        <a:rPr lang="en-US" sz="1400" dirty="0"/>
                        <a:t>HX8340BN PRODUCT ID: 797 </a:t>
                      </a:r>
                    </a:p>
                    <a:p>
                      <a:r>
                        <a:rPr lang="en-US" sz="1400" dirty="0">
                          <a:hlinkClick r:id="rId2"/>
                        </a:rPr>
                        <a:t>https://www.adafruit.com/product/797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dirty="0"/>
                        <a:t>Mini External USB Stereo Speaker PRODUCT ID: 3369 </a:t>
                      </a:r>
                    </a:p>
                    <a:p>
                      <a:r>
                        <a:rPr lang="en-US" sz="1400" dirty="0">
                          <a:hlinkClick r:id="rId3"/>
                        </a:rPr>
                        <a:t>https://www.adafruit.com/product/3369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dirty="0"/>
                        <a:t>Arcade Button with LED - 30mm Translucent Red PRODUCT ID: 3489 </a:t>
                      </a:r>
                      <a:r>
                        <a:rPr lang="en-US" sz="1400" dirty="0">
                          <a:hlinkClick r:id="rId4"/>
                        </a:rPr>
                        <a:t>https://www.adafruit.com/product/3489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Arcade Button with LED - 30mm Translucent Blue PRODUCT ID: 3490 </a:t>
                      </a:r>
                      <a:r>
                        <a:rPr lang="en-US" sz="1400" dirty="0">
                          <a:hlinkClick r:id="rId5"/>
                        </a:rPr>
                        <a:t>https://www.adafruit.com/product/3490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$2.50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8990</TotalTime>
  <Words>337</Words>
  <Application>Microsoft Office PowerPoint</Application>
  <PresentationFormat>Widescreen</PresentationFormat>
  <Paragraphs>77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Diamond Grid 16x9</vt:lpstr>
      <vt:lpstr>ENGI 301  Froggy Racer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oscar soto</cp:lastModifiedBy>
  <cp:revision>400</cp:revision>
  <dcterms:created xsi:type="dcterms:W3CDTF">2018-01-09T20:24:50Z</dcterms:created>
  <dcterms:modified xsi:type="dcterms:W3CDTF">2021-10-14T00:57:48Z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