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598" autoAdjust="0"/>
  </p:normalViewPr>
  <p:slideViewPr>
    <p:cSldViewPr>
      <p:cViewPr varScale="1">
        <p:scale>
          <a:sx n="81" d="100"/>
          <a:sy n="81" d="100"/>
        </p:scale>
        <p:origin x="658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11/8/2021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p/beaglefriends-octavosystems/whac-a-mole-game-with-pocketbeagle-738a4c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beagleboard.org/p/fdm3/pocketbeagle-arcade-machine-ee661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3369" TargetMode="External"/><Relationship Id="rId2" Type="http://schemas.openxmlformats.org/officeDocument/2006/relationships/hyperlink" Target="https://www.adafruit.com/product/7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dafruit.com/product/3490" TargetMode="External"/><Relationship Id="rId4" Type="http://schemas.openxmlformats.org/officeDocument/2006/relationships/hyperlink" Target="https://www.adafruit.com/product/34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Froggy Racer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 14 /2021</a:t>
            </a:r>
          </a:p>
          <a:p>
            <a:r>
              <a:rPr lang="en-US" dirty="0"/>
              <a:t>Oscar D. Soto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66" y="1295400"/>
            <a:ext cx="5292236" cy="4838700"/>
          </a:xfrm>
        </p:spPr>
        <p:txBody>
          <a:bodyPr>
            <a:normAutofit/>
          </a:bodyPr>
          <a:lstStyle/>
          <a:p>
            <a:r>
              <a:rPr lang="en-US" dirty="0"/>
              <a:t>Goal: Make a multiplayer clicker game where the objective is to get your frog across the water lily field as fast as possible</a:t>
            </a:r>
          </a:p>
          <a:p>
            <a:r>
              <a:rPr lang="en-US" dirty="0"/>
              <a:t>Builds off the “Whack-a-Mole” and “</a:t>
            </a:r>
            <a:r>
              <a:rPr lang="en-US" dirty="0" err="1"/>
              <a:t>PocketBeagle</a:t>
            </a:r>
            <a:r>
              <a:rPr lang="en-US" dirty="0"/>
              <a:t> Arcade Machine” projects</a:t>
            </a:r>
          </a:p>
          <a:p>
            <a:pPr lvl="2"/>
            <a:r>
              <a:rPr lang="en-US" dirty="0">
                <a:hlinkClick r:id="rId3"/>
              </a:rPr>
              <a:t>https://beagleboard.org/p/beaglefriends-octavosystems/whac-a-mole-game-with-pocketbeagle-738a4c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https://beagleboard.org/p/fdm3/pocketbeagle-arcade-machine-ee661e</a:t>
            </a:r>
            <a:r>
              <a:rPr lang="en-US" dirty="0"/>
              <a:t> </a:t>
            </a:r>
          </a:p>
          <a:p>
            <a:r>
              <a:rPr lang="en-US" dirty="0"/>
              <a:t>Improves on existing projects by introducing: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Multiplayer functionality -  play a friendly, competitive game where you race your frogs and test your ability to click fast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2C109-F5DF-4B19-8FFB-0FE40045F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98" y="381000"/>
            <a:ext cx="4420265" cy="2949202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60A17841-1FFA-4492-81F6-AAC36495EB93}"/>
              </a:ext>
            </a:extLst>
          </p:cNvPr>
          <p:cNvSpPr/>
          <p:nvPr/>
        </p:nvSpPr>
        <p:spPr>
          <a:xfrm>
            <a:off x="8687130" y="3484776"/>
            <a:ext cx="457200" cy="4572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65F14-4CA3-4367-93A1-CA27CFBA98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43" t="3678" r="5580" b="6282"/>
          <a:stretch/>
        </p:blipFill>
        <p:spPr>
          <a:xfrm>
            <a:off x="7885885" y="4035878"/>
            <a:ext cx="2058215" cy="2107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B1EED-1A86-4C90-944A-75FACD4B7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600" y="4572000"/>
            <a:ext cx="1332338" cy="10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77C282-41AE-4B28-A6E9-59714FB9C8E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444325" y="4187396"/>
            <a:ext cx="482476" cy="9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1BC2600-183F-425C-A529-A7415D31ACF6}"/>
              </a:ext>
            </a:extLst>
          </p:cNvPr>
          <p:cNvCxnSpPr>
            <a:cxnSpLocks/>
          </p:cNvCxnSpPr>
          <p:nvPr/>
        </p:nvCxnSpPr>
        <p:spPr>
          <a:xfrm>
            <a:off x="3231485" y="5231899"/>
            <a:ext cx="0" cy="633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B3A4A0-B9FF-428E-8217-300AA9F6878A}"/>
              </a:ext>
            </a:extLst>
          </p:cNvPr>
          <p:cNvCxnSpPr>
            <a:cxnSpLocks/>
          </p:cNvCxnSpPr>
          <p:nvPr/>
        </p:nvCxnSpPr>
        <p:spPr>
          <a:xfrm>
            <a:off x="3619500" y="5020979"/>
            <a:ext cx="106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2D4128-E12C-41EE-BF06-EE085AFA9B70}"/>
              </a:ext>
            </a:extLst>
          </p:cNvPr>
          <p:cNvCxnSpPr>
            <a:cxnSpLocks/>
          </p:cNvCxnSpPr>
          <p:nvPr/>
        </p:nvCxnSpPr>
        <p:spPr>
          <a:xfrm>
            <a:off x="3714232" y="5329240"/>
            <a:ext cx="1333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60006A-61F2-48D4-8F7B-3CBCC375E8C1}"/>
              </a:ext>
            </a:extLst>
          </p:cNvPr>
          <p:cNvCxnSpPr>
            <a:cxnSpLocks/>
          </p:cNvCxnSpPr>
          <p:nvPr/>
        </p:nvCxnSpPr>
        <p:spPr>
          <a:xfrm>
            <a:off x="1389985" y="4800368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054DC6-B878-45F9-8513-17A7778D688E}"/>
              </a:ext>
            </a:extLst>
          </p:cNvPr>
          <p:cNvCxnSpPr>
            <a:cxnSpLocks/>
          </p:cNvCxnSpPr>
          <p:nvPr/>
        </p:nvCxnSpPr>
        <p:spPr>
          <a:xfrm>
            <a:off x="1654439" y="4460892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6742934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F8591B-B972-4DA3-B591-ED138A5DA6C3}"/>
              </a:ext>
            </a:extLst>
          </p:cNvPr>
          <p:cNvSpPr/>
          <p:nvPr/>
        </p:nvSpPr>
        <p:spPr>
          <a:xfrm>
            <a:off x="4640723" y="1392322"/>
            <a:ext cx="3498081" cy="445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05EDF-7076-453D-8F6A-27E4019B6A0A}"/>
              </a:ext>
            </a:extLst>
          </p:cNvPr>
          <p:cNvSpPr/>
          <p:nvPr/>
        </p:nvSpPr>
        <p:spPr>
          <a:xfrm>
            <a:off x="446454" y="4204769"/>
            <a:ext cx="137160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Adafruit 7-segment LED Backpack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2E765A-E3A0-4F20-BF21-4E8D017B7A19}"/>
              </a:ext>
            </a:extLst>
          </p:cNvPr>
          <p:cNvSpPr/>
          <p:nvPr/>
        </p:nvSpPr>
        <p:spPr>
          <a:xfrm>
            <a:off x="2633020" y="4800368"/>
            <a:ext cx="12954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I2C1.SCL hub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ECB2FF-CF57-4E5B-9B87-6EAD84756C46}"/>
              </a:ext>
            </a:extLst>
          </p:cNvPr>
          <p:cNvSpPr/>
          <p:nvPr/>
        </p:nvSpPr>
        <p:spPr>
          <a:xfrm>
            <a:off x="2633020" y="5211139"/>
            <a:ext cx="12954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I2C1.SDA 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B3AD8-DFFD-4632-9289-8955216FF624}"/>
              </a:ext>
            </a:extLst>
          </p:cNvPr>
          <p:cNvSpPr txBox="1"/>
          <p:nvPr/>
        </p:nvSpPr>
        <p:spPr>
          <a:xfrm>
            <a:off x="4628636" y="5224430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I2C1.SDA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4454C-7201-46BA-BC02-FC953796607C}"/>
              </a:ext>
            </a:extLst>
          </p:cNvPr>
          <p:cNvSpPr txBox="1"/>
          <p:nvPr/>
        </p:nvSpPr>
        <p:spPr>
          <a:xfrm>
            <a:off x="5592478" y="3025041"/>
            <a:ext cx="157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PocketBeagle</a:t>
            </a:r>
            <a:endParaRPr lang="en-US" sz="1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41849-443B-4C0E-8FFD-38F0C858A04D}"/>
              </a:ext>
            </a:extLst>
          </p:cNvPr>
          <p:cNvSpPr txBox="1"/>
          <p:nvPr/>
        </p:nvSpPr>
        <p:spPr>
          <a:xfrm>
            <a:off x="7505699" y="3997318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GPIO57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2E0941-55C4-4939-9792-BC48D5A025C6}"/>
              </a:ext>
            </a:extLst>
          </p:cNvPr>
          <p:cNvSpPr txBox="1"/>
          <p:nvPr/>
        </p:nvSpPr>
        <p:spPr>
          <a:xfrm>
            <a:off x="4628635" y="4957223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I2C1.SCL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BF405-0513-493F-BBC4-9FDA6B8352C2}"/>
              </a:ext>
            </a:extLst>
          </p:cNvPr>
          <p:cNvSpPr txBox="1"/>
          <p:nvPr/>
        </p:nvSpPr>
        <p:spPr>
          <a:xfrm>
            <a:off x="4628632" y="4061555"/>
            <a:ext cx="838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PRUO.2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F692E3-B9B1-47D2-A6D8-9DD28943A12D}"/>
              </a:ext>
            </a:extLst>
          </p:cNvPr>
          <p:cNvCxnSpPr/>
          <p:nvPr/>
        </p:nvCxnSpPr>
        <p:spPr>
          <a:xfrm>
            <a:off x="2500327" y="4460892"/>
            <a:ext cx="7458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40E905-A548-4C05-B591-79ED285FCD8B}"/>
              </a:ext>
            </a:extLst>
          </p:cNvPr>
          <p:cNvCxnSpPr/>
          <p:nvPr/>
        </p:nvCxnSpPr>
        <p:spPr>
          <a:xfrm>
            <a:off x="3238500" y="4460892"/>
            <a:ext cx="0" cy="342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73907F-FEB9-45AC-85D2-9B6646E56A79}"/>
              </a:ext>
            </a:extLst>
          </p:cNvPr>
          <p:cNvCxnSpPr/>
          <p:nvPr/>
        </p:nvCxnSpPr>
        <p:spPr>
          <a:xfrm>
            <a:off x="2228185" y="4800368"/>
            <a:ext cx="264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E166A4-C877-421D-BB00-5AE16D57CFC8}"/>
              </a:ext>
            </a:extLst>
          </p:cNvPr>
          <p:cNvCxnSpPr/>
          <p:nvPr/>
        </p:nvCxnSpPr>
        <p:spPr>
          <a:xfrm>
            <a:off x="2492639" y="4800368"/>
            <a:ext cx="0" cy="1049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ECE49F9-A78D-4427-AF54-C0BC1283E939}"/>
              </a:ext>
            </a:extLst>
          </p:cNvPr>
          <p:cNvCxnSpPr>
            <a:cxnSpLocks/>
          </p:cNvCxnSpPr>
          <p:nvPr/>
        </p:nvCxnSpPr>
        <p:spPr>
          <a:xfrm>
            <a:off x="2492639" y="5850012"/>
            <a:ext cx="7458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7A99D33-B5F3-4D2C-BC04-C1087F7ABD3F}"/>
              </a:ext>
            </a:extLst>
          </p:cNvPr>
          <p:cNvSpPr/>
          <p:nvPr/>
        </p:nvSpPr>
        <p:spPr>
          <a:xfrm>
            <a:off x="10439400" y="3322305"/>
            <a:ext cx="1371600" cy="25391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Arcade Button 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E34758E-B88B-4C04-B061-88D316C1A72F}"/>
              </a:ext>
            </a:extLst>
          </p:cNvPr>
          <p:cNvCxnSpPr>
            <a:cxnSpLocks/>
          </p:cNvCxnSpPr>
          <p:nvPr/>
        </p:nvCxnSpPr>
        <p:spPr>
          <a:xfrm>
            <a:off x="8126718" y="3449263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63D2FD-83AF-4B20-A4F2-683304A518F2}"/>
              </a:ext>
            </a:extLst>
          </p:cNvPr>
          <p:cNvCxnSpPr>
            <a:cxnSpLocks/>
          </p:cNvCxnSpPr>
          <p:nvPr/>
        </p:nvCxnSpPr>
        <p:spPr>
          <a:xfrm>
            <a:off x="8126718" y="4103390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217385B-8189-4EEC-A284-13FF1299B92B}"/>
              </a:ext>
            </a:extLst>
          </p:cNvPr>
          <p:cNvSpPr/>
          <p:nvPr/>
        </p:nvSpPr>
        <p:spPr>
          <a:xfrm>
            <a:off x="3231485" y="4045798"/>
            <a:ext cx="1212840" cy="30315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LED1 – Green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F5240E-7F84-4722-B6ED-C23616B46E7C}"/>
              </a:ext>
            </a:extLst>
          </p:cNvPr>
          <p:cNvSpPr txBox="1"/>
          <p:nvPr/>
        </p:nvSpPr>
        <p:spPr>
          <a:xfrm>
            <a:off x="7616282" y="3351327"/>
            <a:ext cx="996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60F0DF-091C-4287-967C-58FBED164663}"/>
              </a:ext>
            </a:extLst>
          </p:cNvPr>
          <p:cNvSpPr txBox="1"/>
          <p:nvPr/>
        </p:nvSpPr>
        <p:spPr>
          <a:xfrm>
            <a:off x="7518396" y="4378192"/>
            <a:ext cx="767082" cy="25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SPIO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3C7375-C9CE-42A8-8EF6-64623B7B41C6}"/>
              </a:ext>
            </a:extLst>
          </p:cNvPr>
          <p:cNvCxnSpPr>
            <a:cxnSpLocks/>
          </p:cNvCxnSpPr>
          <p:nvPr/>
        </p:nvCxnSpPr>
        <p:spPr>
          <a:xfrm>
            <a:off x="8119098" y="4507231"/>
            <a:ext cx="231268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5CF1FC2-8B05-4716-9A8D-29B78CA6A1D6}"/>
              </a:ext>
            </a:extLst>
          </p:cNvPr>
          <p:cNvSpPr/>
          <p:nvPr/>
        </p:nvSpPr>
        <p:spPr>
          <a:xfrm>
            <a:off x="10431780" y="3997318"/>
            <a:ext cx="1363980" cy="253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Piezo Speaker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2B775D-2DEE-4C40-A561-731073F1867E}"/>
              </a:ext>
            </a:extLst>
          </p:cNvPr>
          <p:cNvSpPr/>
          <p:nvPr/>
        </p:nvSpPr>
        <p:spPr>
          <a:xfrm>
            <a:off x="10443210" y="4315472"/>
            <a:ext cx="1363980" cy="895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LCD Screen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713DB-BBA2-426E-AAA3-60049ACC59F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389610" y="2141368"/>
            <a:ext cx="1990033" cy="661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5F8B90-0337-46AE-93D5-8DC6E465215C}"/>
              </a:ext>
            </a:extLst>
          </p:cNvPr>
          <p:cNvCxnSpPr>
            <a:stCxn id="23" idx="3"/>
          </p:cNvCxnSpPr>
          <p:nvPr/>
        </p:nvCxnSpPr>
        <p:spPr>
          <a:xfrm flipV="1">
            <a:off x="2396765" y="3494655"/>
            <a:ext cx="17526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99775"/>
            <a:ext cx="10972800" cy="914401"/>
          </a:xfrm>
        </p:spPr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CAD7F9-42FC-4D45-B14B-022FFBE5DE95}"/>
              </a:ext>
            </a:extLst>
          </p:cNvPr>
          <p:cNvSpPr/>
          <p:nvPr/>
        </p:nvSpPr>
        <p:spPr>
          <a:xfrm>
            <a:off x="3924300" y="1638300"/>
            <a:ext cx="27813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86FDE-C38E-48DC-9E99-091BB661DA0C}"/>
              </a:ext>
            </a:extLst>
          </p:cNvPr>
          <p:cNvSpPr txBox="1"/>
          <p:nvPr/>
        </p:nvSpPr>
        <p:spPr>
          <a:xfrm>
            <a:off x="4577914" y="2784226"/>
            <a:ext cx="157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PocketBeagle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91184-6190-43B8-80A9-0759B5E9B860}"/>
              </a:ext>
            </a:extLst>
          </p:cNvPr>
          <p:cNvSpPr txBox="1"/>
          <p:nvPr/>
        </p:nvSpPr>
        <p:spPr>
          <a:xfrm>
            <a:off x="6284660" y="2010700"/>
            <a:ext cx="55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3.3V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0A283-A858-4DE7-82E9-2D31FDD8C16A}"/>
              </a:ext>
            </a:extLst>
          </p:cNvPr>
          <p:cNvSpPr txBox="1"/>
          <p:nvPr/>
        </p:nvSpPr>
        <p:spPr>
          <a:xfrm>
            <a:off x="6255987" y="4359201"/>
            <a:ext cx="55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Vout</a:t>
            </a:r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FCF5FF-0011-451D-847E-6BAF6FC8229F}"/>
              </a:ext>
            </a:extLst>
          </p:cNvPr>
          <p:cNvSpPr/>
          <p:nvPr/>
        </p:nvSpPr>
        <p:spPr>
          <a:xfrm>
            <a:off x="1368065" y="3271019"/>
            <a:ext cx="1028700" cy="447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uUSB</a:t>
            </a:r>
            <a:r>
              <a:rPr lang="en-US" sz="1200" dirty="0">
                <a:solidFill>
                  <a:schemeClr val="tx1"/>
                </a:solidFill>
              </a:rPr>
              <a:t> Host   Connector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D37BE6-FA86-42A9-9FE8-F5C8EC782857}"/>
              </a:ext>
            </a:extLst>
          </p:cNvPr>
          <p:cNvSpPr txBox="1"/>
          <p:nvPr/>
        </p:nvSpPr>
        <p:spPr>
          <a:xfrm>
            <a:off x="2786039" y="327101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5 </a:t>
            </a:r>
            <a:r>
              <a:rPr lang="en-US" sz="1200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E4DE9-7C31-48C4-A992-304F799ECB67}"/>
              </a:ext>
            </a:extLst>
          </p:cNvPr>
          <p:cNvSpPr/>
          <p:nvPr/>
        </p:nvSpPr>
        <p:spPr>
          <a:xfrm>
            <a:off x="8588679" y="1543243"/>
            <a:ext cx="1212840" cy="365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Rotary Potentiometer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CE87B-336D-408E-A2F3-49DC131A5546}"/>
              </a:ext>
            </a:extLst>
          </p:cNvPr>
          <p:cNvSpPr/>
          <p:nvPr/>
        </p:nvSpPr>
        <p:spPr>
          <a:xfrm>
            <a:off x="8596142" y="2158856"/>
            <a:ext cx="1212840" cy="365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Toggle Switch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0F053-50A1-4ADC-A72A-8B34610BEF7F}"/>
              </a:ext>
            </a:extLst>
          </p:cNvPr>
          <p:cNvSpPr/>
          <p:nvPr/>
        </p:nvSpPr>
        <p:spPr>
          <a:xfrm>
            <a:off x="8596142" y="4264274"/>
            <a:ext cx="121284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Adafruit 7-segment LED Backpacks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6A5D6-9B0D-42B4-906D-A13FEF34D08B}"/>
              </a:ext>
            </a:extLst>
          </p:cNvPr>
          <p:cNvSpPr/>
          <p:nvPr/>
        </p:nvSpPr>
        <p:spPr>
          <a:xfrm>
            <a:off x="8596142" y="3051110"/>
            <a:ext cx="1219910" cy="358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Arcade Button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247CA-A31F-4AE7-B2AB-F94F8842768B}"/>
              </a:ext>
            </a:extLst>
          </p:cNvPr>
          <p:cNvSpPr/>
          <p:nvPr/>
        </p:nvSpPr>
        <p:spPr>
          <a:xfrm>
            <a:off x="8620992" y="3545443"/>
            <a:ext cx="1212840" cy="358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Arcade Button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11F726-EEF5-44BC-B846-DCE18C66A22A}"/>
              </a:ext>
            </a:extLst>
          </p:cNvPr>
          <p:cNvSpPr/>
          <p:nvPr/>
        </p:nvSpPr>
        <p:spPr>
          <a:xfrm>
            <a:off x="8379643" y="1498510"/>
            <a:ext cx="1638300" cy="12857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20D43-1211-476F-B174-1204B60C8EA2}"/>
              </a:ext>
            </a:extLst>
          </p:cNvPr>
          <p:cNvSpPr txBox="1"/>
          <p:nvPr/>
        </p:nvSpPr>
        <p:spPr>
          <a:xfrm>
            <a:off x="6810080" y="1908509"/>
            <a:ext cx="83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3.3 Volts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072B28-D798-4E15-9587-9D52F0C0716A}"/>
              </a:ext>
            </a:extLst>
          </p:cNvPr>
          <p:cNvSpPr/>
          <p:nvPr/>
        </p:nvSpPr>
        <p:spPr>
          <a:xfrm>
            <a:off x="8379643" y="4156270"/>
            <a:ext cx="1638300" cy="182542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D086E-6E5D-4F47-9BEC-1F2B2752EAA4}"/>
              </a:ext>
            </a:extLst>
          </p:cNvPr>
          <p:cNvCxnSpPr>
            <a:cxnSpLocks/>
          </p:cNvCxnSpPr>
          <p:nvPr/>
        </p:nvCxnSpPr>
        <p:spPr>
          <a:xfrm>
            <a:off x="6705600" y="4495800"/>
            <a:ext cx="125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F79C3-594A-43E3-A3D5-D5D5202FBAD2}"/>
              </a:ext>
            </a:extLst>
          </p:cNvPr>
          <p:cNvCxnSpPr>
            <a:cxnSpLocks/>
          </p:cNvCxnSpPr>
          <p:nvPr/>
        </p:nvCxnSpPr>
        <p:spPr>
          <a:xfrm flipV="1">
            <a:off x="7962900" y="4495800"/>
            <a:ext cx="0" cy="355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717913-1A5E-44C6-AECC-0F4B30774C75}"/>
              </a:ext>
            </a:extLst>
          </p:cNvPr>
          <p:cNvCxnSpPr/>
          <p:nvPr/>
        </p:nvCxnSpPr>
        <p:spPr>
          <a:xfrm>
            <a:off x="7962900" y="4851310"/>
            <a:ext cx="4167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B175D9-F04D-4224-8AE1-61B8702A9306}"/>
              </a:ext>
            </a:extLst>
          </p:cNvPr>
          <p:cNvSpPr txBox="1"/>
          <p:nvPr/>
        </p:nvSpPr>
        <p:spPr>
          <a:xfrm>
            <a:off x="6838753" y="4205313"/>
            <a:ext cx="83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Volts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AE942B-FDC4-4EB1-8CB6-4FEB1CFCE532}"/>
              </a:ext>
            </a:extLst>
          </p:cNvPr>
          <p:cNvSpPr/>
          <p:nvPr/>
        </p:nvSpPr>
        <p:spPr>
          <a:xfrm>
            <a:off x="8383412" y="2921997"/>
            <a:ext cx="1638300" cy="111778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7FC7B0-9494-4E49-900C-98C422F6698A}"/>
              </a:ext>
            </a:extLst>
          </p:cNvPr>
          <p:cNvCxnSpPr>
            <a:cxnSpLocks/>
          </p:cNvCxnSpPr>
          <p:nvPr/>
        </p:nvCxnSpPr>
        <p:spPr>
          <a:xfrm flipV="1">
            <a:off x="6389609" y="3474269"/>
            <a:ext cx="1990033" cy="661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877834-EC17-455C-ACCA-6E53FF24FC65}"/>
              </a:ext>
            </a:extLst>
          </p:cNvPr>
          <p:cNvSpPr txBox="1"/>
          <p:nvPr/>
        </p:nvSpPr>
        <p:spPr>
          <a:xfrm>
            <a:off x="6284660" y="3357776"/>
            <a:ext cx="554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1.8 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680150-0C01-49EA-B680-3314BFA1A1BD}"/>
              </a:ext>
            </a:extLst>
          </p:cNvPr>
          <p:cNvSpPr/>
          <p:nvPr/>
        </p:nvSpPr>
        <p:spPr>
          <a:xfrm>
            <a:off x="8603212" y="5122986"/>
            <a:ext cx="1212840" cy="72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USB speaker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701F74-B0A2-439E-91E3-42B964CA299A}"/>
              </a:ext>
            </a:extLst>
          </p:cNvPr>
          <p:cNvSpPr txBox="1"/>
          <p:nvPr/>
        </p:nvSpPr>
        <p:spPr>
          <a:xfrm>
            <a:off x="6825080" y="3271019"/>
            <a:ext cx="821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1.8 Volts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307"/>
              </p:ext>
            </p:extLst>
          </p:nvPr>
        </p:nvGraphicFramePr>
        <p:xfrm>
          <a:off x="476250" y="1790700"/>
          <a:ext cx="11239500" cy="357438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282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402049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r>
                        <a:rPr lang="en-US" sz="1400" dirty="0"/>
                        <a:t>2.2" 18-bit color TFT LCD display with microSD card breakout – </a:t>
                      </a:r>
                    </a:p>
                    <a:p>
                      <a:r>
                        <a:rPr lang="en-US" sz="1400" dirty="0"/>
                        <a:t>HX8340BN PRODUCT ID: 797 </a:t>
                      </a:r>
                    </a:p>
                    <a:p>
                      <a:r>
                        <a:rPr lang="en-US" sz="1400" dirty="0">
                          <a:hlinkClick r:id="rId2"/>
                        </a:rPr>
                        <a:t>https://www.adafruit.com/product/797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r>
                        <a:rPr lang="en-US" sz="1400" dirty="0"/>
                        <a:t>Mini External USB Stereo Speaker PRODUCT ID: 3369 </a:t>
                      </a:r>
                    </a:p>
                    <a:p>
                      <a:r>
                        <a:rPr lang="en-US" sz="1400" dirty="0">
                          <a:hlinkClick r:id="rId3"/>
                        </a:rPr>
                        <a:t>https://www.adafruit.com/product/3369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r>
                        <a:rPr lang="en-US" sz="1400" dirty="0"/>
                        <a:t>Arcade Button with LED - 30mm Translucent Red PRODUCT ID: 3489 </a:t>
                      </a:r>
                      <a:r>
                        <a:rPr lang="en-US" sz="1400" dirty="0">
                          <a:hlinkClick r:id="rId4"/>
                        </a:rPr>
                        <a:t>https://www.adafruit.com/product/3489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793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Arcade Button with LED - 30mm Translucent Blue PRODUCT ID: 3490 </a:t>
                      </a:r>
                      <a:r>
                        <a:rPr lang="en-US" sz="1400" dirty="0">
                          <a:hlinkClick r:id="rId5"/>
                        </a:rPr>
                        <a:t>https://www.adafruit.com/product/3490</a:t>
                      </a:r>
                      <a:r>
                        <a:rPr lang="en-US" sz="14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$2.50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8993</TotalTime>
  <Words>294</Words>
  <Application>Microsoft Office PowerPoint</Application>
  <PresentationFormat>Widescreen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Diamond Grid 16x9</vt:lpstr>
      <vt:lpstr>ENGI 301  Froggy Racer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oscar soto</cp:lastModifiedBy>
  <cp:revision>401</cp:revision>
  <dcterms:created xsi:type="dcterms:W3CDTF">2018-01-09T20:24:50Z</dcterms:created>
  <dcterms:modified xsi:type="dcterms:W3CDTF">2021-11-09T05:37:38Z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