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5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DED86-59DC-4388-80C4-F865FD0AE4C5}" v="153" dt="2021-11-16T23:03:28.91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724" autoAdjust="0"/>
  </p:normalViewPr>
  <p:slideViewPr>
    <p:cSldViewPr>
      <p:cViewPr varScale="1">
        <p:scale>
          <a:sx n="81" d="100"/>
          <a:sy n="81" d="100"/>
        </p:scale>
        <p:origin x="658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soto" userId="1e81ea5c0fa2ab8c" providerId="LiveId" clId="{E61DED86-59DC-4388-80C4-F865FD0AE4C5}"/>
    <pc:docChg chg="undo custSel delSld modSld">
      <pc:chgData name="oscar soto" userId="1e81ea5c0fa2ab8c" providerId="LiveId" clId="{E61DED86-59DC-4388-80C4-F865FD0AE4C5}" dt="2021-11-16T23:03:28.916" v="505"/>
      <pc:docMkLst>
        <pc:docMk/>
      </pc:docMkLst>
      <pc:sldChg chg="addSp delSp modSp mod setBg">
        <pc:chgData name="oscar soto" userId="1e81ea5c0fa2ab8c" providerId="LiveId" clId="{E61DED86-59DC-4388-80C4-F865FD0AE4C5}" dt="2021-11-16T23:03:28.916" v="505"/>
        <pc:sldMkLst>
          <pc:docMk/>
          <pc:sldMk cId="4204615274" sldId="370"/>
        </pc:sldMkLst>
        <pc:spChg chg="mod">
          <ac:chgData name="oscar soto" userId="1e81ea5c0fa2ab8c" providerId="LiveId" clId="{E61DED86-59DC-4388-80C4-F865FD0AE4C5}" dt="2021-11-16T22:36:41.752" v="278" actId="1076"/>
          <ac:spMkLst>
            <pc:docMk/>
            <pc:sldMk cId="4204615274" sldId="370"/>
            <ac:spMk id="2" creationId="{562DFEA3-93A8-4943-9F3A-4798FB13F643}"/>
          </ac:spMkLst>
        </pc:spChg>
        <pc:spChg chg="del mod">
          <ac:chgData name="oscar soto" userId="1e81ea5c0fa2ab8c" providerId="LiveId" clId="{E61DED86-59DC-4388-80C4-F865FD0AE4C5}" dt="2021-11-16T22:57:00.352" v="423" actId="478"/>
          <ac:spMkLst>
            <pc:docMk/>
            <pc:sldMk cId="4204615274" sldId="370"/>
            <ac:spMk id="3" creationId="{39FC9173-ADDE-4A3D-BDB4-3F990F1032E5}"/>
          </ac:spMkLst>
        </pc:spChg>
        <pc:spChg chg="del">
          <ac:chgData name="oscar soto" userId="1e81ea5c0fa2ab8c" providerId="LiveId" clId="{E61DED86-59DC-4388-80C4-F865FD0AE4C5}" dt="2021-11-16T22:57:04.091" v="424" actId="478"/>
          <ac:spMkLst>
            <pc:docMk/>
            <pc:sldMk cId="4204615274" sldId="370"/>
            <ac:spMk id="4" creationId="{D8BF50E6-5081-4020-B7AA-69C2EF326ECB}"/>
          </ac:spMkLst>
        </pc:spChg>
        <pc:spChg chg="mod">
          <ac:chgData name="oscar soto" userId="1e81ea5c0fa2ab8c" providerId="LiveId" clId="{E61DED86-59DC-4388-80C4-F865FD0AE4C5}" dt="2021-11-16T22:44:21.925" v="306" actId="14100"/>
          <ac:spMkLst>
            <pc:docMk/>
            <pc:sldMk cId="4204615274" sldId="370"/>
            <ac:spMk id="5" creationId="{F452DE30-8A1D-4941-A101-AA651DB04CC7}"/>
          </ac:spMkLst>
        </pc:spChg>
        <pc:spChg chg="mod">
          <ac:chgData name="oscar soto" userId="1e81ea5c0fa2ab8c" providerId="LiveId" clId="{E61DED86-59DC-4388-80C4-F865FD0AE4C5}" dt="2021-11-16T22:29:07.193" v="225" actId="13822"/>
          <ac:spMkLst>
            <pc:docMk/>
            <pc:sldMk cId="4204615274" sldId="370"/>
            <ac:spMk id="8" creationId="{85990E53-60A8-4C4A-A32C-0F63A70F4F57}"/>
          </ac:spMkLst>
        </pc:spChg>
        <pc:spChg chg="mod">
          <ac:chgData name="oscar soto" userId="1e81ea5c0fa2ab8c" providerId="LiveId" clId="{E61DED86-59DC-4388-80C4-F865FD0AE4C5}" dt="2021-11-16T22:32:38.092" v="248" actId="13822"/>
          <ac:spMkLst>
            <pc:docMk/>
            <pc:sldMk cId="4204615274" sldId="370"/>
            <ac:spMk id="9" creationId="{2452102B-EAED-4C1B-BBA5-F1A16F695EE1}"/>
          </ac:spMkLst>
        </pc:spChg>
        <pc:spChg chg="mod">
          <ac:chgData name="oscar soto" userId="1e81ea5c0fa2ab8c" providerId="LiveId" clId="{E61DED86-59DC-4388-80C4-F865FD0AE4C5}" dt="2021-11-16T22:50:56.527" v="359" actId="1076"/>
          <ac:spMkLst>
            <pc:docMk/>
            <pc:sldMk cId="4204615274" sldId="370"/>
            <ac:spMk id="10" creationId="{EF1B51E6-0E18-4BFA-AEB4-8991C484013E}"/>
          </ac:spMkLst>
        </pc:spChg>
        <pc:spChg chg="mod">
          <ac:chgData name="oscar soto" userId="1e81ea5c0fa2ab8c" providerId="LiveId" clId="{E61DED86-59DC-4388-80C4-F865FD0AE4C5}" dt="2021-11-16T22:42:44.272" v="294" actId="1076"/>
          <ac:spMkLst>
            <pc:docMk/>
            <pc:sldMk cId="4204615274" sldId="370"/>
            <ac:spMk id="12" creationId="{3CBE1C9F-022F-443A-9F08-BD7F711AA01E}"/>
          </ac:spMkLst>
        </pc:spChg>
        <pc:spChg chg="mod">
          <ac:chgData name="oscar soto" userId="1e81ea5c0fa2ab8c" providerId="LiveId" clId="{E61DED86-59DC-4388-80C4-F865FD0AE4C5}" dt="2021-11-16T22:36:15.780" v="275" actId="14100"/>
          <ac:spMkLst>
            <pc:docMk/>
            <pc:sldMk cId="4204615274" sldId="370"/>
            <ac:spMk id="13" creationId="{FD95EA64-1D73-4A53-B06E-F97300D27816}"/>
          </ac:spMkLst>
        </pc:spChg>
        <pc:spChg chg="mod">
          <ac:chgData name="oscar soto" userId="1e81ea5c0fa2ab8c" providerId="LiveId" clId="{E61DED86-59DC-4388-80C4-F865FD0AE4C5}" dt="2021-11-16T22:44:08.836" v="304" actId="1076"/>
          <ac:spMkLst>
            <pc:docMk/>
            <pc:sldMk cId="4204615274" sldId="370"/>
            <ac:spMk id="14" creationId="{5355CC31-8D61-4028-9326-7D4C58A43230}"/>
          </ac:spMkLst>
        </pc:spChg>
        <pc:spChg chg="mod">
          <ac:chgData name="oscar soto" userId="1e81ea5c0fa2ab8c" providerId="LiveId" clId="{E61DED86-59DC-4388-80C4-F865FD0AE4C5}" dt="2021-11-16T22:47:49.591" v="349" actId="13822"/>
          <ac:spMkLst>
            <pc:docMk/>
            <pc:sldMk cId="4204615274" sldId="370"/>
            <ac:spMk id="15" creationId="{B7FDF922-7951-4EB2-B9F3-6EE188D393D9}"/>
          </ac:spMkLst>
        </pc:spChg>
        <pc:spChg chg="mod">
          <ac:chgData name="oscar soto" userId="1e81ea5c0fa2ab8c" providerId="LiveId" clId="{E61DED86-59DC-4388-80C4-F865FD0AE4C5}" dt="2021-11-16T22:47:53.983" v="350" actId="13822"/>
          <ac:spMkLst>
            <pc:docMk/>
            <pc:sldMk cId="4204615274" sldId="370"/>
            <ac:spMk id="16" creationId="{047A283D-A252-4C20-AF6E-2B6EF539BA00}"/>
          </ac:spMkLst>
        </pc:spChg>
        <pc:spChg chg="mod">
          <ac:chgData name="oscar soto" userId="1e81ea5c0fa2ab8c" providerId="LiveId" clId="{E61DED86-59DC-4388-80C4-F865FD0AE4C5}" dt="2021-11-16T22:43:26.082" v="299" actId="1076"/>
          <ac:spMkLst>
            <pc:docMk/>
            <pc:sldMk cId="4204615274" sldId="370"/>
            <ac:spMk id="17" creationId="{E2E3AD0B-2DD2-4E59-AE03-7E4BEC7F7FBD}"/>
          </ac:spMkLst>
        </pc:spChg>
        <pc:spChg chg="add mod">
          <ac:chgData name="oscar soto" userId="1e81ea5c0fa2ab8c" providerId="LiveId" clId="{E61DED86-59DC-4388-80C4-F865FD0AE4C5}" dt="2021-11-16T22:42:17.342" v="293" actId="1076"/>
          <ac:spMkLst>
            <pc:docMk/>
            <pc:sldMk cId="4204615274" sldId="370"/>
            <ac:spMk id="20" creationId="{538806F6-189A-4060-913D-121813F800D6}"/>
          </ac:spMkLst>
        </pc:spChg>
        <pc:spChg chg="add mod">
          <ac:chgData name="oscar soto" userId="1e81ea5c0fa2ab8c" providerId="LiveId" clId="{E61DED86-59DC-4388-80C4-F865FD0AE4C5}" dt="2021-11-16T22:18:35.641" v="117" actId="1076"/>
          <ac:spMkLst>
            <pc:docMk/>
            <pc:sldMk cId="4204615274" sldId="370"/>
            <ac:spMk id="28" creationId="{A06D7B55-6AEF-4CD8-8256-39ABA84EBEC3}"/>
          </ac:spMkLst>
        </pc:spChg>
        <pc:spChg chg="add mod">
          <ac:chgData name="oscar soto" userId="1e81ea5c0fa2ab8c" providerId="LiveId" clId="{E61DED86-59DC-4388-80C4-F865FD0AE4C5}" dt="2021-11-16T22:20:34.511" v="133" actId="20577"/>
          <ac:spMkLst>
            <pc:docMk/>
            <pc:sldMk cId="4204615274" sldId="370"/>
            <ac:spMk id="31" creationId="{592DC1D9-098A-491B-8416-AF74D98DFCB2}"/>
          </ac:spMkLst>
        </pc:spChg>
        <pc:spChg chg="add mod">
          <ac:chgData name="oscar soto" userId="1e81ea5c0fa2ab8c" providerId="LiveId" clId="{E61DED86-59DC-4388-80C4-F865FD0AE4C5}" dt="2021-11-16T22:26:43.078" v="202" actId="255"/>
          <ac:spMkLst>
            <pc:docMk/>
            <pc:sldMk cId="4204615274" sldId="370"/>
            <ac:spMk id="34" creationId="{18827547-3A7E-409A-B89E-65E2AAEB79AA}"/>
          </ac:spMkLst>
        </pc:spChg>
        <pc:spChg chg="add mod">
          <ac:chgData name="oscar soto" userId="1e81ea5c0fa2ab8c" providerId="LiveId" clId="{E61DED86-59DC-4388-80C4-F865FD0AE4C5}" dt="2021-11-16T22:47:58.433" v="351" actId="113"/>
          <ac:spMkLst>
            <pc:docMk/>
            <pc:sldMk cId="4204615274" sldId="370"/>
            <ac:spMk id="35" creationId="{ABCDCDE9-250F-47BA-8169-0BD2E7A9BF75}"/>
          </ac:spMkLst>
        </pc:spChg>
        <pc:spChg chg="add mod">
          <ac:chgData name="oscar soto" userId="1e81ea5c0fa2ab8c" providerId="LiveId" clId="{E61DED86-59DC-4388-80C4-F865FD0AE4C5}" dt="2021-11-16T22:23:16.939" v="170" actId="571"/>
          <ac:spMkLst>
            <pc:docMk/>
            <pc:sldMk cId="4204615274" sldId="370"/>
            <ac:spMk id="36" creationId="{71FD2B93-C5A7-40CB-B4D9-451D7128C304}"/>
          </ac:spMkLst>
        </pc:spChg>
        <pc:spChg chg="add mod">
          <ac:chgData name="oscar soto" userId="1e81ea5c0fa2ab8c" providerId="LiveId" clId="{E61DED86-59DC-4388-80C4-F865FD0AE4C5}" dt="2021-11-16T22:48:00.180" v="352" actId="113"/>
          <ac:spMkLst>
            <pc:docMk/>
            <pc:sldMk cId="4204615274" sldId="370"/>
            <ac:spMk id="37" creationId="{42237069-FBC7-4413-8316-AA2B0AC34C18}"/>
          </ac:spMkLst>
        </pc:spChg>
        <pc:spChg chg="add mod">
          <ac:chgData name="oscar soto" userId="1e81ea5c0fa2ab8c" providerId="LiveId" clId="{E61DED86-59DC-4388-80C4-F865FD0AE4C5}" dt="2021-11-16T22:28:32.758" v="221" actId="255"/>
          <ac:spMkLst>
            <pc:docMk/>
            <pc:sldMk cId="4204615274" sldId="370"/>
            <ac:spMk id="40" creationId="{9727C3A1-2B2D-479D-98C8-15A95C5FC12A}"/>
          </ac:spMkLst>
        </pc:spChg>
        <pc:spChg chg="add mod">
          <ac:chgData name="oscar soto" userId="1e81ea5c0fa2ab8c" providerId="LiveId" clId="{E61DED86-59DC-4388-80C4-F865FD0AE4C5}" dt="2021-11-16T22:26:54.567" v="206" actId="20577"/>
          <ac:spMkLst>
            <pc:docMk/>
            <pc:sldMk cId="4204615274" sldId="370"/>
            <ac:spMk id="43" creationId="{3365EACC-C1CB-4499-90E4-4D18516B8AC8}"/>
          </ac:spMkLst>
        </pc:spChg>
        <pc:spChg chg="add mod">
          <ac:chgData name="oscar soto" userId="1e81ea5c0fa2ab8c" providerId="LiveId" clId="{E61DED86-59DC-4388-80C4-F865FD0AE4C5}" dt="2021-11-16T22:28:26.493" v="220" actId="255"/>
          <ac:spMkLst>
            <pc:docMk/>
            <pc:sldMk cId="4204615274" sldId="370"/>
            <ac:spMk id="47" creationId="{C61CAAC9-06FF-4F50-A494-93F3248ADEBA}"/>
          </ac:spMkLst>
        </pc:spChg>
        <pc:spChg chg="add del mod">
          <ac:chgData name="oscar soto" userId="1e81ea5c0fa2ab8c" providerId="LiveId" clId="{E61DED86-59DC-4388-80C4-F865FD0AE4C5}" dt="2021-11-16T22:33:34.598" v="263" actId="478"/>
          <ac:spMkLst>
            <pc:docMk/>
            <pc:sldMk cId="4204615274" sldId="370"/>
            <ac:spMk id="53" creationId="{F67611B2-A9D6-4B86-A48E-87BD5467615D}"/>
          </ac:spMkLst>
        </pc:spChg>
        <pc:spChg chg="add mod">
          <ac:chgData name="oscar soto" userId="1e81ea5c0fa2ab8c" providerId="LiveId" clId="{E61DED86-59DC-4388-80C4-F865FD0AE4C5}" dt="2021-11-16T22:43:51.636" v="301" actId="1076"/>
          <ac:spMkLst>
            <pc:docMk/>
            <pc:sldMk cId="4204615274" sldId="370"/>
            <ac:spMk id="54" creationId="{DE7A1787-108C-4DAC-8D0A-A436583FAB5C}"/>
          </ac:spMkLst>
        </pc:spChg>
        <pc:spChg chg="add mod">
          <ac:chgData name="oscar soto" userId="1e81ea5c0fa2ab8c" providerId="LiveId" clId="{E61DED86-59DC-4388-80C4-F865FD0AE4C5}" dt="2021-11-16T22:44:02.836" v="303" actId="1076"/>
          <ac:spMkLst>
            <pc:docMk/>
            <pc:sldMk cId="4204615274" sldId="370"/>
            <ac:spMk id="57" creationId="{805131EB-50F2-4183-BE1A-BA9D261A4C33}"/>
          </ac:spMkLst>
        </pc:spChg>
        <pc:spChg chg="add mod">
          <ac:chgData name="oscar soto" userId="1e81ea5c0fa2ab8c" providerId="LiveId" clId="{E61DED86-59DC-4388-80C4-F865FD0AE4C5}" dt="2021-11-16T22:56:35.735" v="421" actId="1076"/>
          <ac:spMkLst>
            <pc:docMk/>
            <pc:sldMk cId="4204615274" sldId="370"/>
            <ac:spMk id="58" creationId="{41568CC6-A262-49E7-9AB5-6FBC243903D0}"/>
          </ac:spMkLst>
        </pc:spChg>
        <pc:spChg chg="add mod">
          <ac:chgData name="oscar soto" userId="1e81ea5c0fa2ab8c" providerId="LiveId" clId="{E61DED86-59DC-4388-80C4-F865FD0AE4C5}" dt="2021-11-16T22:59:50.374" v="449" actId="1076"/>
          <ac:spMkLst>
            <pc:docMk/>
            <pc:sldMk cId="4204615274" sldId="370"/>
            <ac:spMk id="59" creationId="{8CC86BF1-D9A9-4F57-91E4-2739529B4145}"/>
          </ac:spMkLst>
        </pc:spChg>
        <pc:spChg chg="add del mod">
          <ac:chgData name="oscar soto" userId="1e81ea5c0fa2ab8c" providerId="LiveId" clId="{E61DED86-59DC-4388-80C4-F865FD0AE4C5}" dt="2021-11-16T22:52:51.372" v="392" actId="478"/>
          <ac:spMkLst>
            <pc:docMk/>
            <pc:sldMk cId="4204615274" sldId="370"/>
            <ac:spMk id="60" creationId="{4CBB2A28-F0C6-4186-B23A-FBFFAC149E8D}"/>
          </ac:spMkLst>
        </pc:spChg>
        <pc:spChg chg="add del mod">
          <ac:chgData name="oscar soto" userId="1e81ea5c0fa2ab8c" providerId="LiveId" clId="{E61DED86-59DC-4388-80C4-F865FD0AE4C5}" dt="2021-11-16T22:46:45" v="334"/>
          <ac:spMkLst>
            <pc:docMk/>
            <pc:sldMk cId="4204615274" sldId="370"/>
            <ac:spMk id="61" creationId="{4C94E9F9-8B5A-42C1-9025-AD85F5419E9D}"/>
          </ac:spMkLst>
        </pc:spChg>
        <pc:spChg chg="add mod">
          <ac:chgData name="oscar soto" userId="1e81ea5c0fa2ab8c" providerId="LiveId" clId="{E61DED86-59DC-4388-80C4-F865FD0AE4C5}" dt="2021-11-16T22:54:53.239" v="405" actId="1076"/>
          <ac:spMkLst>
            <pc:docMk/>
            <pc:sldMk cId="4204615274" sldId="370"/>
            <ac:spMk id="62" creationId="{07F6AB0F-6EAA-47E0-B074-1FE31055111F}"/>
          </ac:spMkLst>
        </pc:spChg>
        <pc:spChg chg="add mod">
          <ac:chgData name="oscar soto" userId="1e81ea5c0fa2ab8c" providerId="LiveId" clId="{E61DED86-59DC-4388-80C4-F865FD0AE4C5}" dt="2021-11-16T22:51:39.833" v="379" actId="1076"/>
          <ac:spMkLst>
            <pc:docMk/>
            <pc:sldMk cId="4204615274" sldId="370"/>
            <ac:spMk id="65" creationId="{15B2E515-9DB8-47EA-A9E3-3D2A15A9EE02}"/>
          </ac:spMkLst>
        </pc:spChg>
        <pc:spChg chg="add del mod">
          <ac:chgData name="oscar soto" userId="1e81ea5c0fa2ab8c" providerId="LiveId" clId="{E61DED86-59DC-4388-80C4-F865FD0AE4C5}" dt="2021-11-16T22:51:59.368" v="384"/>
          <ac:spMkLst>
            <pc:docMk/>
            <pc:sldMk cId="4204615274" sldId="370"/>
            <ac:spMk id="66" creationId="{7B6846FF-6FCA-4D9B-A87F-08FB2EF14FB7}"/>
          </ac:spMkLst>
        </pc:spChg>
        <pc:spChg chg="add del mod">
          <ac:chgData name="oscar soto" userId="1e81ea5c0fa2ab8c" providerId="LiveId" clId="{E61DED86-59DC-4388-80C4-F865FD0AE4C5}" dt="2021-11-16T22:52:45.747" v="390" actId="478"/>
          <ac:spMkLst>
            <pc:docMk/>
            <pc:sldMk cId="4204615274" sldId="370"/>
            <ac:spMk id="67" creationId="{6FC54FF2-F646-435B-91B1-C83F92993B39}"/>
          </ac:spMkLst>
        </pc:spChg>
        <pc:spChg chg="add mod">
          <ac:chgData name="oscar soto" userId="1e81ea5c0fa2ab8c" providerId="LiveId" clId="{E61DED86-59DC-4388-80C4-F865FD0AE4C5}" dt="2021-11-16T22:56:23.274" v="419" actId="1076"/>
          <ac:spMkLst>
            <pc:docMk/>
            <pc:sldMk cId="4204615274" sldId="370"/>
            <ac:spMk id="75" creationId="{267D4AE4-8A7E-4C18-B170-1C285E1068A5}"/>
          </ac:spMkLst>
        </pc:spChg>
        <pc:spChg chg="add del mod">
          <ac:chgData name="oscar soto" userId="1e81ea5c0fa2ab8c" providerId="LiveId" clId="{E61DED86-59DC-4388-80C4-F865FD0AE4C5}" dt="2021-11-16T22:57:09.367" v="425" actId="478"/>
          <ac:spMkLst>
            <pc:docMk/>
            <pc:sldMk cId="4204615274" sldId="370"/>
            <ac:spMk id="77" creationId="{11CF7CBF-6442-4686-977E-D6CE09EFD1ED}"/>
          </ac:spMkLst>
        </pc:spChg>
        <pc:spChg chg="add mod">
          <ac:chgData name="oscar soto" userId="1e81ea5c0fa2ab8c" providerId="LiveId" clId="{E61DED86-59DC-4388-80C4-F865FD0AE4C5}" dt="2021-11-16T23:00:11.987" v="457" actId="255"/>
          <ac:spMkLst>
            <pc:docMk/>
            <pc:sldMk cId="4204615274" sldId="370"/>
            <ac:spMk id="80" creationId="{FB3E19C8-5580-4C88-8396-2FF9CB0B15EC}"/>
          </ac:spMkLst>
        </pc:spChg>
        <pc:spChg chg="add mod">
          <ac:chgData name="oscar soto" userId="1e81ea5c0fa2ab8c" providerId="LiveId" clId="{E61DED86-59DC-4388-80C4-F865FD0AE4C5}" dt="2021-11-16T23:00:15.700" v="458" actId="255"/>
          <ac:spMkLst>
            <pc:docMk/>
            <pc:sldMk cId="4204615274" sldId="370"/>
            <ac:spMk id="83" creationId="{8F19C39C-40FD-488F-8677-CEF5B89F7F37}"/>
          </ac:spMkLst>
        </pc:spChg>
        <pc:spChg chg="add mod">
          <ac:chgData name="oscar soto" userId="1e81ea5c0fa2ab8c" providerId="LiveId" clId="{E61DED86-59DC-4388-80C4-F865FD0AE4C5}" dt="2021-11-16T23:02:10.383" v="469" actId="1076"/>
          <ac:spMkLst>
            <pc:docMk/>
            <pc:sldMk cId="4204615274" sldId="370"/>
            <ac:spMk id="86" creationId="{CE9DBD7D-F469-4C0A-A497-BDB9D07136F3}"/>
          </ac:spMkLst>
        </pc:spChg>
        <pc:spChg chg="add mod">
          <ac:chgData name="oscar soto" userId="1e81ea5c0fa2ab8c" providerId="LiveId" clId="{E61DED86-59DC-4388-80C4-F865FD0AE4C5}" dt="2021-11-16T23:03:02.087" v="477" actId="20577"/>
          <ac:spMkLst>
            <pc:docMk/>
            <pc:sldMk cId="4204615274" sldId="370"/>
            <ac:spMk id="89" creationId="{39E38141-4E8C-432F-A521-B8F890210955}"/>
          </ac:spMkLst>
        </pc:spChg>
        <pc:cxnChg chg="add del mod">
          <ac:chgData name="oscar soto" userId="1e81ea5c0fa2ab8c" providerId="LiveId" clId="{E61DED86-59DC-4388-80C4-F865FD0AE4C5}" dt="2021-11-16T22:11:37.499" v="41" actId="11529"/>
          <ac:cxnSpMkLst>
            <pc:docMk/>
            <pc:sldMk cId="4204615274" sldId="370"/>
            <ac:cxnSpMk id="7" creationId="{96DC8C6B-6235-4503-9F6D-58CB59424258}"/>
          </ac:cxnSpMkLst>
        </pc:cxnChg>
        <pc:cxnChg chg="add mod">
          <ac:chgData name="oscar soto" userId="1e81ea5c0fa2ab8c" providerId="LiveId" clId="{E61DED86-59DC-4388-80C4-F865FD0AE4C5}" dt="2021-11-16T22:30:26.874" v="233" actId="1076"/>
          <ac:cxnSpMkLst>
            <pc:docMk/>
            <pc:sldMk cId="4204615274" sldId="370"/>
            <ac:cxnSpMk id="18" creationId="{ED251A93-ED0F-4431-9696-F44411E1B46F}"/>
          </ac:cxnSpMkLst>
        </pc:cxnChg>
        <pc:cxnChg chg="add del mod">
          <ac:chgData name="oscar soto" userId="1e81ea5c0fa2ab8c" providerId="LiveId" clId="{E61DED86-59DC-4388-80C4-F865FD0AE4C5}" dt="2021-11-16T22:14:55.985" v="84" actId="478"/>
          <ac:cxnSpMkLst>
            <pc:docMk/>
            <pc:sldMk cId="4204615274" sldId="370"/>
            <ac:cxnSpMk id="24" creationId="{6783D68C-00DA-4AD1-9FBF-12F3C64FBA4E}"/>
          </ac:cxnSpMkLst>
        </pc:cxnChg>
        <pc:cxnChg chg="add mod">
          <ac:chgData name="oscar soto" userId="1e81ea5c0fa2ab8c" providerId="LiveId" clId="{E61DED86-59DC-4388-80C4-F865FD0AE4C5}" dt="2021-11-16T22:18:32.301" v="116" actId="1076"/>
          <ac:cxnSpMkLst>
            <pc:docMk/>
            <pc:sldMk cId="4204615274" sldId="370"/>
            <ac:cxnSpMk id="27" creationId="{9BFB1C99-DC8E-47E0-9EBB-6A35FAC31014}"/>
          </ac:cxnSpMkLst>
        </pc:cxnChg>
        <pc:cxnChg chg="add mod">
          <ac:chgData name="oscar soto" userId="1e81ea5c0fa2ab8c" providerId="LiveId" clId="{E61DED86-59DC-4388-80C4-F865FD0AE4C5}" dt="2021-11-16T22:17:15.083" v="108" actId="1076"/>
          <ac:cxnSpMkLst>
            <pc:docMk/>
            <pc:sldMk cId="4204615274" sldId="370"/>
            <ac:cxnSpMk id="29" creationId="{AE27A6EF-A7BC-46E1-B391-CCA15F057A6D}"/>
          </ac:cxnSpMkLst>
        </pc:cxnChg>
        <pc:cxnChg chg="add mod">
          <ac:chgData name="oscar soto" userId="1e81ea5c0fa2ab8c" providerId="LiveId" clId="{E61DED86-59DC-4388-80C4-F865FD0AE4C5}" dt="2021-11-16T22:26:36.353" v="200" actId="13822"/>
          <ac:cxnSpMkLst>
            <pc:docMk/>
            <pc:sldMk cId="4204615274" sldId="370"/>
            <ac:cxnSpMk id="32" creationId="{0B76A68E-0A66-4312-993A-21AE58C9AFF7}"/>
          </ac:cxnSpMkLst>
        </pc:cxnChg>
        <pc:cxnChg chg="add mod">
          <ac:chgData name="oscar soto" userId="1e81ea5c0fa2ab8c" providerId="LiveId" clId="{E61DED86-59DC-4388-80C4-F865FD0AE4C5}" dt="2021-11-16T22:27:30.301" v="207" actId="1076"/>
          <ac:cxnSpMkLst>
            <pc:docMk/>
            <pc:sldMk cId="4204615274" sldId="370"/>
            <ac:cxnSpMk id="39" creationId="{CEE897F8-EC61-409B-B05D-3CCBC150A96A}"/>
          </ac:cxnSpMkLst>
        </pc:cxnChg>
        <pc:cxnChg chg="add mod">
          <ac:chgData name="oscar soto" userId="1e81ea5c0fa2ab8c" providerId="LiveId" clId="{E61DED86-59DC-4388-80C4-F865FD0AE4C5}" dt="2021-11-16T22:26:18.604" v="198" actId="13822"/>
          <ac:cxnSpMkLst>
            <pc:docMk/>
            <pc:sldMk cId="4204615274" sldId="370"/>
            <ac:cxnSpMk id="42" creationId="{15CE62A6-22E0-4713-900B-982C7C2D8586}"/>
          </ac:cxnSpMkLst>
        </pc:cxnChg>
        <pc:cxnChg chg="add mod">
          <ac:chgData name="oscar soto" userId="1e81ea5c0fa2ab8c" providerId="LiveId" clId="{E61DED86-59DC-4388-80C4-F865FD0AE4C5}" dt="2021-11-16T22:28:07.584" v="212" actId="13822"/>
          <ac:cxnSpMkLst>
            <pc:docMk/>
            <pc:sldMk cId="4204615274" sldId="370"/>
            <ac:cxnSpMk id="45" creationId="{7D17C508-DDC9-4548-A558-3B1367FB236F}"/>
          </ac:cxnSpMkLst>
        </pc:cxnChg>
        <pc:cxnChg chg="add del">
          <ac:chgData name="oscar soto" userId="1e81ea5c0fa2ab8c" providerId="LiveId" clId="{E61DED86-59DC-4388-80C4-F865FD0AE4C5}" dt="2021-11-16T22:31:51.546" v="243" actId="11529"/>
          <ac:cxnSpMkLst>
            <pc:docMk/>
            <pc:sldMk cId="4204615274" sldId="370"/>
            <ac:cxnSpMk id="49" creationId="{D990CE81-9396-457C-9D28-57FC86AB4895}"/>
          </ac:cxnSpMkLst>
        </pc:cxnChg>
        <pc:cxnChg chg="add mod">
          <ac:chgData name="oscar soto" userId="1e81ea5c0fa2ab8c" providerId="LiveId" clId="{E61DED86-59DC-4388-80C4-F865FD0AE4C5}" dt="2021-11-16T22:35:37.039" v="272" actId="14100"/>
          <ac:cxnSpMkLst>
            <pc:docMk/>
            <pc:sldMk cId="4204615274" sldId="370"/>
            <ac:cxnSpMk id="51" creationId="{3663FC8E-88AE-470D-A3A1-27211ADCB0E3}"/>
          </ac:cxnSpMkLst>
        </pc:cxnChg>
        <pc:cxnChg chg="add mod">
          <ac:chgData name="oscar soto" userId="1e81ea5c0fa2ab8c" providerId="LiveId" clId="{E61DED86-59DC-4388-80C4-F865FD0AE4C5}" dt="2021-11-16T22:43:44.276" v="300" actId="13822"/>
          <ac:cxnSpMkLst>
            <pc:docMk/>
            <pc:sldMk cId="4204615274" sldId="370"/>
            <ac:cxnSpMk id="56" creationId="{6D280503-D84C-466A-AD99-564825FDB4B5}"/>
          </ac:cxnSpMkLst>
        </pc:cxnChg>
        <pc:cxnChg chg="add mod">
          <ac:chgData name="oscar soto" userId="1e81ea5c0fa2ab8c" providerId="LiveId" clId="{E61DED86-59DC-4388-80C4-F865FD0AE4C5}" dt="2021-11-16T22:50:33.034" v="358" actId="13822"/>
          <ac:cxnSpMkLst>
            <pc:docMk/>
            <pc:sldMk cId="4204615274" sldId="370"/>
            <ac:cxnSpMk id="64" creationId="{4ED9BF70-0F10-430A-85E3-4676DB93CB6D}"/>
          </ac:cxnSpMkLst>
        </pc:cxnChg>
        <pc:cxnChg chg="add mod">
          <ac:chgData name="oscar soto" userId="1e81ea5c0fa2ab8c" providerId="LiveId" clId="{E61DED86-59DC-4388-80C4-F865FD0AE4C5}" dt="2021-11-16T22:55:37.879" v="410" actId="13822"/>
          <ac:cxnSpMkLst>
            <pc:docMk/>
            <pc:sldMk cId="4204615274" sldId="370"/>
            <ac:cxnSpMk id="69" creationId="{22DB8F20-7F14-4D37-8E12-175F24A56F1E}"/>
          </ac:cxnSpMkLst>
        </pc:cxnChg>
        <pc:cxnChg chg="add mod">
          <ac:chgData name="oscar soto" userId="1e81ea5c0fa2ab8c" providerId="LiveId" clId="{E61DED86-59DC-4388-80C4-F865FD0AE4C5}" dt="2021-11-16T22:58:01.709" v="428" actId="13822"/>
          <ac:cxnSpMkLst>
            <pc:docMk/>
            <pc:sldMk cId="4204615274" sldId="370"/>
            <ac:cxnSpMk id="79" creationId="{A61A8975-C79B-4D09-A856-174B1FBEA9D0}"/>
          </ac:cxnSpMkLst>
        </pc:cxnChg>
        <pc:cxnChg chg="add mod">
          <ac:chgData name="oscar soto" userId="1e81ea5c0fa2ab8c" providerId="LiveId" clId="{E61DED86-59DC-4388-80C4-F865FD0AE4C5}" dt="2021-11-16T22:59:44.453" v="448" actId="1076"/>
          <ac:cxnSpMkLst>
            <pc:docMk/>
            <pc:sldMk cId="4204615274" sldId="370"/>
            <ac:cxnSpMk id="82" creationId="{F42CCE00-6EDD-4884-B8CC-CDD991ADF3AC}"/>
          </ac:cxnSpMkLst>
        </pc:cxnChg>
        <pc:cxnChg chg="add mod">
          <ac:chgData name="oscar soto" userId="1e81ea5c0fa2ab8c" providerId="LiveId" clId="{E61DED86-59DC-4388-80C4-F865FD0AE4C5}" dt="2021-11-16T23:01:55.814" v="467" actId="13822"/>
          <ac:cxnSpMkLst>
            <pc:docMk/>
            <pc:sldMk cId="4204615274" sldId="370"/>
            <ac:cxnSpMk id="85" creationId="{C84C977A-8E87-46D3-B066-99CEE03F6D20}"/>
          </ac:cxnSpMkLst>
        </pc:cxnChg>
        <pc:cxnChg chg="add mod">
          <ac:chgData name="oscar soto" userId="1e81ea5c0fa2ab8c" providerId="LiveId" clId="{E61DED86-59DC-4388-80C4-F865FD0AE4C5}" dt="2021-11-16T23:02:49.063" v="473" actId="13822"/>
          <ac:cxnSpMkLst>
            <pc:docMk/>
            <pc:sldMk cId="4204615274" sldId="370"/>
            <ac:cxnSpMk id="88" creationId="{DC56E503-A591-4AE6-8BB9-4BC997FBD30F}"/>
          </ac:cxnSpMkLst>
        </pc:cxnChg>
      </pc:sldChg>
      <pc:sldChg chg="del">
        <pc:chgData name="oscar soto" userId="1e81ea5c0fa2ab8c" providerId="LiveId" clId="{E61DED86-59DC-4388-80C4-F865FD0AE4C5}" dt="2021-11-16T23:01:12.776" v="461" actId="47"/>
        <pc:sldMkLst>
          <pc:docMk/>
          <pc:sldMk cId="2035144677" sldId="594"/>
        </pc:sldMkLst>
      </pc:sldChg>
      <pc:sldChg chg="modSp mod">
        <pc:chgData name="oscar soto" userId="1e81ea5c0fa2ab8c" providerId="LiveId" clId="{E61DED86-59DC-4388-80C4-F865FD0AE4C5}" dt="2021-11-16T23:01:06.096" v="460" actId="20577"/>
        <pc:sldMkLst>
          <pc:docMk/>
          <pc:sldMk cId="1070417959" sldId="595"/>
        </pc:sldMkLst>
        <pc:spChg chg="mod">
          <ac:chgData name="oscar soto" userId="1e81ea5c0fa2ab8c" providerId="LiveId" clId="{E61DED86-59DC-4388-80C4-F865FD0AE4C5}" dt="2021-11-16T23:01:06.096" v="460" actId="20577"/>
          <ac:spMkLst>
            <pc:docMk/>
            <pc:sldMk cId="1070417959" sldId="595"/>
            <ac:spMk id="3" creationId="{E6DDD503-28C9-49AC-9D9E-5CD828AC534D}"/>
          </ac:spMkLst>
        </pc:spChg>
      </pc:sldChg>
      <pc:sldChg chg="del">
        <pc:chgData name="oscar soto" userId="1e81ea5c0fa2ab8c" providerId="LiveId" clId="{E61DED86-59DC-4388-80C4-F865FD0AE4C5}" dt="2021-11-16T23:01:15.648" v="462" actId="47"/>
        <pc:sldMkLst>
          <pc:docMk/>
          <pc:sldMk cId="588824824" sldId="5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11/16/2021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s115/ENGI301" TargetMode="External"/><Relationship Id="rId2" Type="http://schemas.openxmlformats.org/officeDocument/2006/relationships/hyperlink" Target="https://www.hackster.io/oscar-soto/engi-301-pokey-clicker-game-1fbcc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Pokey Clicker Game 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11/14/2021</a:t>
            </a:r>
          </a:p>
          <a:p>
            <a:r>
              <a:rPr lang="en-US" dirty="0"/>
              <a:t>Oscar D. Soto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199"/>
            <a:ext cx="10972800" cy="914401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30602"/>
            <a:ext cx="6057900" cy="3464743"/>
          </a:xfrm>
        </p:spPr>
        <p:txBody>
          <a:bodyPr>
            <a:normAutofit/>
          </a:bodyPr>
          <a:lstStyle/>
          <a:p>
            <a:r>
              <a:rPr lang="en-US" sz="2400" dirty="0"/>
              <a:t>What is being proposed?</a:t>
            </a:r>
          </a:p>
          <a:p>
            <a:pPr lvl="1"/>
            <a:r>
              <a:rPr lang="en-US" sz="2000" dirty="0" err="1"/>
              <a:t>Hackster</a:t>
            </a:r>
            <a:r>
              <a:rPr lang="en-US" sz="2000" dirty="0"/>
              <a:t> page: </a:t>
            </a:r>
            <a:r>
              <a:rPr lang="en-US" sz="2000" u="sng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https://www.hackster.io/oscar-soto/engi-301-pokey-clicker-game-1fbcc4</a:t>
            </a:r>
            <a:r>
              <a:rPr lang="en-US" sz="2000" u="sng" dirty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sz="2000" dirty="0"/>
              <a:t>GitHub page: </a:t>
            </a:r>
            <a:r>
              <a:rPr lang="en-US" sz="20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https://github.com/ods115/ENGI301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sz="2000" dirty="0"/>
              <a:t>As of now, no other additions will be made to the Pokey Clicker Game prototype</a:t>
            </a:r>
          </a:p>
        </p:txBody>
      </p:sp>
      <p:pic>
        <p:nvPicPr>
          <p:cNvPr id="5" name="Picture 4" descr="A picture containing text, floor&#10;&#10;Description automatically generated">
            <a:extLst>
              <a:ext uri="{FF2B5EF4-FFF2-40B4-BE49-F238E27FC236}">
                <a16:creationId xmlns:a16="http://schemas.microsoft.com/office/drawing/2014/main" id="{D439FECD-8191-44D5-B3CB-D34E13284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295400"/>
            <a:ext cx="4211994" cy="3771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C3EA4-1B10-4925-9026-1669D0927915}"/>
              </a:ext>
            </a:extLst>
          </p:cNvPr>
          <p:cNvSpPr txBox="1"/>
          <p:nvPr/>
        </p:nvSpPr>
        <p:spPr>
          <a:xfrm>
            <a:off x="6667500" y="521969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Pokey Clicker Game Prototype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0ABFF-82B1-4103-96D8-1BB16C2CEB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57500" y="3966742"/>
            <a:ext cx="17547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D399B4-F3F4-46B5-99A8-4381252B7427}"/>
              </a:ext>
            </a:extLst>
          </p:cNvPr>
          <p:cNvCxnSpPr>
            <a:cxnSpLocks/>
          </p:cNvCxnSpPr>
          <p:nvPr/>
        </p:nvCxnSpPr>
        <p:spPr>
          <a:xfrm>
            <a:off x="2785680" y="4682022"/>
            <a:ext cx="1898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41B0EB-2D97-407D-AEAA-04A543F3085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062592" y="4418661"/>
            <a:ext cx="1898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DB5EB-4FB5-462B-A34C-1C528235FA46}"/>
              </a:ext>
            </a:extLst>
          </p:cNvPr>
          <p:cNvCxnSpPr>
            <a:cxnSpLocks/>
          </p:cNvCxnSpPr>
          <p:nvPr/>
        </p:nvCxnSpPr>
        <p:spPr>
          <a:xfrm>
            <a:off x="2771800" y="4220769"/>
            <a:ext cx="1898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8A3D2-4E96-42BC-86F1-FC56FB39AC43}"/>
              </a:ext>
            </a:extLst>
          </p:cNvPr>
          <p:cNvCxnSpPr>
            <a:cxnSpLocks/>
          </p:cNvCxnSpPr>
          <p:nvPr/>
        </p:nvCxnSpPr>
        <p:spPr>
          <a:xfrm>
            <a:off x="3969223" y="2949773"/>
            <a:ext cx="105212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FFA44F-040A-49EF-8857-F541945F031B}"/>
              </a:ext>
            </a:extLst>
          </p:cNvPr>
          <p:cNvCxnSpPr>
            <a:cxnSpLocks/>
          </p:cNvCxnSpPr>
          <p:nvPr/>
        </p:nvCxnSpPr>
        <p:spPr>
          <a:xfrm>
            <a:off x="3862780" y="2415825"/>
            <a:ext cx="105212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685BCB-D984-416E-A7DC-4058044CD10A}"/>
              </a:ext>
            </a:extLst>
          </p:cNvPr>
          <p:cNvCxnSpPr>
            <a:cxnSpLocks/>
          </p:cNvCxnSpPr>
          <p:nvPr/>
        </p:nvCxnSpPr>
        <p:spPr>
          <a:xfrm flipV="1">
            <a:off x="7417520" y="4104946"/>
            <a:ext cx="942877" cy="1385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D775E5-0E8D-4A27-91E8-7AC0E6034746}"/>
              </a:ext>
            </a:extLst>
          </p:cNvPr>
          <p:cNvCxnSpPr>
            <a:cxnSpLocks/>
          </p:cNvCxnSpPr>
          <p:nvPr/>
        </p:nvCxnSpPr>
        <p:spPr>
          <a:xfrm flipV="1">
            <a:off x="7596630" y="2815797"/>
            <a:ext cx="13716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DF9FF4-8F19-4212-B381-60DA88B4BC6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612341" y="2538799"/>
            <a:ext cx="13716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7FEF1C-48B0-44CD-8975-24DEFBFBDECB}"/>
              </a:ext>
            </a:extLst>
          </p:cNvPr>
          <p:cNvSpPr/>
          <p:nvPr/>
        </p:nvSpPr>
        <p:spPr>
          <a:xfrm>
            <a:off x="4610100" y="1676400"/>
            <a:ext cx="29718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PocketBeagle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5FAD-6DE6-4B3B-A8FE-82C1BA2FE5A9}"/>
              </a:ext>
            </a:extLst>
          </p:cNvPr>
          <p:cNvSpPr/>
          <p:nvPr/>
        </p:nvSpPr>
        <p:spPr>
          <a:xfrm>
            <a:off x="8500228" y="2294575"/>
            <a:ext cx="1520072" cy="9144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Adafruit 7-Segment Display w/I2C backpack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137C9-C756-463F-9EF9-9C392C41EF2A}"/>
              </a:ext>
            </a:extLst>
          </p:cNvPr>
          <p:cNvSpPr txBox="1"/>
          <p:nvPr/>
        </p:nvSpPr>
        <p:spPr>
          <a:xfrm>
            <a:off x="6736041" y="2400300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I2C1.SCL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5DD7C-7329-434F-B6E0-192CDF3E7D37}"/>
              </a:ext>
            </a:extLst>
          </p:cNvPr>
          <p:cNvSpPr txBox="1"/>
          <p:nvPr/>
        </p:nvSpPr>
        <p:spPr>
          <a:xfrm>
            <a:off x="6736041" y="2689475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I2C1.SDA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90D1C-04D9-4449-B951-51145B9A1320}"/>
              </a:ext>
            </a:extLst>
          </p:cNvPr>
          <p:cNvSpPr txBox="1"/>
          <p:nvPr/>
        </p:nvSpPr>
        <p:spPr>
          <a:xfrm>
            <a:off x="6754895" y="4112922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PWM1A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8FA6B-57F3-425B-8357-4E793C451E30}"/>
              </a:ext>
            </a:extLst>
          </p:cNvPr>
          <p:cNvSpPr/>
          <p:nvPr/>
        </p:nvSpPr>
        <p:spPr>
          <a:xfrm>
            <a:off x="8292545" y="3807183"/>
            <a:ext cx="918328" cy="611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5V Piezo Buzzer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E0B92C-8004-4A7F-ADFE-76D8F2DC8A1B}"/>
              </a:ext>
            </a:extLst>
          </p:cNvPr>
          <p:cNvSpPr/>
          <p:nvPr/>
        </p:nvSpPr>
        <p:spPr>
          <a:xfrm>
            <a:off x="3019966" y="2079876"/>
            <a:ext cx="965755" cy="6718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Arcade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B456F-8BAE-41FC-B691-8787A72D7A98}"/>
              </a:ext>
            </a:extLst>
          </p:cNvPr>
          <p:cNvSpPr txBox="1"/>
          <p:nvPr/>
        </p:nvSpPr>
        <p:spPr>
          <a:xfrm>
            <a:off x="4639559" y="2280248"/>
            <a:ext cx="89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GPIO57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FA287-DFD1-4EBD-B49C-3B266D718B3D}"/>
              </a:ext>
            </a:extLst>
          </p:cNvPr>
          <p:cNvSpPr/>
          <p:nvPr/>
        </p:nvSpPr>
        <p:spPr>
          <a:xfrm>
            <a:off x="3019965" y="2799628"/>
            <a:ext cx="965755" cy="35562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LED Green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17C059-9B3F-4F13-B743-2B4F366AF9F7}"/>
              </a:ext>
            </a:extLst>
          </p:cNvPr>
          <p:cNvSpPr txBox="1"/>
          <p:nvPr/>
        </p:nvSpPr>
        <p:spPr>
          <a:xfrm>
            <a:off x="4610099" y="2827974"/>
            <a:ext cx="89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GPIO58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A23688-3F44-4591-8009-F316FE266DC1}"/>
              </a:ext>
            </a:extLst>
          </p:cNvPr>
          <p:cNvSpPr/>
          <p:nvPr/>
        </p:nvSpPr>
        <p:spPr>
          <a:xfrm>
            <a:off x="1696982" y="3389961"/>
            <a:ext cx="1365610" cy="2057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333333"/>
                </a:solidFill>
                <a:effectLst/>
                <a:latin typeface="proxima nova"/>
              </a:rPr>
              <a:t>Adafruit 3.2" Color TFT Touchscreen Breakout v2</a:t>
            </a:r>
          </a:p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AA9100-9EBC-4DEA-BA24-559BF17E2258}"/>
              </a:ext>
            </a:extLst>
          </p:cNvPr>
          <p:cNvSpPr txBox="1"/>
          <p:nvPr/>
        </p:nvSpPr>
        <p:spPr>
          <a:xfrm>
            <a:off x="4612258" y="3828243"/>
            <a:ext cx="89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98FB03-D77B-40F6-BA37-1351B4EE1B4A}"/>
              </a:ext>
            </a:extLst>
          </p:cNvPr>
          <p:cNvSpPr txBox="1"/>
          <p:nvPr/>
        </p:nvSpPr>
        <p:spPr>
          <a:xfrm>
            <a:off x="4605386" y="4082270"/>
            <a:ext cx="89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SPI0.CLK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A22091-07F0-4E74-ACA3-54951DD82AF6}"/>
              </a:ext>
            </a:extLst>
          </p:cNvPr>
          <p:cNvSpPr txBox="1"/>
          <p:nvPr/>
        </p:nvSpPr>
        <p:spPr>
          <a:xfrm>
            <a:off x="4595370" y="4292040"/>
            <a:ext cx="1026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SPI0.MISO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934AF2-ED43-4F21-B2DD-51F844AFA869}"/>
              </a:ext>
            </a:extLst>
          </p:cNvPr>
          <p:cNvSpPr txBox="1"/>
          <p:nvPr/>
        </p:nvSpPr>
        <p:spPr>
          <a:xfrm>
            <a:off x="4595370" y="4543523"/>
            <a:ext cx="1026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SPI0.MOSI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24" y="6625418"/>
            <a:ext cx="5638800" cy="914401"/>
          </a:xfrm>
        </p:spPr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2DE30-8A1D-4941-A101-AA651DB04CC7}"/>
              </a:ext>
            </a:extLst>
          </p:cNvPr>
          <p:cNvSpPr/>
          <p:nvPr/>
        </p:nvSpPr>
        <p:spPr>
          <a:xfrm>
            <a:off x="986130" y="190500"/>
            <a:ext cx="5186070" cy="6438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90E53-60A8-4C4A-A32C-0F63A70F4F57}"/>
              </a:ext>
            </a:extLst>
          </p:cNvPr>
          <p:cNvSpPr/>
          <p:nvPr/>
        </p:nvSpPr>
        <p:spPr>
          <a:xfrm>
            <a:off x="2681448" y="944683"/>
            <a:ext cx="1673352" cy="1033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Hex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2102B-EAED-4C1B-BBA5-F1A16F695EE1}"/>
              </a:ext>
            </a:extLst>
          </p:cNvPr>
          <p:cNvSpPr/>
          <p:nvPr/>
        </p:nvSpPr>
        <p:spPr>
          <a:xfrm>
            <a:off x="2046024" y="3011227"/>
            <a:ext cx="3090672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B51E6-0E18-4BFA-AEB4-8991C484013E}"/>
              </a:ext>
            </a:extLst>
          </p:cNvPr>
          <p:cNvSpPr/>
          <p:nvPr/>
        </p:nvSpPr>
        <p:spPr>
          <a:xfrm>
            <a:off x="3072500" y="5378384"/>
            <a:ext cx="1033272" cy="10332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E1C9F-022F-443A-9F08-BD7F711AA01E}"/>
              </a:ext>
            </a:extLst>
          </p:cNvPr>
          <p:cNvSpPr/>
          <p:nvPr/>
        </p:nvSpPr>
        <p:spPr>
          <a:xfrm>
            <a:off x="8234798" y="991105"/>
            <a:ext cx="1828800" cy="11415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PocketBeagle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5EA64-1D73-4A53-B06E-F97300D27816}"/>
              </a:ext>
            </a:extLst>
          </p:cNvPr>
          <p:cNvSpPr/>
          <p:nvPr/>
        </p:nvSpPr>
        <p:spPr>
          <a:xfrm>
            <a:off x="6313326" y="206477"/>
            <a:ext cx="5129784" cy="6437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5CC31-8D61-4028-9326-7D4C58A43230}"/>
              </a:ext>
            </a:extLst>
          </p:cNvPr>
          <p:cNvSpPr txBox="1"/>
          <p:nvPr/>
        </p:nvSpPr>
        <p:spPr>
          <a:xfrm rot="16200000">
            <a:off x="9657502" y="1377521"/>
            <a:ext cx="515317" cy="27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FDF922-7951-4EB2-B9F3-6EE188D393D9}"/>
              </a:ext>
            </a:extLst>
          </p:cNvPr>
          <p:cNvSpPr/>
          <p:nvPr/>
        </p:nvSpPr>
        <p:spPr>
          <a:xfrm rot="5400000">
            <a:off x="3365724" y="447675"/>
            <a:ext cx="3048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A283D-A252-4C20-AF6E-2B6EF539BA00}"/>
              </a:ext>
            </a:extLst>
          </p:cNvPr>
          <p:cNvSpPr/>
          <p:nvPr/>
        </p:nvSpPr>
        <p:spPr>
          <a:xfrm rot="5400000">
            <a:off x="3649480" y="452898"/>
            <a:ext cx="3048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E3AD0B-2DD2-4E59-AE03-7E4BEC7F7FBD}"/>
              </a:ext>
            </a:extLst>
          </p:cNvPr>
          <p:cNvSpPr/>
          <p:nvPr/>
        </p:nvSpPr>
        <p:spPr>
          <a:xfrm>
            <a:off x="8597789" y="2667557"/>
            <a:ext cx="1216152" cy="1216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5V Piezo Buzzer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251A93-ED0F-4431-9696-F44411E1B46F}"/>
              </a:ext>
            </a:extLst>
          </p:cNvPr>
          <p:cNvCxnSpPr>
            <a:cxnSpLocks/>
          </p:cNvCxnSpPr>
          <p:nvPr/>
        </p:nvCxnSpPr>
        <p:spPr>
          <a:xfrm>
            <a:off x="2046024" y="4584873"/>
            <a:ext cx="3090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8806F6-189A-4060-913D-121813F800D6}"/>
                  </a:ext>
                </a:extLst>
              </p:cNvPr>
              <p:cNvSpPr txBox="1"/>
              <p:nvPr/>
            </p:nvSpPr>
            <p:spPr>
              <a:xfrm>
                <a:off x="3537137" y="4179761"/>
                <a:ext cx="609600" cy="354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8806F6-189A-4060-913D-121813F80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37" y="4179761"/>
                <a:ext cx="609600" cy="354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B1C99-DC8E-47E0-9EBB-6A35FAC31014}"/>
              </a:ext>
            </a:extLst>
          </p:cNvPr>
          <p:cNvCxnSpPr/>
          <p:nvPr/>
        </p:nvCxnSpPr>
        <p:spPr>
          <a:xfrm>
            <a:off x="5429027" y="301122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6D7B55-6AEF-4CD8-8256-39ABA84EBEC3}"/>
                  </a:ext>
                </a:extLst>
              </p:cNvPr>
              <p:cNvSpPr txBox="1"/>
              <p:nvPr/>
            </p:nvSpPr>
            <p:spPr>
              <a:xfrm>
                <a:off x="5478423" y="3729761"/>
                <a:ext cx="4120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6D7B55-6AEF-4CD8-8256-39ABA84E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23" y="3729761"/>
                <a:ext cx="412039" cy="338554"/>
              </a:xfrm>
              <a:prstGeom prst="rect">
                <a:avLst/>
              </a:prstGeom>
              <a:blipFill>
                <a:blip r:embed="rId3"/>
                <a:stretch>
                  <a:fillRect l="-895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27A6EF-A7BC-46E1-B391-CCA15F057A6D}"/>
              </a:ext>
            </a:extLst>
          </p:cNvPr>
          <p:cNvCxnSpPr/>
          <p:nvPr/>
        </p:nvCxnSpPr>
        <p:spPr>
          <a:xfrm>
            <a:off x="1524000" y="1977955"/>
            <a:ext cx="0" cy="1033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2DC1D9-098A-491B-8416-AF74D98DFCB2}"/>
                  </a:ext>
                </a:extLst>
              </p:cNvPr>
              <p:cNvSpPr txBox="1"/>
              <p:nvPr/>
            </p:nvSpPr>
            <p:spPr>
              <a:xfrm>
                <a:off x="990600" y="2301028"/>
                <a:ext cx="609600" cy="44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2DC1D9-098A-491B-8416-AF74D98DF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301028"/>
                <a:ext cx="609600" cy="441659"/>
              </a:xfrm>
              <a:prstGeom prst="rect">
                <a:avLst/>
              </a:prstGeom>
              <a:blipFill>
                <a:blip r:embed="rId4"/>
                <a:stretch>
                  <a:fillRect l="-600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76A68E-0A66-4312-993A-21AE58C9AFF7}"/>
              </a:ext>
            </a:extLst>
          </p:cNvPr>
          <p:cNvCxnSpPr>
            <a:cxnSpLocks/>
          </p:cNvCxnSpPr>
          <p:nvPr/>
        </p:nvCxnSpPr>
        <p:spPr>
          <a:xfrm>
            <a:off x="3276600" y="676275"/>
            <a:ext cx="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827547-3A7E-409A-B89E-65E2AAEB79AA}"/>
                  </a:ext>
                </a:extLst>
              </p:cNvPr>
              <p:cNvSpPr txBox="1"/>
              <p:nvPr/>
            </p:nvSpPr>
            <p:spPr>
              <a:xfrm>
                <a:off x="2885008" y="497903"/>
                <a:ext cx="425560" cy="38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827547-3A7E-409A-B89E-65E2AAEB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008" y="497903"/>
                <a:ext cx="425560" cy="380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BCDCDE9-250F-47BA-8169-0BD2E7A9BF75}"/>
              </a:ext>
            </a:extLst>
          </p:cNvPr>
          <p:cNvSpPr txBox="1"/>
          <p:nvPr/>
        </p:nvSpPr>
        <p:spPr>
          <a:xfrm>
            <a:off x="3370671" y="405045"/>
            <a:ext cx="355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37069-FBC7-4413-8316-AA2B0AC34C18}"/>
              </a:ext>
            </a:extLst>
          </p:cNvPr>
          <p:cNvSpPr txBox="1"/>
          <p:nvPr/>
        </p:nvSpPr>
        <p:spPr>
          <a:xfrm>
            <a:off x="3648449" y="420342"/>
            <a:ext cx="355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E897F8-EC61-409B-B05D-3CCBC150A96A}"/>
              </a:ext>
            </a:extLst>
          </p:cNvPr>
          <p:cNvCxnSpPr>
            <a:cxnSpLocks/>
          </p:cNvCxnSpPr>
          <p:nvPr/>
        </p:nvCxnSpPr>
        <p:spPr>
          <a:xfrm>
            <a:off x="2681448" y="2209800"/>
            <a:ext cx="16733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7C3A1-2B2D-479D-98C8-15A95C5FC12A}"/>
                  </a:ext>
                </a:extLst>
              </p:cNvPr>
              <p:cNvSpPr txBox="1"/>
              <p:nvPr/>
            </p:nvSpPr>
            <p:spPr>
              <a:xfrm>
                <a:off x="3346724" y="2291676"/>
                <a:ext cx="437236" cy="3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7C3A1-2B2D-479D-98C8-15A95C5FC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724" y="2291676"/>
                <a:ext cx="437236" cy="335092"/>
              </a:xfrm>
              <a:prstGeom prst="rect">
                <a:avLst/>
              </a:prstGeom>
              <a:blipFill>
                <a:blip r:embed="rId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E62A6-22E0-4713-900B-982C7C2D8586}"/>
              </a:ext>
            </a:extLst>
          </p:cNvPr>
          <p:cNvCxnSpPr/>
          <p:nvPr/>
        </p:nvCxnSpPr>
        <p:spPr>
          <a:xfrm>
            <a:off x="4030480" y="371475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65EACC-C1CB-4499-90E4-4D18516B8AC8}"/>
                  </a:ext>
                </a:extLst>
              </p:cNvPr>
              <p:cNvSpPr txBox="1"/>
              <p:nvPr/>
            </p:nvSpPr>
            <p:spPr>
              <a:xfrm>
                <a:off x="4057503" y="309887"/>
                <a:ext cx="425560" cy="38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65EACC-C1CB-4499-90E4-4D18516B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503" y="309887"/>
                <a:ext cx="425560" cy="380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17C508-DDC9-4548-A558-3B1367FB236F}"/>
              </a:ext>
            </a:extLst>
          </p:cNvPr>
          <p:cNvCxnSpPr>
            <a:cxnSpLocks/>
          </p:cNvCxnSpPr>
          <p:nvPr/>
        </p:nvCxnSpPr>
        <p:spPr>
          <a:xfrm>
            <a:off x="4577199" y="947522"/>
            <a:ext cx="0" cy="1033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1CAAC9-06FF-4F50-A494-93F3248ADEBA}"/>
                  </a:ext>
                </a:extLst>
              </p:cNvPr>
              <p:cNvSpPr txBox="1"/>
              <p:nvPr/>
            </p:nvSpPr>
            <p:spPr>
              <a:xfrm>
                <a:off x="4572126" y="1229406"/>
                <a:ext cx="495169" cy="332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1CAAC9-06FF-4F50-A494-93F3248AD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26" y="1229406"/>
                <a:ext cx="495169" cy="332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63FC8E-88AE-470D-A3A1-27211ADCB0E3}"/>
              </a:ext>
            </a:extLst>
          </p:cNvPr>
          <p:cNvCxnSpPr>
            <a:cxnSpLocks/>
          </p:cNvCxnSpPr>
          <p:nvPr/>
        </p:nvCxnSpPr>
        <p:spPr>
          <a:xfrm flipV="1">
            <a:off x="4509081" y="4840027"/>
            <a:ext cx="0" cy="1033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7A1787-108C-4DAC-8D0A-A436583FAB5C}"/>
                  </a:ext>
                </a:extLst>
              </p:cNvPr>
              <p:cNvSpPr txBox="1"/>
              <p:nvPr/>
            </p:nvSpPr>
            <p:spPr>
              <a:xfrm>
                <a:off x="4509081" y="5095180"/>
                <a:ext cx="609600" cy="44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7A1787-108C-4DAC-8D0A-A436583FA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81" y="5095180"/>
                <a:ext cx="609600" cy="441275"/>
              </a:xfrm>
              <a:prstGeom prst="rect">
                <a:avLst/>
              </a:prstGeom>
              <a:blipFill>
                <a:blip r:embed="rId9"/>
                <a:stretch>
                  <a:fillRect l="-6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280503-D84C-466A-AD99-564825FDB4B5}"/>
              </a:ext>
            </a:extLst>
          </p:cNvPr>
          <p:cNvCxnSpPr>
            <a:cxnSpLocks/>
          </p:cNvCxnSpPr>
          <p:nvPr/>
        </p:nvCxnSpPr>
        <p:spPr>
          <a:xfrm>
            <a:off x="10325100" y="2132633"/>
            <a:ext cx="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5131EB-50F2-4183-BE1A-BA9D261A4C33}"/>
                  </a:ext>
                </a:extLst>
              </p:cNvPr>
              <p:cNvSpPr txBox="1"/>
              <p:nvPr/>
            </p:nvSpPr>
            <p:spPr>
              <a:xfrm>
                <a:off x="10323725" y="2483495"/>
                <a:ext cx="609600" cy="44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5131EB-50F2-4183-BE1A-BA9D261A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725" y="2483495"/>
                <a:ext cx="609600" cy="441275"/>
              </a:xfrm>
              <a:prstGeom prst="rect">
                <a:avLst/>
              </a:prstGeom>
              <a:blipFill>
                <a:blip r:embed="rId10"/>
                <a:stretch>
                  <a:fillRect l="-600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41568CC6-A262-49E7-9AB5-6FBC243903D0}"/>
              </a:ext>
            </a:extLst>
          </p:cNvPr>
          <p:cNvSpPr txBox="1"/>
          <p:nvPr/>
        </p:nvSpPr>
        <p:spPr>
          <a:xfrm>
            <a:off x="1069447" y="6256086"/>
            <a:ext cx="8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C86BF1-D9A9-4F57-91E4-2739529B4145}"/>
              </a:ext>
            </a:extLst>
          </p:cNvPr>
          <p:cNvSpPr txBox="1"/>
          <p:nvPr/>
        </p:nvSpPr>
        <p:spPr>
          <a:xfrm>
            <a:off x="10690091" y="6265287"/>
            <a:ext cx="8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F6AB0F-6EAA-47E0-B074-1FE31055111F}"/>
              </a:ext>
            </a:extLst>
          </p:cNvPr>
          <p:cNvSpPr txBox="1"/>
          <p:nvPr/>
        </p:nvSpPr>
        <p:spPr>
          <a:xfrm>
            <a:off x="2375485" y="5787298"/>
            <a:ext cx="347073" cy="2154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D9BF70-0F10-430A-85E3-4676DB93CB6D}"/>
              </a:ext>
            </a:extLst>
          </p:cNvPr>
          <p:cNvCxnSpPr>
            <a:cxnSpLocks/>
          </p:cNvCxnSpPr>
          <p:nvPr/>
        </p:nvCxnSpPr>
        <p:spPr>
          <a:xfrm>
            <a:off x="2046024" y="5146057"/>
            <a:ext cx="1545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B2E515-9DB8-47EA-A9E3-3D2A15A9EE02}"/>
                  </a:ext>
                </a:extLst>
              </p:cNvPr>
              <p:cNvSpPr txBox="1"/>
              <p:nvPr/>
            </p:nvSpPr>
            <p:spPr>
              <a:xfrm>
                <a:off x="2559333" y="5169442"/>
                <a:ext cx="609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B2E515-9DB8-47EA-A9E3-3D2A15A9E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33" y="5169442"/>
                <a:ext cx="609600" cy="353110"/>
              </a:xfrm>
              <a:prstGeom prst="rect">
                <a:avLst/>
              </a:prstGeom>
              <a:blipFill>
                <a:blip r:embed="rId11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DB8F20-7F14-4D37-8E12-175F24A56F1E}"/>
              </a:ext>
            </a:extLst>
          </p:cNvPr>
          <p:cNvCxnSpPr>
            <a:cxnSpLocks/>
            <a:stCxn id="62" idx="3"/>
            <a:endCxn id="10" idx="2"/>
          </p:cNvCxnSpPr>
          <p:nvPr/>
        </p:nvCxnSpPr>
        <p:spPr>
          <a:xfrm>
            <a:off x="2722558" y="5895020"/>
            <a:ext cx="3499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7D4AE4-8A7E-4C18-B170-1C285E1068A5}"/>
                  </a:ext>
                </a:extLst>
              </p:cNvPr>
              <p:cNvSpPr txBox="1"/>
              <p:nvPr/>
            </p:nvSpPr>
            <p:spPr>
              <a:xfrm>
                <a:off x="2731947" y="5920318"/>
                <a:ext cx="425560" cy="393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7D4AE4-8A7E-4C18-B170-1C285E106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947" y="5920318"/>
                <a:ext cx="425560" cy="3937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1A8975-C79B-4D09-A856-174B1FBEA9D0}"/>
              </a:ext>
            </a:extLst>
          </p:cNvPr>
          <p:cNvCxnSpPr/>
          <p:nvPr/>
        </p:nvCxnSpPr>
        <p:spPr>
          <a:xfrm>
            <a:off x="6313326" y="5676900"/>
            <a:ext cx="51297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3E19C8-5580-4C88-8396-2FF9CB0B15EC}"/>
                  </a:ext>
                </a:extLst>
              </p:cNvPr>
              <p:cNvSpPr txBox="1"/>
              <p:nvPr/>
            </p:nvSpPr>
            <p:spPr>
              <a:xfrm>
                <a:off x="8869577" y="5399901"/>
                <a:ext cx="6756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5.61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3E19C8-5580-4C88-8396-2FF9CB0B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577" y="5399901"/>
                <a:ext cx="675616" cy="338554"/>
              </a:xfrm>
              <a:prstGeom prst="rect">
                <a:avLst/>
              </a:prstGeom>
              <a:blipFill>
                <a:blip r:embed="rId13"/>
                <a:stretch>
                  <a:fillRect l="-540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42CCE00-6EDD-4884-B8CC-CDD991ADF3AC}"/>
              </a:ext>
            </a:extLst>
          </p:cNvPr>
          <p:cNvCxnSpPr>
            <a:cxnSpLocks/>
          </p:cNvCxnSpPr>
          <p:nvPr/>
        </p:nvCxnSpPr>
        <p:spPr>
          <a:xfrm>
            <a:off x="6667500" y="206477"/>
            <a:ext cx="0" cy="6437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F19C39C-40FD-488F-8677-CEF5B89F7F37}"/>
              </a:ext>
            </a:extLst>
          </p:cNvPr>
          <p:cNvSpPr txBox="1"/>
          <p:nvPr/>
        </p:nvSpPr>
        <p:spPr>
          <a:xfrm>
            <a:off x="6630812" y="3137133"/>
            <a:ext cx="67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7.04”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84C977A-8E87-46D3-B066-99CEE03F6D20}"/>
              </a:ext>
            </a:extLst>
          </p:cNvPr>
          <p:cNvCxnSpPr>
            <a:cxnSpLocks/>
          </p:cNvCxnSpPr>
          <p:nvPr/>
        </p:nvCxnSpPr>
        <p:spPr>
          <a:xfrm flipV="1">
            <a:off x="8234797" y="741579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9DBD7D-F469-4C0A-A497-BDB9D07136F3}"/>
                  </a:ext>
                </a:extLst>
              </p:cNvPr>
              <p:cNvSpPr txBox="1"/>
              <p:nvPr/>
            </p:nvSpPr>
            <p:spPr>
              <a:xfrm>
                <a:off x="9037553" y="429514"/>
                <a:ext cx="4120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9DBD7D-F469-4C0A-A497-BDB9D0713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53" y="429514"/>
                <a:ext cx="412039" cy="338554"/>
              </a:xfrm>
              <a:prstGeom prst="rect">
                <a:avLst/>
              </a:prstGeom>
              <a:blipFill>
                <a:blip r:embed="rId14"/>
                <a:stretch>
                  <a:fillRect l="-89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C56E503-A591-4AE6-8BB9-4BC997FBD30F}"/>
              </a:ext>
            </a:extLst>
          </p:cNvPr>
          <p:cNvCxnSpPr>
            <a:cxnSpLocks/>
          </p:cNvCxnSpPr>
          <p:nvPr/>
        </p:nvCxnSpPr>
        <p:spPr>
          <a:xfrm>
            <a:off x="7734300" y="991105"/>
            <a:ext cx="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9E38141-4E8C-432F-A521-B8F890210955}"/>
                  </a:ext>
                </a:extLst>
              </p:cNvPr>
              <p:cNvSpPr txBox="1"/>
              <p:nvPr/>
            </p:nvSpPr>
            <p:spPr>
              <a:xfrm>
                <a:off x="7289880" y="1341039"/>
                <a:ext cx="609600" cy="44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9E38141-4E8C-432F-A521-B8F890210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880" y="1341039"/>
                <a:ext cx="609600" cy="441659"/>
              </a:xfrm>
              <a:prstGeom prst="rect">
                <a:avLst/>
              </a:prstGeom>
              <a:blipFill>
                <a:blip r:embed="rId15"/>
                <a:stretch>
                  <a:fillRect l="-6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620000" cy="472439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Components needed for the PCB: </a:t>
            </a:r>
          </a:p>
          <a:p>
            <a:pPr lvl="2"/>
            <a:r>
              <a:rPr lang="en-US" sz="2400" dirty="0"/>
              <a:t>Adafruit 3.2" Color TFT Touchscreen Breakout v2</a:t>
            </a:r>
          </a:p>
          <a:p>
            <a:pPr lvl="2"/>
            <a:r>
              <a:rPr lang="en-US" sz="2400" dirty="0"/>
              <a:t>Adafruit 7-Segment Display w/I2C backpack</a:t>
            </a:r>
          </a:p>
          <a:p>
            <a:pPr lvl="2"/>
            <a:r>
              <a:rPr lang="en-US" sz="2400" dirty="0"/>
              <a:t>LED</a:t>
            </a:r>
          </a:p>
          <a:p>
            <a:pPr lvl="2"/>
            <a:r>
              <a:rPr lang="en-US" sz="2400" dirty="0"/>
              <a:t>5V </a:t>
            </a:r>
            <a:r>
              <a:rPr lang="en-US" sz="2400" dirty="0" err="1"/>
              <a:t>Piezzo</a:t>
            </a:r>
            <a:r>
              <a:rPr lang="en-US" sz="2400" dirty="0"/>
              <a:t> Buzzer</a:t>
            </a:r>
          </a:p>
          <a:p>
            <a:pPr lvl="2"/>
            <a:r>
              <a:rPr lang="en-US" sz="2400" dirty="0"/>
              <a:t>1 </a:t>
            </a:r>
            <a:r>
              <a:rPr lang="en-US" sz="2400" dirty="0" err="1"/>
              <a:t>kOhm</a:t>
            </a:r>
            <a:r>
              <a:rPr lang="en-US" sz="2400" dirty="0"/>
              <a:t> Resistors (x3)</a:t>
            </a:r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8683</TotalTime>
  <Words>204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proxima nova</vt:lpstr>
      <vt:lpstr>Diamond Grid 16x9</vt:lpstr>
      <vt:lpstr>ENGI 301  Pokey Clicker Game  PCB Proposal</vt:lpstr>
      <vt:lpstr>Background Information</vt:lpstr>
      <vt:lpstr>System Block Diagram</vt:lpstr>
      <vt:lpstr>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oscar soto</cp:lastModifiedBy>
  <cp:revision>415</cp:revision>
  <dcterms:created xsi:type="dcterms:W3CDTF">2018-01-09T20:24:50Z</dcterms:created>
  <dcterms:modified xsi:type="dcterms:W3CDTF">2021-11-16T23:03:32Z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