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6C3AB-D0B6-4C8B-912E-1E0B11918D81}" v="139" dt="2021-10-05T01:35:16.080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598" autoAdjust="0"/>
  </p:normalViewPr>
  <p:slideViewPr>
    <p:cSldViewPr>
      <p:cViewPr varScale="1">
        <p:scale>
          <a:sx n="81" d="100"/>
          <a:sy n="81" d="100"/>
        </p:scale>
        <p:origin x="65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eagleboard.org/p/beaglefriends-octavosystems/whac-a-mole-game-with-pocketbeagle-738a4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878" TargetMode="External"/><Relationship Id="rId2" Type="http://schemas.openxmlformats.org/officeDocument/2006/relationships/hyperlink" Target="https://www.adafruit.com/product/4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Pokey Clicker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 05/2021</a:t>
            </a:r>
          </a:p>
          <a:p>
            <a:r>
              <a:rPr lang="en-US" dirty="0"/>
              <a:t>Oscar D. Soto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66" y="1295400"/>
            <a:ext cx="4796934" cy="4572000"/>
          </a:xfrm>
        </p:spPr>
        <p:txBody>
          <a:bodyPr/>
          <a:lstStyle/>
          <a:p>
            <a:r>
              <a:rPr lang="en-US" dirty="0"/>
              <a:t>Goal: Make a multiplayer clicker game where the objective is to click a button as many times as possible in under 10 seconds</a:t>
            </a:r>
          </a:p>
          <a:p>
            <a:pPr lvl="1"/>
            <a:r>
              <a:rPr lang="en-US" dirty="0"/>
              <a:t>Builds off the “Whack-a-Mole” </a:t>
            </a:r>
            <a:r>
              <a:rPr lang="en-US" dirty="0" err="1"/>
              <a:t>PocketBeagle</a:t>
            </a:r>
            <a:r>
              <a:rPr lang="en-US" dirty="0"/>
              <a:t> game</a:t>
            </a:r>
          </a:p>
          <a:p>
            <a:pPr lvl="2"/>
            <a:r>
              <a:rPr lang="en-US" dirty="0">
                <a:hlinkClick r:id="rId2"/>
              </a:rPr>
              <a:t>https://beagleboard.org/p/beaglefriends-octavosystems/whac-a-mole-game-with-pocketbeagle-738a4c</a:t>
            </a:r>
            <a:r>
              <a:rPr lang="en-US" dirty="0"/>
              <a:t> </a:t>
            </a:r>
          </a:p>
          <a:p>
            <a:r>
              <a:rPr lang="en-US" dirty="0"/>
              <a:t>Improves on existing project by introducing: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Multiplayer functionality -  play a friendly, competitive game like “Pokey Pummel” from Mario Party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2C109-F5DF-4B19-8FFB-0FE40045F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3" y="1295400"/>
            <a:ext cx="593884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2718CF5-1247-4D1D-B5AC-1BA8470ECD9A}"/>
              </a:ext>
            </a:extLst>
          </p:cNvPr>
          <p:cNvCxnSpPr/>
          <p:nvPr/>
        </p:nvCxnSpPr>
        <p:spPr>
          <a:xfrm>
            <a:off x="4318123" y="2522088"/>
            <a:ext cx="482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FB17F3-F2DB-4FEC-8BE6-77D0B909C0C9}"/>
              </a:ext>
            </a:extLst>
          </p:cNvPr>
          <p:cNvCxnSpPr>
            <a:cxnSpLocks/>
          </p:cNvCxnSpPr>
          <p:nvPr/>
        </p:nvCxnSpPr>
        <p:spPr>
          <a:xfrm>
            <a:off x="2929688" y="3329941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56E680-6F25-41C2-B15F-FC888AB3B36B}"/>
              </a:ext>
            </a:extLst>
          </p:cNvPr>
          <p:cNvCxnSpPr/>
          <p:nvPr/>
        </p:nvCxnSpPr>
        <p:spPr>
          <a:xfrm>
            <a:off x="4271885" y="3711867"/>
            <a:ext cx="482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77C282-41AE-4B28-A6E9-59714FB9C8EA}"/>
              </a:ext>
            </a:extLst>
          </p:cNvPr>
          <p:cNvCxnSpPr>
            <a:stCxn id="91" idx="3"/>
          </p:cNvCxnSpPr>
          <p:nvPr/>
        </p:nvCxnSpPr>
        <p:spPr>
          <a:xfrm>
            <a:off x="4318123" y="4188513"/>
            <a:ext cx="482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BC2600-183F-425C-A529-A7415D31ACF6}"/>
              </a:ext>
            </a:extLst>
          </p:cNvPr>
          <p:cNvCxnSpPr>
            <a:cxnSpLocks/>
          </p:cNvCxnSpPr>
          <p:nvPr/>
        </p:nvCxnSpPr>
        <p:spPr>
          <a:xfrm>
            <a:off x="3231485" y="5231899"/>
            <a:ext cx="0" cy="633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54C3C4-2521-4021-8195-994194015060}"/>
              </a:ext>
            </a:extLst>
          </p:cNvPr>
          <p:cNvCxnSpPr>
            <a:cxnSpLocks/>
          </p:cNvCxnSpPr>
          <p:nvPr/>
        </p:nvCxnSpPr>
        <p:spPr>
          <a:xfrm>
            <a:off x="1654439" y="4671785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B3A4A0-B9FF-428E-8217-300AA9F6878A}"/>
              </a:ext>
            </a:extLst>
          </p:cNvPr>
          <p:cNvCxnSpPr>
            <a:cxnSpLocks/>
          </p:cNvCxnSpPr>
          <p:nvPr/>
        </p:nvCxnSpPr>
        <p:spPr>
          <a:xfrm>
            <a:off x="3619500" y="5020979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2D4128-E12C-41EE-BF06-EE085AFA9B70}"/>
              </a:ext>
            </a:extLst>
          </p:cNvPr>
          <p:cNvCxnSpPr>
            <a:cxnSpLocks/>
          </p:cNvCxnSpPr>
          <p:nvPr/>
        </p:nvCxnSpPr>
        <p:spPr>
          <a:xfrm>
            <a:off x="3714232" y="5329240"/>
            <a:ext cx="1333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0F0EE2-DE74-42A5-916C-D266ABD3CDBE}"/>
              </a:ext>
            </a:extLst>
          </p:cNvPr>
          <p:cNvCxnSpPr>
            <a:cxnSpLocks/>
          </p:cNvCxnSpPr>
          <p:nvPr/>
        </p:nvCxnSpPr>
        <p:spPr>
          <a:xfrm>
            <a:off x="1389985" y="5060762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60006A-61F2-48D4-8F7B-3CBCC375E8C1}"/>
              </a:ext>
            </a:extLst>
          </p:cNvPr>
          <p:cNvCxnSpPr>
            <a:cxnSpLocks/>
          </p:cNvCxnSpPr>
          <p:nvPr/>
        </p:nvCxnSpPr>
        <p:spPr>
          <a:xfrm>
            <a:off x="1389985" y="4443888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54DC6-B878-45F9-8513-17A7778D688E}"/>
              </a:ext>
            </a:extLst>
          </p:cNvPr>
          <p:cNvCxnSpPr>
            <a:cxnSpLocks/>
          </p:cNvCxnSpPr>
          <p:nvPr/>
        </p:nvCxnSpPr>
        <p:spPr>
          <a:xfrm>
            <a:off x="1654439" y="4346711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33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F8591B-B972-4DA3-B591-ED138A5DA6C3}"/>
              </a:ext>
            </a:extLst>
          </p:cNvPr>
          <p:cNvSpPr/>
          <p:nvPr/>
        </p:nvSpPr>
        <p:spPr>
          <a:xfrm>
            <a:off x="4628637" y="1392322"/>
            <a:ext cx="3498081" cy="445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5EDF-7076-453D-8F6A-27E4019B6A0A}"/>
              </a:ext>
            </a:extLst>
          </p:cNvPr>
          <p:cNvSpPr/>
          <p:nvPr/>
        </p:nvSpPr>
        <p:spPr>
          <a:xfrm>
            <a:off x="446454" y="4204769"/>
            <a:ext cx="137160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DAFEAA-36D1-40F7-BCBC-C8CE119BB8A4}"/>
              </a:ext>
            </a:extLst>
          </p:cNvPr>
          <p:cNvSpPr/>
          <p:nvPr/>
        </p:nvSpPr>
        <p:spPr>
          <a:xfrm>
            <a:off x="537446" y="4569213"/>
            <a:ext cx="137160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E765A-E3A0-4F20-BF21-4E8D017B7A19}"/>
              </a:ext>
            </a:extLst>
          </p:cNvPr>
          <p:cNvSpPr/>
          <p:nvPr/>
        </p:nvSpPr>
        <p:spPr>
          <a:xfrm>
            <a:off x="2633020" y="4800368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I2C1.SCL 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ECB2FF-CF57-4E5B-9B87-6EAD84756C46}"/>
              </a:ext>
            </a:extLst>
          </p:cNvPr>
          <p:cNvSpPr/>
          <p:nvPr/>
        </p:nvSpPr>
        <p:spPr>
          <a:xfrm>
            <a:off x="2633020" y="5211139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I2C1.SDA hub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1AC8C7-3D7F-497E-AF5E-3596E4FF6660}"/>
              </a:ext>
            </a:extLst>
          </p:cNvPr>
          <p:cNvCxnSpPr/>
          <p:nvPr/>
        </p:nvCxnSpPr>
        <p:spPr>
          <a:xfrm>
            <a:off x="2492639" y="4339697"/>
            <a:ext cx="0" cy="342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A8CD35-9696-4BE7-8400-67A100346294}"/>
              </a:ext>
            </a:extLst>
          </p:cNvPr>
          <p:cNvCxnSpPr>
            <a:cxnSpLocks/>
          </p:cNvCxnSpPr>
          <p:nvPr/>
        </p:nvCxnSpPr>
        <p:spPr>
          <a:xfrm>
            <a:off x="2228185" y="4431508"/>
            <a:ext cx="0" cy="633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4EF391-C968-4BED-84CF-F6C82577FBAC}"/>
              </a:ext>
            </a:extLst>
          </p:cNvPr>
          <p:cNvSpPr txBox="1"/>
          <p:nvPr/>
        </p:nvSpPr>
        <p:spPr>
          <a:xfrm>
            <a:off x="7447683" y="3341284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B3AD8-DFFD-4632-9289-8955216FF624}"/>
              </a:ext>
            </a:extLst>
          </p:cNvPr>
          <p:cNvSpPr txBox="1"/>
          <p:nvPr/>
        </p:nvSpPr>
        <p:spPr>
          <a:xfrm>
            <a:off x="4628636" y="5224430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I2C1.SDA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18C19-D20A-4493-81AF-3AA6B912FAFC}"/>
              </a:ext>
            </a:extLst>
          </p:cNvPr>
          <p:cNvSpPr txBox="1"/>
          <p:nvPr/>
        </p:nvSpPr>
        <p:spPr>
          <a:xfrm>
            <a:off x="7288782" y="1980775"/>
            <a:ext cx="9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AINO (1.8V)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4454C-7201-46BA-BC02-FC953796607C}"/>
              </a:ext>
            </a:extLst>
          </p:cNvPr>
          <p:cNvSpPr txBox="1"/>
          <p:nvPr/>
        </p:nvSpPr>
        <p:spPr>
          <a:xfrm>
            <a:off x="5592478" y="3025041"/>
            <a:ext cx="157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PocketBeagle</a:t>
            </a:r>
            <a:endParaRPr lang="en-US" sz="1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41849-443B-4C0E-8FFD-38F0C858A04D}"/>
              </a:ext>
            </a:extLst>
          </p:cNvPr>
          <p:cNvSpPr txBox="1"/>
          <p:nvPr/>
        </p:nvSpPr>
        <p:spPr>
          <a:xfrm>
            <a:off x="7505699" y="3997318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GPIO57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2E0941-55C4-4939-9792-BC48D5A025C6}"/>
              </a:ext>
            </a:extLst>
          </p:cNvPr>
          <p:cNvSpPr txBox="1"/>
          <p:nvPr/>
        </p:nvSpPr>
        <p:spPr>
          <a:xfrm>
            <a:off x="4628635" y="4957223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I2C1.SCL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BF405-0513-493F-BBC4-9FDA6B8352C2}"/>
              </a:ext>
            </a:extLst>
          </p:cNvPr>
          <p:cNvSpPr txBox="1"/>
          <p:nvPr/>
        </p:nvSpPr>
        <p:spPr>
          <a:xfrm>
            <a:off x="4628632" y="4061555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6F889-9E6E-43FA-B53E-F16F0C98A5F8}"/>
              </a:ext>
            </a:extLst>
          </p:cNvPr>
          <p:cNvSpPr txBox="1"/>
          <p:nvPr/>
        </p:nvSpPr>
        <p:spPr>
          <a:xfrm>
            <a:off x="4628632" y="3584909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91ACAD-1E2F-4A87-9C15-DE57DCE80495}"/>
              </a:ext>
            </a:extLst>
          </p:cNvPr>
          <p:cNvSpPr txBox="1"/>
          <p:nvPr/>
        </p:nvSpPr>
        <p:spPr>
          <a:xfrm>
            <a:off x="4628632" y="3208245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9C5B60-E4F2-4151-AEDF-79C90D026B67}"/>
              </a:ext>
            </a:extLst>
          </p:cNvPr>
          <p:cNvSpPr txBox="1"/>
          <p:nvPr/>
        </p:nvSpPr>
        <p:spPr>
          <a:xfrm>
            <a:off x="4628632" y="2395130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7A4DD8-A8FA-4BA9-BC50-A7147ADD6667}"/>
              </a:ext>
            </a:extLst>
          </p:cNvPr>
          <p:cNvSpPr txBox="1"/>
          <p:nvPr/>
        </p:nvSpPr>
        <p:spPr>
          <a:xfrm>
            <a:off x="7505700" y="4382224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GPIO58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F692E3-B9B1-47D2-A6D8-9DD28943A12D}"/>
              </a:ext>
            </a:extLst>
          </p:cNvPr>
          <p:cNvCxnSpPr/>
          <p:nvPr/>
        </p:nvCxnSpPr>
        <p:spPr>
          <a:xfrm>
            <a:off x="2492639" y="4460892"/>
            <a:ext cx="7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40E905-A548-4C05-B591-79ED285FCD8B}"/>
              </a:ext>
            </a:extLst>
          </p:cNvPr>
          <p:cNvCxnSpPr/>
          <p:nvPr/>
        </p:nvCxnSpPr>
        <p:spPr>
          <a:xfrm>
            <a:off x="3238500" y="4460892"/>
            <a:ext cx="0" cy="342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73907F-FEB9-45AC-85D2-9B6646E56A79}"/>
              </a:ext>
            </a:extLst>
          </p:cNvPr>
          <p:cNvCxnSpPr/>
          <p:nvPr/>
        </p:nvCxnSpPr>
        <p:spPr>
          <a:xfrm>
            <a:off x="2228185" y="4800368"/>
            <a:ext cx="264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E166A4-C877-421D-BB00-5AE16D57CFC8}"/>
              </a:ext>
            </a:extLst>
          </p:cNvPr>
          <p:cNvCxnSpPr/>
          <p:nvPr/>
        </p:nvCxnSpPr>
        <p:spPr>
          <a:xfrm>
            <a:off x="2492639" y="4800368"/>
            <a:ext cx="0" cy="1049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ECE49F9-A78D-4427-AF54-C0BC1283E939}"/>
              </a:ext>
            </a:extLst>
          </p:cNvPr>
          <p:cNvCxnSpPr>
            <a:cxnSpLocks/>
          </p:cNvCxnSpPr>
          <p:nvPr/>
        </p:nvCxnSpPr>
        <p:spPr>
          <a:xfrm>
            <a:off x="2492639" y="5850012"/>
            <a:ext cx="7458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AA772EE-9380-4824-9379-EE7EF339C6C2}"/>
              </a:ext>
            </a:extLst>
          </p:cNvPr>
          <p:cNvSpPr/>
          <p:nvPr/>
        </p:nvSpPr>
        <p:spPr>
          <a:xfrm>
            <a:off x="10444506" y="1931753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Rotary Potentiometer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DB6900-F7E0-48F6-A113-2B1C5A1FA39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131824" y="2114385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7A99D33-B5F3-4D2C-BC04-C1087F7ABD3F}"/>
              </a:ext>
            </a:extLst>
          </p:cNvPr>
          <p:cNvSpPr/>
          <p:nvPr/>
        </p:nvSpPr>
        <p:spPr>
          <a:xfrm>
            <a:off x="10439400" y="3322305"/>
            <a:ext cx="137160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Tactile Button 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34758E-B88B-4C04-B061-88D316C1A72F}"/>
              </a:ext>
            </a:extLst>
          </p:cNvPr>
          <p:cNvCxnSpPr>
            <a:cxnSpLocks/>
          </p:cNvCxnSpPr>
          <p:nvPr/>
        </p:nvCxnSpPr>
        <p:spPr>
          <a:xfrm>
            <a:off x="8126718" y="3449263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E804752-DA2B-4D94-8C83-5B376AEED3F1}"/>
              </a:ext>
            </a:extLst>
          </p:cNvPr>
          <p:cNvSpPr/>
          <p:nvPr/>
        </p:nvSpPr>
        <p:spPr>
          <a:xfrm>
            <a:off x="10431780" y="3976432"/>
            <a:ext cx="136398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Piezzo</a:t>
            </a:r>
            <a:r>
              <a:rPr lang="en-US" sz="1200" dirty="0">
                <a:solidFill>
                  <a:schemeClr val="tx1"/>
                </a:solidFill>
              </a:rPr>
              <a:t> Speaker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63D2FD-83AF-4B20-A4F2-683304A518F2}"/>
              </a:ext>
            </a:extLst>
          </p:cNvPr>
          <p:cNvCxnSpPr>
            <a:cxnSpLocks/>
          </p:cNvCxnSpPr>
          <p:nvPr/>
        </p:nvCxnSpPr>
        <p:spPr>
          <a:xfrm>
            <a:off x="8126718" y="4103390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B9CD628-D3B2-4CE4-BCFF-C6C3CE95703B}"/>
              </a:ext>
            </a:extLst>
          </p:cNvPr>
          <p:cNvSpPr/>
          <p:nvPr/>
        </p:nvSpPr>
        <p:spPr>
          <a:xfrm>
            <a:off x="10424160" y="4407595"/>
            <a:ext cx="137160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Tactile Button 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D3024B-1D18-4E15-A20A-D9E551410AD3}"/>
              </a:ext>
            </a:extLst>
          </p:cNvPr>
          <p:cNvCxnSpPr>
            <a:cxnSpLocks/>
          </p:cNvCxnSpPr>
          <p:nvPr/>
        </p:nvCxnSpPr>
        <p:spPr>
          <a:xfrm>
            <a:off x="8126718" y="4505149"/>
            <a:ext cx="22974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217385B-8189-4EEC-A284-13FF1299B92B}"/>
              </a:ext>
            </a:extLst>
          </p:cNvPr>
          <p:cNvSpPr/>
          <p:nvPr/>
        </p:nvSpPr>
        <p:spPr>
          <a:xfrm>
            <a:off x="3323195" y="4061555"/>
            <a:ext cx="994928" cy="253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LED1 - Red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19D023-1B54-438D-974E-B165AA3A7FAE}"/>
              </a:ext>
            </a:extLst>
          </p:cNvPr>
          <p:cNvSpPr/>
          <p:nvPr/>
        </p:nvSpPr>
        <p:spPr>
          <a:xfrm>
            <a:off x="3323195" y="3572390"/>
            <a:ext cx="994928" cy="253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LED2 - Red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279449-134D-4408-AE2D-51AE2002B567}"/>
              </a:ext>
            </a:extLst>
          </p:cNvPr>
          <p:cNvSpPr/>
          <p:nvPr/>
        </p:nvSpPr>
        <p:spPr>
          <a:xfrm>
            <a:off x="1965845" y="3114435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Toggle Switch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2492DA3-F311-4B04-BC4D-AF19711A7496}"/>
              </a:ext>
            </a:extLst>
          </p:cNvPr>
          <p:cNvSpPr/>
          <p:nvPr/>
        </p:nvSpPr>
        <p:spPr>
          <a:xfrm>
            <a:off x="3145202" y="2413752"/>
            <a:ext cx="1179790" cy="23319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LED3 - Green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713DB-BBA2-426E-AAA3-60049ACC59F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436543" y="2565481"/>
            <a:ext cx="1943100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5F8B90-0337-46AE-93D5-8DC6E465215C}"/>
              </a:ext>
            </a:extLst>
          </p:cNvPr>
          <p:cNvCxnSpPr>
            <a:stCxn id="23" idx="3"/>
          </p:cNvCxnSpPr>
          <p:nvPr/>
        </p:nvCxnSpPr>
        <p:spPr>
          <a:xfrm flipV="1">
            <a:off x="2396765" y="3494655"/>
            <a:ext cx="17526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CAD7F9-42FC-4D45-B14B-022FFBE5DE95}"/>
              </a:ext>
            </a:extLst>
          </p:cNvPr>
          <p:cNvSpPr/>
          <p:nvPr/>
        </p:nvSpPr>
        <p:spPr>
          <a:xfrm>
            <a:off x="3924300" y="1638300"/>
            <a:ext cx="27813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86FDE-C38E-48DC-9E99-091BB661DA0C}"/>
              </a:ext>
            </a:extLst>
          </p:cNvPr>
          <p:cNvSpPr txBox="1"/>
          <p:nvPr/>
        </p:nvSpPr>
        <p:spPr>
          <a:xfrm>
            <a:off x="4599517" y="2783067"/>
            <a:ext cx="157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PocketBeagle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91184-6190-43B8-80A9-0759B5E9B860}"/>
              </a:ext>
            </a:extLst>
          </p:cNvPr>
          <p:cNvSpPr txBox="1"/>
          <p:nvPr/>
        </p:nvSpPr>
        <p:spPr>
          <a:xfrm>
            <a:off x="6248920" y="2353389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0A283-A858-4DE7-82E9-2D31FDD8C16A}"/>
              </a:ext>
            </a:extLst>
          </p:cNvPr>
          <p:cNvSpPr txBox="1"/>
          <p:nvPr/>
        </p:nvSpPr>
        <p:spPr>
          <a:xfrm>
            <a:off x="6257954" y="4359202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Vout</a:t>
            </a: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CF5FF-0011-451D-847E-6BAF6FC8229F}"/>
              </a:ext>
            </a:extLst>
          </p:cNvPr>
          <p:cNvSpPr/>
          <p:nvPr/>
        </p:nvSpPr>
        <p:spPr>
          <a:xfrm>
            <a:off x="1368065" y="3271019"/>
            <a:ext cx="1028700" cy="447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uUSB</a:t>
            </a:r>
            <a:r>
              <a:rPr lang="en-US" sz="1200" dirty="0">
                <a:solidFill>
                  <a:schemeClr val="tx1"/>
                </a:solidFill>
              </a:rPr>
              <a:t> Host   Connector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37BE6-FA86-42A9-9FE8-F5C8EC782857}"/>
              </a:ext>
            </a:extLst>
          </p:cNvPr>
          <p:cNvSpPr txBox="1"/>
          <p:nvPr/>
        </p:nvSpPr>
        <p:spPr>
          <a:xfrm>
            <a:off x="2786039" y="327101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DE9-7C31-48C4-A992-304F799ECB67}"/>
              </a:ext>
            </a:extLst>
          </p:cNvPr>
          <p:cNvSpPr/>
          <p:nvPr/>
        </p:nvSpPr>
        <p:spPr>
          <a:xfrm>
            <a:off x="8596535" y="1032244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Rotary Potentiometer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CE87B-336D-408E-A2F3-49DC131A5546}"/>
              </a:ext>
            </a:extLst>
          </p:cNvPr>
          <p:cNvSpPr/>
          <p:nvPr/>
        </p:nvSpPr>
        <p:spPr>
          <a:xfrm>
            <a:off x="8596535" y="1594282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Toggle Switch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0F053-50A1-4ADC-A72A-8B34610BEF7F}"/>
              </a:ext>
            </a:extLst>
          </p:cNvPr>
          <p:cNvSpPr/>
          <p:nvPr/>
        </p:nvSpPr>
        <p:spPr>
          <a:xfrm>
            <a:off x="8596142" y="3247610"/>
            <a:ext cx="121284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6A5D6-9B0D-42B4-906D-A13FEF34D08B}"/>
              </a:ext>
            </a:extLst>
          </p:cNvPr>
          <p:cNvSpPr/>
          <p:nvPr/>
        </p:nvSpPr>
        <p:spPr>
          <a:xfrm>
            <a:off x="8596142" y="2096710"/>
            <a:ext cx="1212840" cy="35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Tactical Button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247CA-A31F-4AE7-B2AB-F94F8842768B}"/>
              </a:ext>
            </a:extLst>
          </p:cNvPr>
          <p:cNvSpPr/>
          <p:nvPr/>
        </p:nvSpPr>
        <p:spPr>
          <a:xfrm>
            <a:off x="8596142" y="2639423"/>
            <a:ext cx="1212840" cy="35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Tactical Button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11F726-EEF5-44BC-B846-DCE18C66A22A}"/>
              </a:ext>
            </a:extLst>
          </p:cNvPr>
          <p:cNvSpPr/>
          <p:nvPr/>
        </p:nvSpPr>
        <p:spPr>
          <a:xfrm>
            <a:off x="8379643" y="1003382"/>
            <a:ext cx="1638300" cy="3124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20D43-1211-476F-B174-1204B60C8EA2}"/>
              </a:ext>
            </a:extLst>
          </p:cNvPr>
          <p:cNvSpPr txBox="1"/>
          <p:nvPr/>
        </p:nvSpPr>
        <p:spPr>
          <a:xfrm>
            <a:off x="6836004" y="2234756"/>
            <a:ext cx="8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Volts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072B28-D798-4E15-9587-9D52F0C0716A}"/>
              </a:ext>
            </a:extLst>
          </p:cNvPr>
          <p:cNvSpPr/>
          <p:nvPr/>
        </p:nvSpPr>
        <p:spPr>
          <a:xfrm>
            <a:off x="8379643" y="3171416"/>
            <a:ext cx="1638300" cy="1117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D086E-6E5D-4F47-9BEC-1F2B2752EAA4}"/>
              </a:ext>
            </a:extLst>
          </p:cNvPr>
          <p:cNvCxnSpPr>
            <a:cxnSpLocks/>
          </p:cNvCxnSpPr>
          <p:nvPr/>
        </p:nvCxnSpPr>
        <p:spPr>
          <a:xfrm>
            <a:off x="6705600" y="4495800"/>
            <a:ext cx="125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F79C3-594A-43E3-A3D5-D5D5202FBAD2}"/>
              </a:ext>
            </a:extLst>
          </p:cNvPr>
          <p:cNvCxnSpPr/>
          <p:nvPr/>
        </p:nvCxnSpPr>
        <p:spPr>
          <a:xfrm flipV="1">
            <a:off x="7962900" y="36576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717913-1A5E-44C6-AECC-0F4B30774C75}"/>
              </a:ext>
            </a:extLst>
          </p:cNvPr>
          <p:cNvCxnSpPr/>
          <p:nvPr/>
        </p:nvCxnSpPr>
        <p:spPr>
          <a:xfrm>
            <a:off x="7962900" y="3657600"/>
            <a:ext cx="4167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93487"/>
              </p:ext>
            </p:extLst>
          </p:nvPr>
        </p:nvGraphicFramePr>
        <p:xfrm>
          <a:off x="476250" y="1790700"/>
          <a:ext cx="11239500" cy="2781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2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02049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Solderless Breadboard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ID: 443</a:t>
                      </a:r>
                    </a:p>
                    <a:p>
                      <a:r>
                        <a:rPr lang="en-US" sz="1400" dirty="0">
                          <a:hlinkClick r:id="rId2"/>
                        </a:rPr>
                        <a:t>https://www.adafruit.com/product/443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$19.95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0.56" 4-Digit 7-Segment Display w/I2C Backpack - Red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ID: 878</a:t>
                      </a:r>
                    </a:p>
                    <a:p>
                      <a:r>
                        <a:rPr lang="en-US" sz="1400" dirty="0">
                          <a:hlinkClick r:id="rId3"/>
                        </a:rPr>
                        <a:t>https://www.adafruit.com/product/878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$9.95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Breadboard-friendly SPDT Slide Switch</a:t>
                      </a:r>
                    </a:p>
                    <a:p>
                      <a:r>
                        <a:rPr lang="en-US" sz="1400" dirty="0"/>
                        <a:t>PRODUCT ID: 805</a:t>
                      </a:r>
                    </a:p>
                    <a:p>
                      <a:r>
                        <a:rPr lang="en-US" sz="1400" dirty="0">
                          <a:hlinkClick r:id="rId4"/>
                        </a:rPr>
                        <a:t>https://www.adafruit.com/product/805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8813</TotalTime>
  <Words>257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Diamond Grid 16x9</vt:lpstr>
      <vt:lpstr>ENGI 301  Pokey Clicker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oscar soto</cp:lastModifiedBy>
  <cp:revision>401</cp:revision>
  <dcterms:created xsi:type="dcterms:W3CDTF">2018-01-09T20:24:50Z</dcterms:created>
  <dcterms:modified xsi:type="dcterms:W3CDTF">2021-10-05T23:22:33Z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