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70" r:id="rId7"/>
    <p:sldId id="268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5747F-C2B6-48F4-B230-931F3251F608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E505937-A1D1-4FCF-B857-F28870C2B438}">
      <dgm:prSet phldrT="[Text]"/>
      <dgm:spPr/>
      <dgm:t>
        <a:bodyPr rtlCol="0"/>
        <a:lstStyle/>
        <a:p>
          <a:pPr rtl="0"/>
          <a:r>
            <a:rPr lang="es-ES" noProof="0" dirty="0"/>
            <a:t>Interfaces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7132FAD-B185-4405-ABD4-A30DEAC13416}" type="parTrans" cxnId="{2577AF47-547F-47F7-A484-871FB3256470}">
      <dgm:prSet/>
      <dgm:spPr/>
      <dgm:t>
        <a:bodyPr rtlCol="0"/>
        <a:lstStyle/>
        <a:p>
          <a:pPr rtl="0"/>
          <a:endParaRPr lang="en-US"/>
        </a:p>
      </dgm:t>
    </dgm:pt>
    <dgm:pt modelId="{3B7DB6A5-4C5E-46B9-A357-36BB8E4D8D85}" type="sibTrans" cxnId="{2577AF47-547F-47F7-A484-871FB3256470}">
      <dgm:prSet/>
      <dgm:spPr/>
      <dgm:t>
        <a:bodyPr rtlCol="0"/>
        <a:lstStyle/>
        <a:p>
          <a:pPr rtl="0"/>
          <a:endParaRPr lang="en-US"/>
        </a:p>
      </dgm:t>
    </dgm:pt>
    <dgm:pt modelId="{754976FE-E4B0-4743-B453-0E44EC68399E}">
      <dgm:prSet phldrT="[Text]"/>
      <dgm:spPr/>
      <dgm:t>
        <a:bodyPr rtlCol="0"/>
        <a:lstStyle/>
        <a:p>
          <a:pPr rtl="0"/>
          <a:r>
            <a:rPr lang="es-ES" noProof="0" dirty="0"/>
            <a:t>Pantalla Inicio (Presentación)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D9FEAA5-C005-491D-B43A-D4F62D2E4495}" type="parTrans" cxnId="{76698416-48B6-446C-BC4D-BBB529F863E9}">
      <dgm:prSet/>
      <dgm:spPr/>
      <dgm:t>
        <a:bodyPr rtlCol="0"/>
        <a:lstStyle/>
        <a:p>
          <a:pPr rtl="0"/>
          <a:endParaRPr lang="en-US"/>
        </a:p>
      </dgm:t>
    </dgm:pt>
    <dgm:pt modelId="{C2AD5ED6-AB5F-4192-9A90-DE66475C951C}" type="sibTrans" cxnId="{76698416-48B6-446C-BC4D-BBB529F863E9}">
      <dgm:prSet/>
      <dgm:spPr/>
      <dgm:t>
        <a:bodyPr rtlCol="0"/>
        <a:lstStyle/>
        <a:p>
          <a:pPr rtl="0"/>
          <a:endParaRPr lang="en-US"/>
        </a:p>
      </dgm:t>
    </dgm:pt>
    <dgm:pt modelId="{8129FD2A-3327-4A99-8DA3-3ED69C380BBF}">
      <dgm:prSet phldrT="[Text]"/>
      <dgm:spPr/>
      <dgm:t>
        <a:bodyPr rtlCol="0"/>
        <a:lstStyle/>
        <a:p>
          <a:pPr rtl="0"/>
          <a:r>
            <a:rPr lang="es-ES" noProof="0" dirty="0"/>
            <a:t>Pantalla Log-in</a:t>
          </a:r>
        </a:p>
      </dgm:t>
    </dgm:pt>
    <dgm:pt modelId="{7DD5F013-3D04-49E8-82EB-A8639C5DF3F3}" type="parTrans" cxnId="{3CCD9ABD-CF95-40F9-A5E9-A867124D36C2}">
      <dgm:prSet/>
      <dgm:spPr/>
      <dgm:t>
        <a:bodyPr rtlCol="0"/>
        <a:lstStyle/>
        <a:p>
          <a:pPr rtl="0"/>
          <a:endParaRPr lang="en-US"/>
        </a:p>
      </dgm:t>
    </dgm:pt>
    <dgm:pt modelId="{A8260337-4981-49E0-A0A2-2BCA817F7F39}" type="sibTrans" cxnId="{3CCD9ABD-CF95-40F9-A5E9-A867124D36C2}">
      <dgm:prSet/>
      <dgm:spPr/>
      <dgm:t>
        <a:bodyPr rtlCol="0"/>
        <a:lstStyle/>
        <a:p>
          <a:pPr rtl="0"/>
          <a:endParaRPr lang="en-US"/>
        </a:p>
      </dgm:t>
    </dgm:pt>
    <dgm:pt modelId="{B1295C8C-8D1F-43C6-82C9-E9A0C9D69E91}">
      <dgm:prSet phldrT="[Text]"/>
      <dgm:spPr/>
      <dgm:t>
        <a:bodyPr rtlCol="0"/>
        <a:lstStyle/>
        <a:p>
          <a:pPr rtl="0"/>
          <a:r>
            <a:rPr lang="es-ES" noProof="0" dirty="0"/>
            <a:t>Servicios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5C704B0-DB8C-4E8C-A7B3-49A7A120BF7B}" type="parTrans" cxnId="{47137A9B-2AFD-43A1-BF60-A42D27E140F6}">
      <dgm:prSet/>
      <dgm:spPr/>
      <dgm:t>
        <a:bodyPr rtlCol="0"/>
        <a:lstStyle/>
        <a:p>
          <a:pPr rtl="0"/>
          <a:endParaRPr lang="en-US"/>
        </a:p>
      </dgm:t>
    </dgm:pt>
    <dgm:pt modelId="{8C31FF87-D786-498F-B4F8-FA4F5650B856}" type="sibTrans" cxnId="{47137A9B-2AFD-43A1-BF60-A42D27E140F6}">
      <dgm:prSet/>
      <dgm:spPr/>
      <dgm:t>
        <a:bodyPr rtlCol="0"/>
        <a:lstStyle/>
        <a:p>
          <a:pPr rtl="0"/>
          <a:endParaRPr lang="en-US"/>
        </a:p>
      </dgm:t>
    </dgm:pt>
    <dgm:pt modelId="{3DC9E84D-4109-41D9-B23B-CD33F63307C9}">
      <dgm:prSet phldrT="[Text]"/>
      <dgm:spPr/>
      <dgm:t>
        <a:bodyPr rtlCol="0"/>
        <a:lstStyle/>
        <a:p>
          <a:pPr rtl="0"/>
          <a:r>
            <a:rPr lang="es-ES" noProof="0" dirty="0"/>
            <a:t>Verificar preferencias 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D44FDFB6-DCEB-482B-A44F-4AD4680B4845}" type="parTrans" cxnId="{7A48A55B-5522-4A42-ADC5-ACE0221D155E}">
      <dgm:prSet/>
      <dgm:spPr/>
      <dgm:t>
        <a:bodyPr rtlCol="0"/>
        <a:lstStyle/>
        <a:p>
          <a:pPr rtl="0"/>
          <a:endParaRPr lang="en-US"/>
        </a:p>
      </dgm:t>
    </dgm:pt>
    <dgm:pt modelId="{EF816448-0FE2-4DFA-B1FE-96F43A2497E4}" type="sibTrans" cxnId="{7A48A55B-5522-4A42-ADC5-ACE0221D155E}">
      <dgm:prSet/>
      <dgm:spPr/>
      <dgm:t>
        <a:bodyPr rtlCol="0"/>
        <a:lstStyle/>
        <a:p>
          <a:pPr rtl="0"/>
          <a:endParaRPr lang="en-US"/>
        </a:p>
      </dgm:t>
    </dgm:pt>
    <dgm:pt modelId="{398C4C62-02C4-4A91-B786-6B3C60549C0C}">
      <dgm:prSet phldrT="[Text]"/>
      <dgm:spPr/>
      <dgm:t>
        <a:bodyPr rtlCol="0"/>
        <a:lstStyle/>
        <a:p>
          <a:pPr rtl="0"/>
          <a:r>
            <a:rPr lang="es-ES" noProof="0" dirty="0"/>
            <a:t>Verificar Estados de Ánimo</a:t>
          </a:r>
        </a:p>
      </dgm:t>
    </dgm:pt>
    <dgm:pt modelId="{710BAE6A-1D03-4BB0-8C25-75B698134579}" type="parTrans" cxnId="{050FAFEF-930A-4126-A547-7BE7741083AA}">
      <dgm:prSet/>
      <dgm:spPr/>
      <dgm:t>
        <a:bodyPr rtlCol="0"/>
        <a:lstStyle/>
        <a:p>
          <a:pPr rtl="0"/>
          <a:endParaRPr lang="en-US"/>
        </a:p>
      </dgm:t>
    </dgm:pt>
    <dgm:pt modelId="{A606B13E-BFAD-4B31-AAA7-E78B10EBF07E}" type="sibTrans" cxnId="{050FAFEF-930A-4126-A547-7BE7741083AA}">
      <dgm:prSet/>
      <dgm:spPr/>
      <dgm:t>
        <a:bodyPr rtlCol="0"/>
        <a:lstStyle/>
        <a:p>
          <a:pPr rtl="0"/>
          <a:endParaRPr lang="en-US"/>
        </a:p>
      </dgm:t>
    </dgm:pt>
    <dgm:pt modelId="{1B41DC41-29F0-4922-BFC5-D6FC08605C24}">
      <dgm:prSet phldrT="[Text]"/>
      <dgm:spPr/>
      <dgm:t>
        <a:bodyPr rtlCol="0"/>
        <a:lstStyle/>
        <a:p>
          <a:pPr rtl="0"/>
          <a:r>
            <a:rPr lang="es-ES" noProof="0" dirty="0"/>
            <a:t>Controlador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E9E3E3B-2FC2-4FCA-97C2-0743E0F5A1A8}" type="parTrans" cxnId="{EBEFFE02-D79C-4682-B676-2C45B3EDDB59}">
      <dgm:prSet/>
      <dgm:spPr/>
      <dgm:t>
        <a:bodyPr rtlCol="0"/>
        <a:lstStyle/>
        <a:p>
          <a:pPr rtl="0"/>
          <a:endParaRPr lang="en-US"/>
        </a:p>
      </dgm:t>
    </dgm:pt>
    <dgm:pt modelId="{B1482198-B815-4549-93A1-1975942E3B24}" type="sibTrans" cxnId="{EBEFFE02-D79C-4682-B676-2C45B3EDDB59}">
      <dgm:prSet/>
      <dgm:spPr/>
      <dgm:t>
        <a:bodyPr rtlCol="0"/>
        <a:lstStyle/>
        <a:p>
          <a:pPr rtl="0"/>
          <a:endParaRPr lang="en-US"/>
        </a:p>
      </dgm:t>
    </dgm:pt>
    <dgm:pt modelId="{4777BA7A-CB4C-4047-A5C1-19C4370C7AE7}">
      <dgm:prSet phldrT="[Text]"/>
      <dgm:spPr/>
      <dgm:t>
        <a:bodyPr rtlCol="0"/>
        <a:lstStyle/>
        <a:p>
          <a:pPr rtl="0"/>
          <a:r>
            <a:rPr lang="es-ES" noProof="0" dirty="0"/>
            <a:t>Validación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DBA40324-CF00-4C14-AB62-75C05DB6EAE5}" type="parTrans" cxnId="{991CB489-1893-438D-BC32-42AAD94F996C}">
      <dgm:prSet/>
      <dgm:spPr/>
      <dgm:t>
        <a:bodyPr rtlCol="0"/>
        <a:lstStyle/>
        <a:p>
          <a:pPr rtl="0"/>
          <a:endParaRPr lang="en-US"/>
        </a:p>
      </dgm:t>
    </dgm:pt>
    <dgm:pt modelId="{494B452E-9B16-41EA-8512-F0037B9C3E0D}" type="sibTrans" cxnId="{991CB489-1893-438D-BC32-42AAD94F996C}">
      <dgm:prSet/>
      <dgm:spPr/>
      <dgm:t>
        <a:bodyPr rtlCol="0"/>
        <a:lstStyle/>
        <a:p>
          <a:pPr rtl="0"/>
          <a:endParaRPr lang="en-US"/>
        </a:p>
      </dgm:t>
    </dgm:pt>
    <dgm:pt modelId="{6C394397-D1FF-412A-9B1A-A1C7497BA927}">
      <dgm:prSet phldrT="[Text]"/>
      <dgm:spPr/>
      <dgm:t>
        <a:bodyPr rtlCol="0"/>
        <a:lstStyle/>
        <a:p>
          <a:pPr rtl="0"/>
          <a:r>
            <a:rPr lang="es-ES" noProof="0" dirty="0"/>
            <a:t>Videos preferidos</a:t>
          </a:r>
        </a:p>
      </dgm:t>
    </dgm:pt>
    <dgm:pt modelId="{425D4D77-0B0F-403F-9E7B-0D6810A3F122}" type="parTrans" cxnId="{40E1DA70-D516-4525-B8C3-5B91C3FA1389}">
      <dgm:prSet/>
      <dgm:spPr/>
      <dgm:t>
        <a:bodyPr rtlCol="0"/>
        <a:lstStyle/>
        <a:p>
          <a:pPr rtl="0"/>
          <a:endParaRPr lang="en-US"/>
        </a:p>
      </dgm:t>
    </dgm:pt>
    <dgm:pt modelId="{C962F407-523D-4723-A0B0-319C51C91A51}" type="sibTrans" cxnId="{40E1DA70-D516-4525-B8C3-5B91C3FA1389}">
      <dgm:prSet/>
      <dgm:spPr/>
      <dgm:t>
        <a:bodyPr rtlCol="0"/>
        <a:lstStyle/>
        <a:p>
          <a:pPr rtl="0"/>
          <a:endParaRPr lang="en-US"/>
        </a:p>
      </dgm:t>
    </dgm:pt>
    <dgm:pt modelId="{0DA9B119-6ECB-42BE-8688-4B057AFBCBF0}">
      <dgm:prSet phldrT="[Text]"/>
      <dgm:spPr/>
      <dgm:t>
        <a:bodyPr rtlCol="0"/>
        <a:lstStyle/>
        <a:p>
          <a:pPr rtl="0"/>
          <a:r>
            <a:rPr lang="es-ES" noProof="0" dirty="0"/>
            <a:t>Servicios</a:t>
          </a:r>
        </a:p>
      </dgm:t>
    </dgm:pt>
    <dgm:pt modelId="{F13F8326-4882-4B08-BD61-C90F9E19FA9C}" type="parTrans" cxnId="{7827678E-2219-4065-83C4-4EE24FC5A37C}">
      <dgm:prSet/>
      <dgm:spPr/>
      <dgm:t>
        <a:bodyPr/>
        <a:lstStyle/>
        <a:p>
          <a:endParaRPr lang="es-419"/>
        </a:p>
      </dgm:t>
    </dgm:pt>
    <dgm:pt modelId="{3C5FA3A7-45DE-4430-A519-4C17334ED764}" type="sibTrans" cxnId="{7827678E-2219-4065-83C4-4EE24FC5A37C}">
      <dgm:prSet/>
      <dgm:spPr/>
      <dgm:t>
        <a:bodyPr/>
        <a:lstStyle/>
        <a:p>
          <a:endParaRPr lang="es-419"/>
        </a:p>
      </dgm:t>
    </dgm:pt>
    <dgm:pt modelId="{81140711-1A16-4DD9-B8A9-58A386746B87}">
      <dgm:prSet phldrT="[Text]"/>
      <dgm:spPr/>
      <dgm:t>
        <a:bodyPr rtlCol="0"/>
        <a:lstStyle/>
        <a:p>
          <a:pPr rtl="0"/>
          <a:r>
            <a:rPr lang="es-ES" noProof="0" dirty="0"/>
            <a:t>Modelo</a:t>
          </a:r>
        </a:p>
      </dgm:t>
    </dgm:pt>
    <dgm:pt modelId="{6CF41D5D-8D28-454B-81D3-18C68908B110}" type="parTrans" cxnId="{A4E1B718-6981-4645-9155-9C6093F6F6A0}">
      <dgm:prSet/>
      <dgm:spPr/>
      <dgm:t>
        <a:bodyPr/>
        <a:lstStyle/>
        <a:p>
          <a:endParaRPr lang="es-419"/>
        </a:p>
      </dgm:t>
    </dgm:pt>
    <dgm:pt modelId="{E200E17D-9785-4391-9135-BC7905429406}" type="sibTrans" cxnId="{A4E1B718-6981-4645-9155-9C6093F6F6A0}">
      <dgm:prSet/>
      <dgm:spPr/>
      <dgm:t>
        <a:bodyPr/>
        <a:lstStyle/>
        <a:p>
          <a:endParaRPr lang="es-419"/>
        </a:p>
      </dgm:t>
    </dgm:pt>
    <dgm:pt modelId="{96142A82-B3F2-4731-8162-63F5FFFE30DA}">
      <dgm:prSet phldrT="[Text]"/>
      <dgm:spPr/>
      <dgm:t>
        <a:bodyPr rtlCol="0"/>
        <a:lstStyle/>
        <a:p>
          <a:pPr rtl="0"/>
          <a:r>
            <a:rPr lang="es-ES" noProof="0" dirty="0"/>
            <a:t>API Facebook</a:t>
          </a:r>
        </a:p>
      </dgm:t>
    </dgm:pt>
    <dgm:pt modelId="{B6B6A506-EA0B-4C4D-82C4-DDB18DCE4AC1}" type="parTrans" cxnId="{0BAB898D-4189-4EF2-AF33-4F7A056989B2}">
      <dgm:prSet/>
      <dgm:spPr/>
      <dgm:t>
        <a:bodyPr/>
        <a:lstStyle/>
        <a:p>
          <a:endParaRPr lang="es-419"/>
        </a:p>
      </dgm:t>
    </dgm:pt>
    <dgm:pt modelId="{994D2AC6-EA93-4E42-A835-BF9F260451BE}" type="sibTrans" cxnId="{0BAB898D-4189-4EF2-AF33-4F7A056989B2}">
      <dgm:prSet/>
      <dgm:spPr/>
      <dgm:t>
        <a:bodyPr/>
        <a:lstStyle/>
        <a:p>
          <a:endParaRPr lang="es-419"/>
        </a:p>
      </dgm:t>
    </dgm:pt>
    <dgm:pt modelId="{BC5D3670-0E3E-47C7-A453-B8AC5B141268}">
      <dgm:prSet phldrT="[Text]"/>
      <dgm:spPr/>
      <dgm:t>
        <a:bodyPr rtlCol="0"/>
        <a:lstStyle/>
        <a:p>
          <a:pPr rtl="0"/>
          <a:r>
            <a:rPr lang="es-ES" noProof="0" dirty="0"/>
            <a:t>Usuario</a:t>
          </a:r>
        </a:p>
      </dgm:t>
    </dgm:pt>
    <dgm:pt modelId="{91F1DEFB-798E-45D2-A64C-F4498CAFA2FE}" type="parTrans" cxnId="{F73C9D19-C738-4A9F-A822-D69BD4844C20}">
      <dgm:prSet/>
      <dgm:spPr/>
      <dgm:t>
        <a:bodyPr/>
        <a:lstStyle/>
        <a:p>
          <a:endParaRPr lang="es-419"/>
        </a:p>
      </dgm:t>
    </dgm:pt>
    <dgm:pt modelId="{07B57792-6BCE-41BF-A200-E49181ACB887}" type="sibTrans" cxnId="{F73C9D19-C738-4A9F-A822-D69BD4844C20}">
      <dgm:prSet/>
      <dgm:spPr/>
      <dgm:t>
        <a:bodyPr/>
        <a:lstStyle/>
        <a:p>
          <a:endParaRPr lang="es-419"/>
        </a:p>
      </dgm:t>
    </dgm:pt>
    <dgm:pt modelId="{47B64EC7-43F7-409F-B722-EF56FB5CDE6E}">
      <dgm:prSet phldrT="[Text]"/>
      <dgm:spPr/>
      <dgm:t>
        <a:bodyPr rtlCol="0"/>
        <a:lstStyle/>
        <a:p>
          <a:pPr rtl="0"/>
          <a:r>
            <a:rPr lang="es-ES" noProof="0" dirty="0"/>
            <a:t>Pantalla Preferencias (Primera interacción)</a:t>
          </a:r>
        </a:p>
      </dgm:t>
    </dgm:pt>
    <dgm:pt modelId="{6C6B6C4D-4F98-4852-B83C-298AE04FFFDF}" type="parTrans" cxnId="{FF2D938C-0E73-4CBE-A653-1C51843998DE}">
      <dgm:prSet/>
      <dgm:spPr/>
      <dgm:t>
        <a:bodyPr/>
        <a:lstStyle/>
        <a:p>
          <a:endParaRPr lang="es-419"/>
        </a:p>
      </dgm:t>
    </dgm:pt>
    <dgm:pt modelId="{AB705061-46A6-4428-8981-1C1AFEDDFD48}" type="sibTrans" cxnId="{FF2D938C-0E73-4CBE-A653-1C51843998DE}">
      <dgm:prSet/>
      <dgm:spPr/>
      <dgm:t>
        <a:bodyPr/>
        <a:lstStyle/>
        <a:p>
          <a:endParaRPr lang="es-419"/>
        </a:p>
      </dgm:t>
    </dgm:pt>
    <dgm:pt modelId="{49677473-F13B-4E53-9412-CC177F353BED}">
      <dgm:prSet phldrT="[Text]"/>
      <dgm:spPr/>
      <dgm:t>
        <a:bodyPr rtlCol="0"/>
        <a:lstStyle/>
        <a:p>
          <a:pPr rtl="0"/>
          <a:r>
            <a:rPr lang="es-ES" noProof="0" dirty="0"/>
            <a:t>Pantalla Despliegue de Videos</a:t>
          </a:r>
        </a:p>
      </dgm:t>
    </dgm:pt>
    <dgm:pt modelId="{65DD121B-D63E-4955-884B-0DC8462695BF}" type="parTrans" cxnId="{9CCFDBB7-8BBC-4A04-B226-EBDD509DF625}">
      <dgm:prSet/>
      <dgm:spPr/>
      <dgm:t>
        <a:bodyPr/>
        <a:lstStyle/>
        <a:p>
          <a:endParaRPr lang="es-419"/>
        </a:p>
      </dgm:t>
    </dgm:pt>
    <dgm:pt modelId="{896AF3DC-7460-4B9A-A3DD-47822EDAE078}" type="sibTrans" cxnId="{9CCFDBB7-8BBC-4A04-B226-EBDD509DF625}">
      <dgm:prSet/>
      <dgm:spPr/>
      <dgm:t>
        <a:bodyPr/>
        <a:lstStyle/>
        <a:p>
          <a:endParaRPr lang="es-419"/>
        </a:p>
      </dgm:t>
    </dgm:pt>
    <dgm:pt modelId="{23AB9655-7A64-40B9-A9DC-9A247F0DA6E6}">
      <dgm:prSet phldrT="[Text]"/>
      <dgm:spPr/>
      <dgm:t>
        <a:bodyPr rtlCol="0"/>
        <a:lstStyle/>
        <a:p>
          <a:pPr rtl="0"/>
          <a:r>
            <a:rPr lang="es-ES" noProof="0" dirty="0"/>
            <a:t>Pantalla Estados de ánimo</a:t>
          </a:r>
        </a:p>
      </dgm:t>
    </dgm:pt>
    <dgm:pt modelId="{C06F8EAA-C8E5-4B33-9554-4DCF8708411B}" type="parTrans" cxnId="{06050EAF-92D6-454F-9463-3D82446D5A35}">
      <dgm:prSet/>
      <dgm:spPr/>
      <dgm:t>
        <a:bodyPr/>
        <a:lstStyle/>
        <a:p>
          <a:endParaRPr lang="es-419"/>
        </a:p>
      </dgm:t>
    </dgm:pt>
    <dgm:pt modelId="{987BDB81-5F6F-412A-AE5E-83D67D892373}" type="sibTrans" cxnId="{06050EAF-92D6-454F-9463-3D82446D5A35}">
      <dgm:prSet/>
      <dgm:spPr/>
      <dgm:t>
        <a:bodyPr/>
        <a:lstStyle/>
        <a:p>
          <a:endParaRPr lang="es-419"/>
        </a:p>
      </dgm:t>
    </dgm:pt>
    <dgm:pt modelId="{C4B5F402-B993-4DEA-B578-9D07B66AB9CA}">
      <dgm:prSet phldrT="[Text]"/>
      <dgm:spPr/>
      <dgm:t>
        <a:bodyPr rtlCol="0"/>
        <a:lstStyle/>
        <a:p>
          <a:pPr rtl="0"/>
          <a:r>
            <a:rPr lang="es-ES" noProof="0" dirty="0"/>
            <a:t>Procesar Datos</a:t>
          </a:r>
        </a:p>
      </dgm:t>
    </dgm:pt>
    <dgm:pt modelId="{5E5016FC-90A8-432C-A9C0-90770B183B85}" type="parTrans" cxnId="{A57CAD81-4CBD-4102-9769-3E62FB34A880}">
      <dgm:prSet/>
      <dgm:spPr/>
      <dgm:t>
        <a:bodyPr/>
        <a:lstStyle/>
        <a:p>
          <a:endParaRPr lang="es-419"/>
        </a:p>
      </dgm:t>
    </dgm:pt>
    <dgm:pt modelId="{EA9DE98C-63DE-43F6-BF95-3DF82E54AC20}" type="sibTrans" cxnId="{A57CAD81-4CBD-4102-9769-3E62FB34A880}">
      <dgm:prSet/>
      <dgm:spPr/>
      <dgm:t>
        <a:bodyPr/>
        <a:lstStyle/>
        <a:p>
          <a:endParaRPr lang="es-419"/>
        </a:p>
      </dgm:t>
    </dgm:pt>
    <dgm:pt modelId="{90A9251E-CED8-49C1-A4DC-F7C529C4D672}">
      <dgm:prSet phldrT="[Text]"/>
      <dgm:spPr/>
      <dgm:t>
        <a:bodyPr rtlCol="0"/>
        <a:lstStyle/>
        <a:p>
          <a:pPr rtl="0"/>
          <a:r>
            <a:rPr lang="es-ES" noProof="0" dirty="0"/>
            <a:t>Log-in</a:t>
          </a:r>
        </a:p>
      </dgm:t>
    </dgm:pt>
    <dgm:pt modelId="{0DF9A122-293E-40B5-BDD7-3CCC8871EAE5}" type="parTrans" cxnId="{852EA6E0-7BB7-4316-800C-F3DD5102ED6C}">
      <dgm:prSet/>
      <dgm:spPr/>
      <dgm:t>
        <a:bodyPr/>
        <a:lstStyle/>
        <a:p>
          <a:endParaRPr lang="es-419"/>
        </a:p>
      </dgm:t>
    </dgm:pt>
    <dgm:pt modelId="{5C5987DB-52E3-4270-9167-ADF45E6D9B58}" type="sibTrans" cxnId="{852EA6E0-7BB7-4316-800C-F3DD5102ED6C}">
      <dgm:prSet/>
      <dgm:spPr/>
      <dgm:t>
        <a:bodyPr/>
        <a:lstStyle/>
        <a:p>
          <a:endParaRPr lang="es-419"/>
        </a:p>
      </dgm:t>
    </dgm:pt>
    <dgm:pt modelId="{9AD4AE04-8CE8-4CCD-AF7A-42D02FC8C34A}">
      <dgm:prSet phldrT="[Text]"/>
      <dgm:spPr/>
      <dgm:t>
        <a:bodyPr rtlCol="0"/>
        <a:lstStyle/>
        <a:p>
          <a:pPr rtl="0"/>
          <a:r>
            <a:rPr lang="es-ES" noProof="0" dirty="0"/>
            <a:t>API Google+</a:t>
          </a:r>
        </a:p>
      </dgm:t>
    </dgm:pt>
    <dgm:pt modelId="{90DA33BE-8CD6-4C85-B140-FF49245979B8}" type="parTrans" cxnId="{CE7A7B5D-0D37-442D-B8FA-A09B249AF4F0}">
      <dgm:prSet/>
      <dgm:spPr/>
      <dgm:t>
        <a:bodyPr/>
        <a:lstStyle/>
        <a:p>
          <a:endParaRPr lang="es-419"/>
        </a:p>
      </dgm:t>
    </dgm:pt>
    <dgm:pt modelId="{3C493A45-09D3-4B5F-B246-DD084EC36047}" type="sibTrans" cxnId="{CE7A7B5D-0D37-442D-B8FA-A09B249AF4F0}">
      <dgm:prSet/>
      <dgm:spPr/>
      <dgm:t>
        <a:bodyPr/>
        <a:lstStyle/>
        <a:p>
          <a:endParaRPr lang="es-419"/>
        </a:p>
      </dgm:t>
    </dgm:pt>
    <dgm:pt modelId="{7D49C87E-FCC4-4C78-B383-172BCE6C8C3E}">
      <dgm:prSet phldrT="[Text]"/>
      <dgm:spPr/>
      <dgm:t>
        <a:bodyPr rtlCol="0"/>
        <a:lstStyle/>
        <a:p>
          <a:pPr rtl="0"/>
          <a:r>
            <a:rPr lang="es-ES" noProof="0" dirty="0"/>
            <a:t>Videos</a:t>
          </a:r>
        </a:p>
      </dgm:t>
    </dgm:pt>
    <dgm:pt modelId="{444BEA7E-258E-4819-ADD3-33BB36EC3D7D}" type="parTrans" cxnId="{BCCFF317-B2A9-4D7C-B6EE-657738061A14}">
      <dgm:prSet/>
      <dgm:spPr/>
      <dgm:t>
        <a:bodyPr/>
        <a:lstStyle/>
        <a:p>
          <a:endParaRPr lang="es-419"/>
        </a:p>
      </dgm:t>
    </dgm:pt>
    <dgm:pt modelId="{8AE8DD82-BB6A-4585-91E8-F36C336F8774}" type="sibTrans" cxnId="{BCCFF317-B2A9-4D7C-B6EE-657738061A14}">
      <dgm:prSet/>
      <dgm:spPr/>
      <dgm:t>
        <a:bodyPr/>
        <a:lstStyle/>
        <a:p>
          <a:endParaRPr lang="es-419"/>
        </a:p>
      </dgm:t>
    </dgm:pt>
    <dgm:pt modelId="{EDBF670B-C63D-4269-B057-4580BBEF3E97}">
      <dgm:prSet phldrT="[Text]"/>
      <dgm:spPr/>
      <dgm:t>
        <a:bodyPr rtlCol="0"/>
        <a:lstStyle/>
        <a:p>
          <a:pPr rtl="0"/>
          <a:r>
            <a:rPr lang="es-ES" noProof="0" dirty="0"/>
            <a:t>Estados de animo</a:t>
          </a:r>
        </a:p>
      </dgm:t>
    </dgm:pt>
    <dgm:pt modelId="{52DC119A-D41D-4091-A2AE-AE3AEAE971B2}" type="parTrans" cxnId="{0FF1ED9D-E1AD-4EA2-BA9D-34846249D0A3}">
      <dgm:prSet/>
      <dgm:spPr/>
      <dgm:t>
        <a:bodyPr/>
        <a:lstStyle/>
        <a:p>
          <a:endParaRPr lang="es-419"/>
        </a:p>
      </dgm:t>
    </dgm:pt>
    <dgm:pt modelId="{B582B358-CD7F-407C-B462-E88B9CEC5F79}" type="sibTrans" cxnId="{0FF1ED9D-E1AD-4EA2-BA9D-34846249D0A3}">
      <dgm:prSet/>
      <dgm:spPr/>
      <dgm:t>
        <a:bodyPr/>
        <a:lstStyle/>
        <a:p>
          <a:endParaRPr lang="es-419"/>
        </a:p>
      </dgm:t>
    </dgm:pt>
    <dgm:pt modelId="{0F7A6836-9802-4442-B7E9-D642F7E362B4}">
      <dgm:prSet phldrT="[Text]"/>
      <dgm:spPr/>
      <dgm:t>
        <a:bodyPr rtlCol="0"/>
        <a:lstStyle/>
        <a:p>
          <a:pPr rtl="0"/>
          <a:r>
            <a:rPr lang="es-ES" noProof="0" dirty="0"/>
            <a:t>Preferencias</a:t>
          </a:r>
        </a:p>
      </dgm:t>
    </dgm:pt>
    <dgm:pt modelId="{5CFBBBDA-1F63-459D-9371-6E1E721696AB}" type="parTrans" cxnId="{69659EA1-DD0F-4C4E-8AD5-44D47DC020BF}">
      <dgm:prSet/>
      <dgm:spPr/>
      <dgm:t>
        <a:bodyPr/>
        <a:lstStyle/>
        <a:p>
          <a:endParaRPr lang="es-419"/>
        </a:p>
      </dgm:t>
    </dgm:pt>
    <dgm:pt modelId="{89684F15-4F48-45E7-AACB-C10EECC32E4E}" type="sibTrans" cxnId="{69659EA1-DD0F-4C4E-8AD5-44D47DC020BF}">
      <dgm:prSet/>
      <dgm:spPr/>
      <dgm:t>
        <a:bodyPr/>
        <a:lstStyle/>
        <a:p>
          <a:endParaRPr lang="es-419"/>
        </a:p>
      </dgm:t>
    </dgm:pt>
    <dgm:pt modelId="{BD1BBF98-0215-4BFF-9C05-B26179FB2050}">
      <dgm:prSet phldrT="[Text]"/>
      <dgm:spPr/>
      <dgm:t>
        <a:bodyPr rtlCol="0"/>
        <a:lstStyle/>
        <a:p>
          <a:pPr rtl="0"/>
          <a:r>
            <a:rPr lang="es-ES" noProof="0" dirty="0"/>
            <a:t>Videos en base al estado de ánimo</a:t>
          </a:r>
        </a:p>
      </dgm:t>
    </dgm:pt>
    <dgm:pt modelId="{16C5818F-9050-4D12-9728-2B979592B577}" type="parTrans" cxnId="{D3A00FF5-3304-4901-9562-EC639CD7F324}">
      <dgm:prSet/>
      <dgm:spPr/>
      <dgm:t>
        <a:bodyPr/>
        <a:lstStyle/>
        <a:p>
          <a:endParaRPr lang="es-419"/>
        </a:p>
      </dgm:t>
    </dgm:pt>
    <dgm:pt modelId="{EBFEE780-AC9A-49F8-B8E8-665576349FC1}" type="sibTrans" cxnId="{D3A00FF5-3304-4901-9562-EC639CD7F324}">
      <dgm:prSet/>
      <dgm:spPr/>
      <dgm:t>
        <a:bodyPr/>
        <a:lstStyle/>
        <a:p>
          <a:endParaRPr lang="es-419"/>
        </a:p>
      </dgm:t>
    </dgm:pt>
    <dgm:pt modelId="{4B1FE1BE-CD9E-4AD3-A91E-984C16288B6C}" type="pres">
      <dgm:prSet presAssocID="{CE05747F-C2B6-48F4-B230-931F3251F608}" presName="theList" presStyleCnt="0">
        <dgm:presLayoutVars>
          <dgm:dir/>
          <dgm:animLvl val="lvl"/>
          <dgm:resizeHandles val="exact"/>
        </dgm:presLayoutVars>
      </dgm:prSet>
      <dgm:spPr/>
    </dgm:pt>
    <dgm:pt modelId="{90BC342E-BF38-4CD0-87DB-D9C74E209B28}" type="pres">
      <dgm:prSet presAssocID="{7E505937-A1D1-4FCF-B857-F28870C2B438}" presName="compNode" presStyleCnt="0"/>
      <dgm:spPr/>
    </dgm:pt>
    <dgm:pt modelId="{12110D7A-3803-4F55-BE2C-D1CB2F4C49A7}" type="pres">
      <dgm:prSet presAssocID="{7E505937-A1D1-4FCF-B857-F28870C2B438}" presName="aNode" presStyleLbl="bgShp" presStyleIdx="0" presStyleCnt="5"/>
      <dgm:spPr/>
    </dgm:pt>
    <dgm:pt modelId="{914BB7C3-C39B-4C09-AD22-986029530960}" type="pres">
      <dgm:prSet presAssocID="{7E505937-A1D1-4FCF-B857-F28870C2B438}" presName="textNode" presStyleLbl="bgShp" presStyleIdx="0" presStyleCnt="5"/>
      <dgm:spPr/>
    </dgm:pt>
    <dgm:pt modelId="{769744B8-2CD0-4465-A47D-843DE8ECF30E}" type="pres">
      <dgm:prSet presAssocID="{7E505937-A1D1-4FCF-B857-F28870C2B438}" presName="compChildNode" presStyleCnt="0"/>
      <dgm:spPr/>
    </dgm:pt>
    <dgm:pt modelId="{F7875162-D2AD-4CD8-983C-6DC5F99E1A61}" type="pres">
      <dgm:prSet presAssocID="{7E505937-A1D1-4FCF-B857-F28870C2B438}" presName="theInnerList" presStyleCnt="0"/>
      <dgm:spPr/>
    </dgm:pt>
    <dgm:pt modelId="{8E892F08-8918-4B1D-B342-06DCBDF3F14A}" type="pres">
      <dgm:prSet presAssocID="{754976FE-E4B0-4743-B453-0E44EC68399E}" presName="childNode" presStyleLbl="node1" presStyleIdx="0" presStyleCnt="18">
        <dgm:presLayoutVars>
          <dgm:bulletEnabled val="1"/>
        </dgm:presLayoutVars>
      </dgm:prSet>
      <dgm:spPr/>
    </dgm:pt>
    <dgm:pt modelId="{43D9886F-7578-4E44-832E-DAD0F4296174}" type="pres">
      <dgm:prSet presAssocID="{754976FE-E4B0-4743-B453-0E44EC68399E}" presName="aSpace2" presStyleCnt="0"/>
      <dgm:spPr/>
    </dgm:pt>
    <dgm:pt modelId="{CB5CC0F7-AF8C-441B-A28E-B6DB4CE20C9A}" type="pres">
      <dgm:prSet presAssocID="{8129FD2A-3327-4A99-8DA3-3ED69C380BBF}" presName="childNode" presStyleLbl="node1" presStyleIdx="1" presStyleCnt="18">
        <dgm:presLayoutVars>
          <dgm:bulletEnabled val="1"/>
        </dgm:presLayoutVars>
      </dgm:prSet>
      <dgm:spPr/>
    </dgm:pt>
    <dgm:pt modelId="{69576C12-D92D-4CC7-8373-5E509846EFE4}" type="pres">
      <dgm:prSet presAssocID="{8129FD2A-3327-4A99-8DA3-3ED69C380BBF}" presName="aSpace2" presStyleCnt="0"/>
      <dgm:spPr/>
    </dgm:pt>
    <dgm:pt modelId="{51B11F5F-7130-4DC5-8B47-3B5DDF593487}" type="pres">
      <dgm:prSet presAssocID="{47B64EC7-43F7-409F-B722-EF56FB5CDE6E}" presName="childNode" presStyleLbl="node1" presStyleIdx="2" presStyleCnt="18">
        <dgm:presLayoutVars>
          <dgm:bulletEnabled val="1"/>
        </dgm:presLayoutVars>
      </dgm:prSet>
      <dgm:spPr/>
    </dgm:pt>
    <dgm:pt modelId="{5E60004B-B00A-4837-9A1E-4D0B9DFB1CC0}" type="pres">
      <dgm:prSet presAssocID="{47B64EC7-43F7-409F-B722-EF56FB5CDE6E}" presName="aSpace2" presStyleCnt="0"/>
      <dgm:spPr/>
    </dgm:pt>
    <dgm:pt modelId="{1B2FA338-A8E4-4591-B4BA-03607918EF51}" type="pres">
      <dgm:prSet presAssocID="{49677473-F13B-4E53-9412-CC177F353BED}" presName="childNode" presStyleLbl="node1" presStyleIdx="3" presStyleCnt="18">
        <dgm:presLayoutVars>
          <dgm:bulletEnabled val="1"/>
        </dgm:presLayoutVars>
      </dgm:prSet>
      <dgm:spPr/>
    </dgm:pt>
    <dgm:pt modelId="{5EF3642A-266D-4567-8465-4591F08CDF85}" type="pres">
      <dgm:prSet presAssocID="{49677473-F13B-4E53-9412-CC177F353BED}" presName="aSpace2" presStyleCnt="0"/>
      <dgm:spPr/>
    </dgm:pt>
    <dgm:pt modelId="{E69960FD-9455-4EA9-8B21-0DD40FA46EC4}" type="pres">
      <dgm:prSet presAssocID="{23AB9655-7A64-40B9-A9DC-9A247F0DA6E6}" presName="childNode" presStyleLbl="node1" presStyleIdx="4" presStyleCnt="18">
        <dgm:presLayoutVars>
          <dgm:bulletEnabled val="1"/>
        </dgm:presLayoutVars>
      </dgm:prSet>
      <dgm:spPr/>
    </dgm:pt>
    <dgm:pt modelId="{47441A30-8BB6-46B1-8790-1C796DF097DD}" type="pres">
      <dgm:prSet presAssocID="{7E505937-A1D1-4FCF-B857-F28870C2B438}" presName="aSpace" presStyleCnt="0"/>
      <dgm:spPr/>
    </dgm:pt>
    <dgm:pt modelId="{2CB256C0-3A6C-4FD6-B3B8-D2AC4CC26059}" type="pres">
      <dgm:prSet presAssocID="{B1295C8C-8D1F-43C6-82C9-E9A0C9D69E91}" presName="compNode" presStyleCnt="0"/>
      <dgm:spPr/>
    </dgm:pt>
    <dgm:pt modelId="{01EB8CA6-691A-47E9-BAA6-AF1D6B67CB66}" type="pres">
      <dgm:prSet presAssocID="{B1295C8C-8D1F-43C6-82C9-E9A0C9D69E91}" presName="aNode" presStyleLbl="bgShp" presStyleIdx="1" presStyleCnt="5"/>
      <dgm:spPr/>
    </dgm:pt>
    <dgm:pt modelId="{99C45776-7253-4906-AFC0-944D26436CE7}" type="pres">
      <dgm:prSet presAssocID="{B1295C8C-8D1F-43C6-82C9-E9A0C9D69E91}" presName="textNode" presStyleLbl="bgShp" presStyleIdx="1" presStyleCnt="5"/>
      <dgm:spPr/>
    </dgm:pt>
    <dgm:pt modelId="{C804B110-2C27-4D14-986B-AD07433018CF}" type="pres">
      <dgm:prSet presAssocID="{B1295C8C-8D1F-43C6-82C9-E9A0C9D69E91}" presName="compChildNode" presStyleCnt="0"/>
      <dgm:spPr/>
    </dgm:pt>
    <dgm:pt modelId="{11E400A0-71BE-4BD3-93FF-84896A0BC0CF}" type="pres">
      <dgm:prSet presAssocID="{B1295C8C-8D1F-43C6-82C9-E9A0C9D69E91}" presName="theInnerList" presStyleCnt="0"/>
      <dgm:spPr/>
    </dgm:pt>
    <dgm:pt modelId="{0A1C354B-ACC9-4716-9D78-D3DE31022A7B}" type="pres">
      <dgm:prSet presAssocID="{3DC9E84D-4109-41D9-B23B-CD33F63307C9}" presName="childNode" presStyleLbl="node1" presStyleIdx="5" presStyleCnt="18">
        <dgm:presLayoutVars>
          <dgm:bulletEnabled val="1"/>
        </dgm:presLayoutVars>
      </dgm:prSet>
      <dgm:spPr/>
    </dgm:pt>
    <dgm:pt modelId="{0C73704C-5F68-4695-941E-27EACEF71BA1}" type="pres">
      <dgm:prSet presAssocID="{3DC9E84D-4109-41D9-B23B-CD33F63307C9}" presName="aSpace2" presStyleCnt="0"/>
      <dgm:spPr/>
    </dgm:pt>
    <dgm:pt modelId="{F59AB848-F37F-451C-80C9-BEC55248F832}" type="pres">
      <dgm:prSet presAssocID="{398C4C62-02C4-4A91-B786-6B3C60549C0C}" presName="childNode" presStyleLbl="node1" presStyleIdx="6" presStyleCnt="18">
        <dgm:presLayoutVars>
          <dgm:bulletEnabled val="1"/>
        </dgm:presLayoutVars>
      </dgm:prSet>
      <dgm:spPr/>
    </dgm:pt>
    <dgm:pt modelId="{F85C44BD-2ADD-4B4B-8C1B-147E113984A6}" type="pres">
      <dgm:prSet presAssocID="{398C4C62-02C4-4A91-B786-6B3C60549C0C}" presName="aSpace2" presStyleCnt="0"/>
      <dgm:spPr/>
    </dgm:pt>
    <dgm:pt modelId="{20B39057-0210-4E37-9A31-22269617D3B4}" type="pres">
      <dgm:prSet presAssocID="{C4B5F402-B993-4DEA-B578-9D07B66AB9CA}" presName="childNode" presStyleLbl="node1" presStyleIdx="7" presStyleCnt="18">
        <dgm:presLayoutVars>
          <dgm:bulletEnabled val="1"/>
        </dgm:presLayoutVars>
      </dgm:prSet>
      <dgm:spPr/>
    </dgm:pt>
    <dgm:pt modelId="{04FB260F-0168-4FCD-AB21-A13D41D9E633}" type="pres">
      <dgm:prSet presAssocID="{C4B5F402-B993-4DEA-B578-9D07B66AB9CA}" presName="aSpace2" presStyleCnt="0"/>
      <dgm:spPr/>
    </dgm:pt>
    <dgm:pt modelId="{81C32170-9C56-4498-82AE-90EA4DA50DC8}" type="pres">
      <dgm:prSet presAssocID="{90A9251E-CED8-49C1-A4DC-F7C529C4D672}" presName="childNode" presStyleLbl="node1" presStyleIdx="8" presStyleCnt="18">
        <dgm:presLayoutVars>
          <dgm:bulletEnabled val="1"/>
        </dgm:presLayoutVars>
      </dgm:prSet>
      <dgm:spPr/>
    </dgm:pt>
    <dgm:pt modelId="{48E726A3-781C-41DC-AC1E-B4AF22A3ACDE}" type="pres">
      <dgm:prSet presAssocID="{B1295C8C-8D1F-43C6-82C9-E9A0C9D69E91}" presName="aSpace" presStyleCnt="0"/>
      <dgm:spPr/>
    </dgm:pt>
    <dgm:pt modelId="{0D027718-C578-46F3-86A6-3CE1B9DB0C1B}" type="pres">
      <dgm:prSet presAssocID="{1B41DC41-29F0-4922-BFC5-D6FC08605C24}" presName="compNode" presStyleCnt="0"/>
      <dgm:spPr/>
    </dgm:pt>
    <dgm:pt modelId="{7C2DD678-83A9-4416-98A3-D2215E51EFB5}" type="pres">
      <dgm:prSet presAssocID="{1B41DC41-29F0-4922-BFC5-D6FC08605C24}" presName="aNode" presStyleLbl="bgShp" presStyleIdx="2" presStyleCnt="5"/>
      <dgm:spPr/>
    </dgm:pt>
    <dgm:pt modelId="{DDB75E9E-8629-4747-8554-DCE89A3ACA93}" type="pres">
      <dgm:prSet presAssocID="{1B41DC41-29F0-4922-BFC5-D6FC08605C24}" presName="textNode" presStyleLbl="bgShp" presStyleIdx="2" presStyleCnt="5"/>
      <dgm:spPr/>
    </dgm:pt>
    <dgm:pt modelId="{519987FA-EE79-4250-B4B5-04C5E8F7916D}" type="pres">
      <dgm:prSet presAssocID="{1B41DC41-29F0-4922-BFC5-D6FC08605C24}" presName="compChildNode" presStyleCnt="0"/>
      <dgm:spPr/>
    </dgm:pt>
    <dgm:pt modelId="{0B6DCF5B-8B11-4E88-B220-682CA254FE7E}" type="pres">
      <dgm:prSet presAssocID="{1B41DC41-29F0-4922-BFC5-D6FC08605C24}" presName="theInnerList" presStyleCnt="0"/>
      <dgm:spPr/>
    </dgm:pt>
    <dgm:pt modelId="{3F40F5E3-F9FA-4614-B5A1-A112BF30EDCD}" type="pres">
      <dgm:prSet presAssocID="{4777BA7A-CB4C-4047-A5C1-19C4370C7AE7}" presName="childNode" presStyleLbl="node1" presStyleIdx="9" presStyleCnt="18">
        <dgm:presLayoutVars>
          <dgm:bulletEnabled val="1"/>
        </dgm:presLayoutVars>
      </dgm:prSet>
      <dgm:spPr/>
    </dgm:pt>
    <dgm:pt modelId="{56289954-EC04-4193-84E0-CA25BF27E525}" type="pres">
      <dgm:prSet presAssocID="{4777BA7A-CB4C-4047-A5C1-19C4370C7AE7}" presName="aSpace2" presStyleCnt="0"/>
      <dgm:spPr/>
    </dgm:pt>
    <dgm:pt modelId="{1D3BD6F4-52A1-472E-933F-C10ED4916727}" type="pres">
      <dgm:prSet presAssocID="{6C394397-D1FF-412A-9B1A-A1C7497BA927}" presName="childNode" presStyleLbl="node1" presStyleIdx="10" presStyleCnt="18">
        <dgm:presLayoutVars>
          <dgm:bulletEnabled val="1"/>
        </dgm:presLayoutVars>
      </dgm:prSet>
      <dgm:spPr/>
    </dgm:pt>
    <dgm:pt modelId="{090B304F-42F0-4BF7-968B-263A5ACF256A}" type="pres">
      <dgm:prSet presAssocID="{6C394397-D1FF-412A-9B1A-A1C7497BA927}" presName="aSpace2" presStyleCnt="0"/>
      <dgm:spPr/>
    </dgm:pt>
    <dgm:pt modelId="{93E2369D-51CC-4B1F-8100-B9A35902E4E6}" type="pres">
      <dgm:prSet presAssocID="{BD1BBF98-0215-4BFF-9C05-B26179FB2050}" presName="childNode" presStyleLbl="node1" presStyleIdx="11" presStyleCnt="18">
        <dgm:presLayoutVars>
          <dgm:bulletEnabled val="1"/>
        </dgm:presLayoutVars>
      </dgm:prSet>
      <dgm:spPr/>
    </dgm:pt>
    <dgm:pt modelId="{626FA09A-0995-42E2-BE09-6F2693FB1C19}" type="pres">
      <dgm:prSet presAssocID="{1B41DC41-29F0-4922-BFC5-D6FC08605C24}" presName="aSpace" presStyleCnt="0"/>
      <dgm:spPr/>
    </dgm:pt>
    <dgm:pt modelId="{3D02ACCB-DCE1-4D70-8F73-67172DEA6B3E}" type="pres">
      <dgm:prSet presAssocID="{0DA9B119-6ECB-42BE-8688-4B057AFBCBF0}" presName="compNode" presStyleCnt="0"/>
      <dgm:spPr/>
    </dgm:pt>
    <dgm:pt modelId="{366CE7FB-F139-4492-A6E0-71852761DF86}" type="pres">
      <dgm:prSet presAssocID="{0DA9B119-6ECB-42BE-8688-4B057AFBCBF0}" presName="aNode" presStyleLbl="bgShp" presStyleIdx="3" presStyleCnt="5"/>
      <dgm:spPr/>
    </dgm:pt>
    <dgm:pt modelId="{F3FED338-C5BD-42DA-8983-FFE939285093}" type="pres">
      <dgm:prSet presAssocID="{0DA9B119-6ECB-42BE-8688-4B057AFBCBF0}" presName="textNode" presStyleLbl="bgShp" presStyleIdx="3" presStyleCnt="5"/>
      <dgm:spPr/>
    </dgm:pt>
    <dgm:pt modelId="{CC24E8CB-A0FD-4C1B-B444-2507AC2B27CD}" type="pres">
      <dgm:prSet presAssocID="{0DA9B119-6ECB-42BE-8688-4B057AFBCBF0}" presName="compChildNode" presStyleCnt="0"/>
      <dgm:spPr/>
    </dgm:pt>
    <dgm:pt modelId="{3AB7BDEF-3BB7-48D0-A32D-E69654101748}" type="pres">
      <dgm:prSet presAssocID="{0DA9B119-6ECB-42BE-8688-4B057AFBCBF0}" presName="theInnerList" presStyleCnt="0"/>
      <dgm:spPr/>
    </dgm:pt>
    <dgm:pt modelId="{3F8D3CF5-AFBF-4102-8CDA-A0464276ED3D}" type="pres">
      <dgm:prSet presAssocID="{96142A82-B3F2-4731-8162-63F5FFFE30DA}" presName="childNode" presStyleLbl="node1" presStyleIdx="12" presStyleCnt="18">
        <dgm:presLayoutVars>
          <dgm:bulletEnabled val="1"/>
        </dgm:presLayoutVars>
      </dgm:prSet>
      <dgm:spPr/>
    </dgm:pt>
    <dgm:pt modelId="{696ACCBE-970B-485B-A0DD-208F75750DDC}" type="pres">
      <dgm:prSet presAssocID="{96142A82-B3F2-4731-8162-63F5FFFE30DA}" presName="aSpace2" presStyleCnt="0"/>
      <dgm:spPr/>
    </dgm:pt>
    <dgm:pt modelId="{92AF754A-2224-4CE7-95AC-7B9935EB44D5}" type="pres">
      <dgm:prSet presAssocID="{9AD4AE04-8CE8-4CCD-AF7A-42D02FC8C34A}" presName="childNode" presStyleLbl="node1" presStyleIdx="13" presStyleCnt="18">
        <dgm:presLayoutVars>
          <dgm:bulletEnabled val="1"/>
        </dgm:presLayoutVars>
      </dgm:prSet>
      <dgm:spPr/>
    </dgm:pt>
    <dgm:pt modelId="{BEB08035-BF37-442E-ABA8-25BA754299EC}" type="pres">
      <dgm:prSet presAssocID="{0DA9B119-6ECB-42BE-8688-4B057AFBCBF0}" presName="aSpace" presStyleCnt="0"/>
      <dgm:spPr/>
    </dgm:pt>
    <dgm:pt modelId="{1222BB5D-FBDA-425C-8302-B9D97CDC50C6}" type="pres">
      <dgm:prSet presAssocID="{81140711-1A16-4DD9-B8A9-58A386746B87}" presName="compNode" presStyleCnt="0"/>
      <dgm:spPr/>
    </dgm:pt>
    <dgm:pt modelId="{D66E26FE-E225-451F-9985-96245C0A4B97}" type="pres">
      <dgm:prSet presAssocID="{81140711-1A16-4DD9-B8A9-58A386746B87}" presName="aNode" presStyleLbl="bgShp" presStyleIdx="4" presStyleCnt="5"/>
      <dgm:spPr/>
    </dgm:pt>
    <dgm:pt modelId="{987C3468-FBD5-4F15-A2ED-045F8F79D67D}" type="pres">
      <dgm:prSet presAssocID="{81140711-1A16-4DD9-B8A9-58A386746B87}" presName="textNode" presStyleLbl="bgShp" presStyleIdx="4" presStyleCnt="5"/>
      <dgm:spPr/>
    </dgm:pt>
    <dgm:pt modelId="{9DABB90F-B236-4A46-BD5D-51B55A4ECBCF}" type="pres">
      <dgm:prSet presAssocID="{81140711-1A16-4DD9-B8A9-58A386746B87}" presName="compChildNode" presStyleCnt="0"/>
      <dgm:spPr/>
    </dgm:pt>
    <dgm:pt modelId="{72D32FC3-E0D2-463C-B2B6-F026161416DC}" type="pres">
      <dgm:prSet presAssocID="{81140711-1A16-4DD9-B8A9-58A386746B87}" presName="theInnerList" presStyleCnt="0"/>
      <dgm:spPr/>
    </dgm:pt>
    <dgm:pt modelId="{3E4B6CE0-681B-45DF-9982-AA7DA090C559}" type="pres">
      <dgm:prSet presAssocID="{BC5D3670-0E3E-47C7-A453-B8AC5B141268}" presName="childNode" presStyleLbl="node1" presStyleIdx="14" presStyleCnt="18">
        <dgm:presLayoutVars>
          <dgm:bulletEnabled val="1"/>
        </dgm:presLayoutVars>
      </dgm:prSet>
      <dgm:spPr/>
    </dgm:pt>
    <dgm:pt modelId="{7DC0313C-6D9F-45D7-8A9C-F39C54A833AB}" type="pres">
      <dgm:prSet presAssocID="{BC5D3670-0E3E-47C7-A453-B8AC5B141268}" presName="aSpace2" presStyleCnt="0"/>
      <dgm:spPr/>
    </dgm:pt>
    <dgm:pt modelId="{D174627E-F946-4ED7-B50E-D0642709D11F}" type="pres">
      <dgm:prSet presAssocID="{7D49C87E-FCC4-4C78-B383-172BCE6C8C3E}" presName="childNode" presStyleLbl="node1" presStyleIdx="15" presStyleCnt="18">
        <dgm:presLayoutVars>
          <dgm:bulletEnabled val="1"/>
        </dgm:presLayoutVars>
      </dgm:prSet>
      <dgm:spPr/>
    </dgm:pt>
    <dgm:pt modelId="{C2444C8F-1134-4FB9-B072-817EB8D80F8A}" type="pres">
      <dgm:prSet presAssocID="{7D49C87E-FCC4-4C78-B383-172BCE6C8C3E}" presName="aSpace2" presStyleCnt="0"/>
      <dgm:spPr/>
    </dgm:pt>
    <dgm:pt modelId="{4FAAE2F8-C906-4F1F-A176-3E5C65AA4207}" type="pres">
      <dgm:prSet presAssocID="{EDBF670B-C63D-4269-B057-4580BBEF3E97}" presName="childNode" presStyleLbl="node1" presStyleIdx="16" presStyleCnt="18">
        <dgm:presLayoutVars>
          <dgm:bulletEnabled val="1"/>
        </dgm:presLayoutVars>
      </dgm:prSet>
      <dgm:spPr/>
    </dgm:pt>
    <dgm:pt modelId="{F8B44DA2-DEE4-4FD4-A57A-8D9226176BA2}" type="pres">
      <dgm:prSet presAssocID="{EDBF670B-C63D-4269-B057-4580BBEF3E97}" presName="aSpace2" presStyleCnt="0"/>
      <dgm:spPr/>
    </dgm:pt>
    <dgm:pt modelId="{22CD5896-F2BB-4C0D-8CB0-EA2995B6F1D5}" type="pres">
      <dgm:prSet presAssocID="{0F7A6836-9802-4442-B7E9-D642F7E362B4}" presName="childNode" presStyleLbl="node1" presStyleIdx="17" presStyleCnt="18">
        <dgm:presLayoutVars>
          <dgm:bulletEnabled val="1"/>
        </dgm:presLayoutVars>
      </dgm:prSet>
      <dgm:spPr/>
    </dgm:pt>
  </dgm:ptLst>
  <dgm:cxnLst>
    <dgm:cxn modelId="{EBEFFE02-D79C-4682-B676-2C45B3EDDB59}" srcId="{CE05747F-C2B6-48F4-B230-931F3251F608}" destId="{1B41DC41-29F0-4922-BFC5-D6FC08605C24}" srcOrd="2" destOrd="0" parTransId="{CE9E3E3B-2FC2-4FCA-97C2-0743E0F5A1A8}" sibTransId="{B1482198-B815-4549-93A1-1975942E3B24}"/>
    <dgm:cxn modelId="{5F6DF406-85F8-4D9B-B4D0-31D03F5CD30A}" type="presOf" srcId="{7E505937-A1D1-4FCF-B857-F28870C2B438}" destId="{914BB7C3-C39B-4C09-AD22-986029530960}" srcOrd="1" destOrd="0" presId="urn:microsoft.com/office/officeart/2005/8/layout/lProcess2"/>
    <dgm:cxn modelId="{2A4A7707-F325-48F3-BE4A-B3C0CB794A5D}" type="presOf" srcId="{90A9251E-CED8-49C1-A4DC-F7C529C4D672}" destId="{81C32170-9C56-4498-82AE-90EA4DA50DC8}" srcOrd="0" destOrd="0" presId="urn:microsoft.com/office/officeart/2005/8/layout/lProcess2"/>
    <dgm:cxn modelId="{9A20F215-8BFB-415A-A696-5A6951992B98}" type="presOf" srcId="{B1295C8C-8D1F-43C6-82C9-E9A0C9D69E91}" destId="{99C45776-7253-4906-AFC0-944D26436CE7}" srcOrd="1" destOrd="0" presId="urn:microsoft.com/office/officeart/2005/8/layout/lProcess2"/>
    <dgm:cxn modelId="{76698416-48B6-446C-BC4D-BBB529F863E9}" srcId="{7E505937-A1D1-4FCF-B857-F28870C2B438}" destId="{754976FE-E4B0-4743-B453-0E44EC68399E}" srcOrd="0" destOrd="0" parTransId="{4D9FEAA5-C005-491D-B43A-D4F62D2E4495}" sibTransId="{C2AD5ED6-AB5F-4192-9A90-DE66475C951C}"/>
    <dgm:cxn modelId="{BCCFF317-B2A9-4D7C-B6EE-657738061A14}" srcId="{81140711-1A16-4DD9-B8A9-58A386746B87}" destId="{7D49C87E-FCC4-4C78-B383-172BCE6C8C3E}" srcOrd="1" destOrd="0" parTransId="{444BEA7E-258E-4819-ADD3-33BB36EC3D7D}" sibTransId="{8AE8DD82-BB6A-4585-91E8-F36C336F8774}"/>
    <dgm:cxn modelId="{A4E1B718-6981-4645-9155-9C6093F6F6A0}" srcId="{CE05747F-C2B6-48F4-B230-931F3251F608}" destId="{81140711-1A16-4DD9-B8A9-58A386746B87}" srcOrd="4" destOrd="0" parTransId="{6CF41D5D-8D28-454B-81D3-18C68908B110}" sibTransId="{E200E17D-9785-4391-9135-BC7905429406}"/>
    <dgm:cxn modelId="{F73C9D19-C738-4A9F-A822-D69BD4844C20}" srcId="{81140711-1A16-4DD9-B8A9-58A386746B87}" destId="{BC5D3670-0E3E-47C7-A453-B8AC5B141268}" srcOrd="0" destOrd="0" parTransId="{91F1DEFB-798E-45D2-A64C-F4498CAFA2FE}" sibTransId="{07B57792-6BCE-41BF-A200-E49181ACB887}"/>
    <dgm:cxn modelId="{8893831B-41B8-44E8-897B-85C16C010E69}" type="presOf" srcId="{C4B5F402-B993-4DEA-B578-9D07B66AB9CA}" destId="{20B39057-0210-4E37-9A31-22269617D3B4}" srcOrd="0" destOrd="0" presId="urn:microsoft.com/office/officeart/2005/8/layout/lProcess2"/>
    <dgm:cxn modelId="{826EBB25-5695-4037-86D4-E3B0CBF75323}" type="presOf" srcId="{0DA9B119-6ECB-42BE-8688-4B057AFBCBF0}" destId="{366CE7FB-F139-4492-A6E0-71852761DF86}" srcOrd="0" destOrd="0" presId="urn:microsoft.com/office/officeart/2005/8/layout/lProcess2"/>
    <dgm:cxn modelId="{E1743D34-B9DB-43EF-9EAC-4D0C67737C0A}" type="presOf" srcId="{81140711-1A16-4DD9-B8A9-58A386746B87}" destId="{987C3468-FBD5-4F15-A2ED-045F8F79D67D}" srcOrd="1" destOrd="0" presId="urn:microsoft.com/office/officeart/2005/8/layout/lProcess2"/>
    <dgm:cxn modelId="{E0DC1D3B-98FD-4AA1-B0BD-28D2B6DBD8B4}" type="presOf" srcId="{3DC9E84D-4109-41D9-B23B-CD33F63307C9}" destId="{0A1C354B-ACC9-4716-9D78-D3DE31022A7B}" srcOrd="0" destOrd="0" presId="urn:microsoft.com/office/officeart/2005/8/layout/lProcess2"/>
    <dgm:cxn modelId="{7A48A55B-5522-4A42-ADC5-ACE0221D155E}" srcId="{B1295C8C-8D1F-43C6-82C9-E9A0C9D69E91}" destId="{3DC9E84D-4109-41D9-B23B-CD33F63307C9}" srcOrd="0" destOrd="0" parTransId="{D44FDFB6-DCEB-482B-A44F-4AD4680B4845}" sibTransId="{EF816448-0FE2-4DFA-B1FE-96F43A2497E4}"/>
    <dgm:cxn modelId="{FBE0C65B-0DED-4E18-8F2B-F94B097808EB}" type="presOf" srcId="{9AD4AE04-8CE8-4CCD-AF7A-42D02FC8C34A}" destId="{92AF754A-2224-4CE7-95AC-7B9935EB44D5}" srcOrd="0" destOrd="0" presId="urn:microsoft.com/office/officeart/2005/8/layout/lProcess2"/>
    <dgm:cxn modelId="{CE7A7B5D-0D37-442D-B8FA-A09B249AF4F0}" srcId="{0DA9B119-6ECB-42BE-8688-4B057AFBCBF0}" destId="{9AD4AE04-8CE8-4CCD-AF7A-42D02FC8C34A}" srcOrd="1" destOrd="0" parTransId="{90DA33BE-8CD6-4C85-B140-FF49245979B8}" sibTransId="{3C493A45-09D3-4B5F-B246-DD084EC36047}"/>
    <dgm:cxn modelId="{41562961-3D31-4A8E-928A-011C0B687561}" type="presOf" srcId="{EDBF670B-C63D-4269-B057-4580BBEF3E97}" destId="{4FAAE2F8-C906-4F1F-A176-3E5C65AA4207}" srcOrd="0" destOrd="0" presId="urn:microsoft.com/office/officeart/2005/8/layout/lProcess2"/>
    <dgm:cxn modelId="{18E0F161-A2E1-4323-986E-DEF912995A0E}" type="presOf" srcId="{BC5D3670-0E3E-47C7-A453-B8AC5B141268}" destId="{3E4B6CE0-681B-45DF-9982-AA7DA090C559}" srcOrd="0" destOrd="0" presId="urn:microsoft.com/office/officeart/2005/8/layout/lProcess2"/>
    <dgm:cxn modelId="{E36C6143-8229-4B5C-9B17-F34CDEBE4259}" type="presOf" srcId="{BD1BBF98-0215-4BFF-9C05-B26179FB2050}" destId="{93E2369D-51CC-4B1F-8100-B9A35902E4E6}" srcOrd="0" destOrd="0" presId="urn:microsoft.com/office/officeart/2005/8/layout/lProcess2"/>
    <dgm:cxn modelId="{47C0BF45-C52D-40F7-95CB-27667036D331}" type="presOf" srcId="{0F7A6836-9802-4442-B7E9-D642F7E362B4}" destId="{22CD5896-F2BB-4C0D-8CB0-EA2995B6F1D5}" srcOrd="0" destOrd="0" presId="urn:microsoft.com/office/officeart/2005/8/layout/lProcess2"/>
    <dgm:cxn modelId="{035CAE66-EA5C-4DCC-9AFC-64CAF16F1550}" type="presOf" srcId="{6C394397-D1FF-412A-9B1A-A1C7497BA927}" destId="{1D3BD6F4-52A1-472E-933F-C10ED4916727}" srcOrd="0" destOrd="0" presId="urn:microsoft.com/office/officeart/2005/8/layout/lProcess2"/>
    <dgm:cxn modelId="{2577AF47-547F-47F7-A484-871FB3256470}" srcId="{CE05747F-C2B6-48F4-B230-931F3251F608}" destId="{7E505937-A1D1-4FCF-B857-F28870C2B438}" srcOrd="0" destOrd="0" parTransId="{C7132FAD-B185-4405-ABD4-A30DEAC13416}" sibTransId="{3B7DB6A5-4C5E-46B9-A357-36BB8E4D8D85}"/>
    <dgm:cxn modelId="{C7A99368-A0E4-4B8D-987E-E6013433B434}" type="presOf" srcId="{7D49C87E-FCC4-4C78-B383-172BCE6C8C3E}" destId="{D174627E-F946-4ED7-B50E-D0642709D11F}" srcOrd="0" destOrd="0" presId="urn:microsoft.com/office/officeart/2005/8/layout/lProcess2"/>
    <dgm:cxn modelId="{1DC6994C-7F4F-4A5C-AF8E-4E986048B2E9}" type="presOf" srcId="{4777BA7A-CB4C-4047-A5C1-19C4370C7AE7}" destId="{3F40F5E3-F9FA-4614-B5A1-A112BF30EDCD}" srcOrd="0" destOrd="0" presId="urn:microsoft.com/office/officeart/2005/8/layout/lProcess2"/>
    <dgm:cxn modelId="{9135E46E-230F-42CD-8776-9B4480917C22}" type="presOf" srcId="{CE05747F-C2B6-48F4-B230-931F3251F608}" destId="{4B1FE1BE-CD9E-4AD3-A91E-984C16288B6C}" srcOrd="0" destOrd="0" presId="urn:microsoft.com/office/officeart/2005/8/layout/lProcess2"/>
    <dgm:cxn modelId="{40E1DA70-D516-4525-B8C3-5B91C3FA1389}" srcId="{1B41DC41-29F0-4922-BFC5-D6FC08605C24}" destId="{6C394397-D1FF-412A-9B1A-A1C7497BA927}" srcOrd="1" destOrd="0" parTransId="{425D4D77-0B0F-403F-9E7B-0D6810A3F122}" sibTransId="{C962F407-523D-4723-A0B0-319C51C91A51}"/>
    <dgm:cxn modelId="{DD3ADD75-7124-4481-B928-9595FDDD8EFF}" type="presOf" srcId="{96142A82-B3F2-4731-8162-63F5FFFE30DA}" destId="{3F8D3CF5-AFBF-4102-8CDA-A0464276ED3D}" srcOrd="0" destOrd="0" presId="urn:microsoft.com/office/officeart/2005/8/layout/lProcess2"/>
    <dgm:cxn modelId="{A57CAD81-4CBD-4102-9769-3E62FB34A880}" srcId="{B1295C8C-8D1F-43C6-82C9-E9A0C9D69E91}" destId="{C4B5F402-B993-4DEA-B578-9D07B66AB9CA}" srcOrd="2" destOrd="0" parTransId="{5E5016FC-90A8-432C-A9C0-90770B183B85}" sibTransId="{EA9DE98C-63DE-43F6-BF95-3DF82E54AC20}"/>
    <dgm:cxn modelId="{15B75E84-3757-4147-B91E-F4297CD1B449}" type="presOf" srcId="{1B41DC41-29F0-4922-BFC5-D6FC08605C24}" destId="{DDB75E9E-8629-4747-8554-DCE89A3ACA93}" srcOrd="1" destOrd="0" presId="urn:microsoft.com/office/officeart/2005/8/layout/lProcess2"/>
    <dgm:cxn modelId="{07764689-1908-4544-9E4A-43A1EC5571EB}" type="presOf" srcId="{7E505937-A1D1-4FCF-B857-F28870C2B438}" destId="{12110D7A-3803-4F55-BE2C-D1CB2F4C49A7}" srcOrd="0" destOrd="0" presId="urn:microsoft.com/office/officeart/2005/8/layout/lProcess2"/>
    <dgm:cxn modelId="{991CB489-1893-438D-BC32-42AAD94F996C}" srcId="{1B41DC41-29F0-4922-BFC5-D6FC08605C24}" destId="{4777BA7A-CB4C-4047-A5C1-19C4370C7AE7}" srcOrd="0" destOrd="0" parTransId="{DBA40324-CF00-4C14-AB62-75C05DB6EAE5}" sibTransId="{494B452E-9B16-41EA-8512-F0037B9C3E0D}"/>
    <dgm:cxn modelId="{D1205E8A-8FD9-486A-9636-60A8A81A7161}" type="presOf" srcId="{B1295C8C-8D1F-43C6-82C9-E9A0C9D69E91}" destId="{01EB8CA6-691A-47E9-BAA6-AF1D6B67CB66}" srcOrd="0" destOrd="0" presId="urn:microsoft.com/office/officeart/2005/8/layout/lProcess2"/>
    <dgm:cxn modelId="{FF2D938C-0E73-4CBE-A653-1C51843998DE}" srcId="{7E505937-A1D1-4FCF-B857-F28870C2B438}" destId="{47B64EC7-43F7-409F-B722-EF56FB5CDE6E}" srcOrd="2" destOrd="0" parTransId="{6C6B6C4D-4F98-4852-B83C-298AE04FFFDF}" sibTransId="{AB705061-46A6-4428-8981-1C1AFEDDFD48}"/>
    <dgm:cxn modelId="{0BAB898D-4189-4EF2-AF33-4F7A056989B2}" srcId="{0DA9B119-6ECB-42BE-8688-4B057AFBCBF0}" destId="{96142A82-B3F2-4731-8162-63F5FFFE30DA}" srcOrd="0" destOrd="0" parTransId="{B6B6A506-EA0B-4C4D-82C4-DDB18DCE4AC1}" sibTransId="{994D2AC6-EA93-4E42-A835-BF9F260451BE}"/>
    <dgm:cxn modelId="{7827678E-2219-4065-83C4-4EE24FC5A37C}" srcId="{CE05747F-C2B6-48F4-B230-931F3251F608}" destId="{0DA9B119-6ECB-42BE-8688-4B057AFBCBF0}" srcOrd="3" destOrd="0" parTransId="{F13F8326-4882-4B08-BD61-C90F9E19FA9C}" sibTransId="{3C5FA3A7-45DE-4430-A519-4C17334ED764}"/>
    <dgm:cxn modelId="{DF751B90-A086-4F3A-B6A5-8700E765BEA3}" type="presOf" srcId="{8129FD2A-3327-4A99-8DA3-3ED69C380BBF}" destId="{CB5CC0F7-AF8C-441B-A28E-B6DB4CE20C9A}" srcOrd="0" destOrd="0" presId="urn:microsoft.com/office/officeart/2005/8/layout/lProcess2"/>
    <dgm:cxn modelId="{5B0C9599-EECE-41BC-ADE7-BF786B8FA808}" type="presOf" srcId="{47B64EC7-43F7-409F-B722-EF56FB5CDE6E}" destId="{51B11F5F-7130-4DC5-8B47-3B5DDF593487}" srcOrd="0" destOrd="0" presId="urn:microsoft.com/office/officeart/2005/8/layout/lProcess2"/>
    <dgm:cxn modelId="{47137A9B-2AFD-43A1-BF60-A42D27E140F6}" srcId="{CE05747F-C2B6-48F4-B230-931F3251F608}" destId="{B1295C8C-8D1F-43C6-82C9-E9A0C9D69E91}" srcOrd="1" destOrd="0" parTransId="{E5C704B0-DB8C-4E8C-A7B3-49A7A120BF7B}" sibTransId="{8C31FF87-D786-498F-B4F8-FA4F5650B856}"/>
    <dgm:cxn modelId="{0FF1ED9D-E1AD-4EA2-BA9D-34846249D0A3}" srcId="{81140711-1A16-4DD9-B8A9-58A386746B87}" destId="{EDBF670B-C63D-4269-B057-4580BBEF3E97}" srcOrd="2" destOrd="0" parTransId="{52DC119A-D41D-4091-A2AE-AE3AEAE971B2}" sibTransId="{B582B358-CD7F-407C-B462-E88B9CEC5F79}"/>
    <dgm:cxn modelId="{69659EA1-DD0F-4C4E-8AD5-44D47DC020BF}" srcId="{81140711-1A16-4DD9-B8A9-58A386746B87}" destId="{0F7A6836-9802-4442-B7E9-D642F7E362B4}" srcOrd="3" destOrd="0" parTransId="{5CFBBBDA-1F63-459D-9371-6E1E721696AB}" sibTransId="{89684F15-4F48-45E7-AACB-C10EECC32E4E}"/>
    <dgm:cxn modelId="{AC8710A3-CD6D-4657-A2A5-7EB05E5277D7}" type="presOf" srcId="{81140711-1A16-4DD9-B8A9-58A386746B87}" destId="{D66E26FE-E225-451F-9985-96245C0A4B97}" srcOrd="0" destOrd="0" presId="urn:microsoft.com/office/officeart/2005/8/layout/lProcess2"/>
    <dgm:cxn modelId="{06050EAF-92D6-454F-9463-3D82446D5A35}" srcId="{7E505937-A1D1-4FCF-B857-F28870C2B438}" destId="{23AB9655-7A64-40B9-A9DC-9A247F0DA6E6}" srcOrd="4" destOrd="0" parTransId="{C06F8EAA-C8E5-4B33-9554-4DCF8708411B}" sibTransId="{987BDB81-5F6F-412A-AE5E-83D67D892373}"/>
    <dgm:cxn modelId="{9CCFDBB7-8BBC-4A04-B226-EBDD509DF625}" srcId="{7E505937-A1D1-4FCF-B857-F28870C2B438}" destId="{49677473-F13B-4E53-9412-CC177F353BED}" srcOrd="3" destOrd="0" parTransId="{65DD121B-D63E-4955-884B-0DC8462695BF}" sibTransId="{896AF3DC-7460-4B9A-A3DD-47822EDAE078}"/>
    <dgm:cxn modelId="{506E32BA-E403-4C93-AC09-B6C847F2A173}" type="presOf" srcId="{754976FE-E4B0-4743-B453-0E44EC68399E}" destId="{8E892F08-8918-4B1D-B342-06DCBDF3F14A}" srcOrd="0" destOrd="0" presId="urn:microsoft.com/office/officeart/2005/8/layout/lProcess2"/>
    <dgm:cxn modelId="{3CCD9ABD-CF95-40F9-A5E9-A867124D36C2}" srcId="{7E505937-A1D1-4FCF-B857-F28870C2B438}" destId="{8129FD2A-3327-4A99-8DA3-3ED69C380BBF}" srcOrd="1" destOrd="0" parTransId="{7DD5F013-3D04-49E8-82EB-A8639C5DF3F3}" sibTransId="{A8260337-4981-49E0-A0A2-2BCA817F7F39}"/>
    <dgm:cxn modelId="{6AC2C8C5-0040-497F-ADF3-DDF954F79A48}" type="presOf" srcId="{23AB9655-7A64-40B9-A9DC-9A247F0DA6E6}" destId="{E69960FD-9455-4EA9-8B21-0DD40FA46EC4}" srcOrd="0" destOrd="0" presId="urn:microsoft.com/office/officeart/2005/8/layout/lProcess2"/>
    <dgm:cxn modelId="{CDC31ECE-157D-4580-B029-3B16C1D73BA2}" type="presOf" srcId="{1B41DC41-29F0-4922-BFC5-D6FC08605C24}" destId="{7C2DD678-83A9-4416-98A3-D2215E51EFB5}" srcOrd="0" destOrd="0" presId="urn:microsoft.com/office/officeart/2005/8/layout/lProcess2"/>
    <dgm:cxn modelId="{203ED4D3-6AC8-4E0F-A048-6DA3006D077C}" type="presOf" srcId="{49677473-F13B-4E53-9412-CC177F353BED}" destId="{1B2FA338-A8E4-4591-B4BA-03607918EF51}" srcOrd="0" destOrd="0" presId="urn:microsoft.com/office/officeart/2005/8/layout/lProcess2"/>
    <dgm:cxn modelId="{AB484BD9-96F0-45B1-8C6A-8FBEB16D23D5}" type="presOf" srcId="{0DA9B119-6ECB-42BE-8688-4B057AFBCBF0}" destId="{F3FED338-C5BD-42DA-8983-FFE939285093}" srcOrd="1" destOrd="0" presId="urn:microsoft.com/office/officeart/2005/8/layout/lProcess2"/>
    <dgm:cxn modelId="{94C966DA-E833-4497-8DB2-677B98A32810}" type="presOf" srcId="{398C4C62-02C4-4A91-B786-6B3C60549C0C}" destId="{F59AB848-F37F-451C-80C9-BEC55248F832}" srcOrd="0" destOrd="0" presId="urn:microsoft.com/office/officeart/2005/8/layout/lProcess2"/>
    <dgm:cxn modelId="{852EA6E0-7BB7-4316-800C-F3DD5102ED6C}" srcId="{B1295C8C-8D1F-43C6-82C9-E9A0C9D69E91}" destId="{90A9251E-CED8-49C1-A4DC-F7C529C4D672}" srcOrd="3" destOrd="0" parTransId="{0DF9A122-293E-40B5-BDD7-3CCC8871EAE5}" sibTransId="{5C5987DB-52E3-4270-9167-ADF45E6D9B58}"/>
    <dgm:cxn modelId="{050FAFEF-930A-4126-A547-7BE7741083AA}" srcId="{B1295C8C-8D1F-43C6-82C9-E9A0C9D69E91}" destId="{398C4C62-02C4-4A91-B786-6B3C60549C0C}" srcOrd="1" destOrd="0" parTransId="{710BAE6A-1D03-4BB0-8C25-75B698134579}" sibTransId="{A606B13E-BFAD-4B31-AAA7-E78B10EBF07E}"/>
    <dgm:cxn modelId="{D3A00FF5-3304-4901-9562-EC639CD7F324}" srcId="{1B41DC41-29F0-4922-BFC5-D6FC08605C24}" destId="{BD1BBF98-0215-4BFF-9C05-B26179FB2050}" srcOrd="2" destOrd="0" parTransId="{16C5818F-9050-4D12-9728-2B979592B577}" sibTransId="{EBFEE780-AC9A-49F8-B8E8-665576349FC1}"/>
    <dgm:cxn modelId="{1C7B4239-6713-423C-AAA7-0393DAE00173}" type="presParOf" srcId="{4B1FE1BE-CD9E-4AD3-A91E-984C16288B6C}" destId="{90BC342E-BF38-4CD0-87DB-D9C74E209B28}" srcOrd="0" destOrd="0" presId="urn:microsoft.com/office/officeart/2005/8/layout/lProcess2"/>
    <dgm:cxn modelId="{1EA52FC1-9AA3-4405-BEA7-E6FCB2123E11}" type="presParOf" srcId="{90BC342E-BF38-4CD0-87DB-D9C74E209B28}" destId="{12110D7A-3803-4F55-BE2C-D1CB2F4C49A7}" srcOrd="0" destOrd="0" presId="urn:microsoft.com/office/officeart/2005/8/layout/lProcess2"/>
    <dgm:cxn modelId="{E7B46812-55E7-4A25-B95D-C8CD3338582C}" type="presParOf" srcId="{90BC342E-BF38-4CD0-87DB-D9C74E209B28}" destId="{914BB7C3-C39B-4C09-AD22-986029530960}" srcOrd="1" destOrd="0" presId="urn:microsoft.com/office/officeart/2005/8/layout/lProcess2"/>
    <dgm:cxn modelId="{B6200ED6-907D-4816-A8B7-395903F09B83}" type="presParOf" srcId="{90BC342E-BF38-4CD0-87DB-D9C74E209B28}" destId="{769744B8-2CD0-4465-A47D-843DE8ECF30E}" srcOrd="2" destOrd="0" presId="urn:microsoft.com/office/officeart/2005/8/layout/lProcess2"/>
    <dgm:cxn modelId="{B372BE94-9487-415E-956A-813B05C257AE}" type="presParOf" srcId="{769744B8-2CD0-4465-A47D-843DE8ECF30E}" destId="{F7875162-D2AD-4CD8-983C-6DC5F99E1A61}" srcOrd="0" destOrd="0" presId="urn:microsoft.com/office/officeart/2005/8/layout/lProcess2"/>
    <dgm:cxn modelId="{CF544C47-CD40-4444-A063-D5F876B95233}" type="presParOf" srcId="{F7875162-D2AD-4CD8-983C-6DC5F99E1A61}" destId="{8E892F08-8918-4B1D-B342-06DCBDF3F14A}" srcOrd="0" destOrd="0" presId="urn:microsoft.com/office/officeart/2005/8/layout/lProcess2"/>
    <dgm:cxn modelId="{23D641CF-1D1C-46FF-8981-2DB964C7DAC9}" type="presParOf" srcId="{F7875162-D2AD-4CD8-983C-6DC5F99E1A61}" destId="{43D9886F-7578-4E44-832E-DAD0F4296174}" srcOrd="1" destOrd="0" presId="urn:microsoft.com/office/officeart/2005/8/layout/lProcess2"/>
    <dgm:cxn modelId="{D4953D8F-5DE5-4CCC-BFBC-7191AB8A9A5D}" type="presParOf" srcId="{F7875162-D2AD-4CD8-983C-6DC5F99E1A61}" destId="{CB5CC0F7-AF8C-441B-A28E-B6DB4CE20C9A}" srcOrd="2" destOrd="0" presId="urn:microsoft.com/office/officeart/2005/8/layout/lProcess2"/>
    <dgm:cxn modelId="{8EBAAB81-26A7-4A3D-9AC7-E98A08BDD052}" type="presParOf" srcId="{F7875162-D2AD-4CD8-983C-6DC5F99E1A61}" destId="{69576C12-D92D-4CC7-8373-5E509846EFE4}" srcOrd="3" destOrd="0" presId="urn:microsoft.com/office/officeart/2005/8/layout/lProcess2"/>
    <dgm:cxn modelId="{70DBC093-5CDC-44D2-A488-12225F385C48}" type="presParOf" srcId="{F7875162-D2AD-4CD8-983C-6DC5F99E1A61}" destId="{51B11F5F-7130-4DC5-8B47-3B5DDF593487}" srcOrd="4" destOrd="0" presId="urn:microsoft.com/office/officeart/2005/8/layout/lProcess2"/>
    <dgm:cxn modelId="{1868DF68-30D8-4600-81DF-246ADE74D4E7}" type="presParOf" srcId="{F7875162-D2AD-4CD8-983C-6DC5F99E1A61}" destId="{5E60004B-B00A-4837-9A1E-4D0B9DFB1CC0}" srcOrd="5" destOrd="0" presId="urn:microsoft.com/office/officeart/2005/8/layout/lProcess2"/>
    <dgm:cxn modelId="{B9C0FAD4-0807-4596-B7A7-7EFA1636618C}" type="presParOf" srcId="{F7875162-D2AD-4CD8-983C-6DC5F99E1A61}" destId="{1B2FA338-A8E4-4591-B4BA-03607918EF51}" srcOrd="6" destOrd="0" presId="urn:microsoft.com/office/officeart/2005/8/layout/lProcess2"/>
    <dgm:cxn modelId="{77887FA0-16D5-4851-916C-F2BB3A8A881E}" type="presParOf" srcId="{F7875162-D2AD-4CD8-983C-6DC5F99E1A61}" destId="{5EF3642A-266D-4567-8465-4591F08CDF85}" srcOrd="7" destOrd="0" presId="urn:microsoft.com/office/officeart/2005/8/layout/lProcess2"/>
    <dgm:cxn modelId="{3644CD22-F3DB-453F-9CE6-7DD590A334A4}" type="presParOf" srcId="{F7875162-D2AD-4CD8-983C-6DC5F99E1A61}" destId="{E69960FD-9455-4EA9-8B21-0DD40FA46EC4}" srcOrd="8" destOrd="0" presId="urn:microsoft.com/office/officeart/2005/8/layout/lProcess2"/>
    <dgm:cxn modelId="{59B5DBCB-C737-470F-9C8C-29416ABE8A5F}" type="presParOf" srcId="{4B1FE1BE-CD9E-4AD3-A91E-984C16288B6C}" destId="{47441A30-8BB6-46B1-8790-1C796DF097DD}" srcOrd="1" destOrd="0" presId="urn:microsoft.com/office/officeart/2005/8/layout/lProcess2"/>
    <dgm:cxn modelId="{79D1F5C3-8D3F-45C0-ADBF-5CD36CAC1070}" type="presParOf" srcId="{4B1FE1BE-CD9E-4AD3-A91E-984C16288B6C}" destId="{2CB256C0-3A6C-4FD6-B3B8-D2AC4CC26059}" srcOrd="2" destOrd="0" presId="urn:microsoft.com/office/officeart/2005/8/layout/lProcess2"/>
    <dgm:cxn modelId="{EF81DA23-3B72-45F8-ABC2-8C5A0922CD48}" type="presParOf" srcId="{2CB256C0-3A6C-4FD6-B3B8-D2AC4CC26059}" destId="{01EB8CA6-691A-47E9-BAA6-AF1D6B67CB66}" srcOrd="0" destOrd="0" presId="urn:microsoft.com/office/officeart/2005/8/layout/lProcess2"/>
    <dgm:cxn modelId="{378232B0-D1FF-486E-AC7B-A071F1A865C3}" type="presParOf" srcId="{2CB256C0-3A6C-4FD6-B3B8-D2AC4CC26059}" destId="{99C45776-7253-4906-AFC0-944D26436CE7}" srcOrd="1" destOrd="0" presId="urn:microsoft.com/office/officeart/2005/8/layout/lProcess2"/>
    <dgm:cxn modelId="{6ADB0943-79A4-48AC-B94D-80290E2C45B4}" type="presParOf" srcId="{2CB256C0-3A6C-4FD6-B3B8-D2AC4CC26059}" destId="{C804B110-2C27-4D14-986B-AD07433018CF}" srcOrd="2" destOrd="0" presId="urn:microsoft.com/office/officeart/2005/8/layout/lProcess2"/>
    <dgm:cxn modelId="{78788F54-CBEA-4CA6-B0AB-34AD3F91A045}" type="presParOf" srcId="{C804B110-2C27-4D14-986B-AD07433018CF}" destId="{11E400A0-71BE-4BD3-93FF-84896A0BC0CF}" srcOrd="0" destOrd="0" presId="urn:microsoft.com/office/officeart/2005/8/layout/lProcess2"/>
    <dgm:cxn modelId="{E714E1B9-9584-4E19-B5D6-50C22BD04440}" type="presParOf" srcId="{11E400A0-71BE-4BD3-93FF-84896A0BC0CF}" destId="{0A1C354B-ACC9-4716-9D78-D3DE31022A7B}" srcOrd="0" destOrd="0" presId="urn:microsoft.com/office/officeart/2005/8/layout/lProcess2"/>
    <dgm:cxn modelId="{ABEEF825-A09A-435A-B435-C5F73EDA2F40}" type="presParOf" srcId="{11E400A0-71BE-4BD3-93FF-84896A0BC0CF}" destId="{0C73704C-5F68-4695-941E-27EACEF71BA1}" srcOrd="1" destOrd="0" presId="urn:microsoft.com/office/officeart/2005/8/layout/lProcess2"/>
    <dgm:cxn modelId="{AC64B6E8-178D-44BD-A6FA-7BD7CED19474}" type="presParOf" srcId="{11E400A0-71BE-4BD3-93FF-84896A0BC0CF}" destId="{F59AB848-F37F-451C-80C9-BEC55248F832}" srcOrd="2" destOrd="0" presId="urn:microsoft.com/office/officeart/2005/8/layout/lProcess2"/>
    <dgm:cxn modelId="{85C2E876-7BF9-4BD6-8D85-C2F5BD830009}" type="presParOf" srcId="{11E400A0-71BE-4BD3-93FF-84896A0BC0CF}" destId="{F85C44BD-2ADD-4B4B-8C1B-147E113984A6}" srcOrd="3" destOrd="0" presId="urn:microsoft.com/office/officeart/2005/8/layout/lProcess2"/>
    <dgm:cxn modelId="{4CD4740A-AE4B-4520-B3BE-60D539EB1965}" type="presParOf" srcId="{11E400A0-71BE-4BD3-93FF-84896A0BC0CF}" destId="{20B39057-0210-4E37-9A31-22269617D3B4}" srcOrd="4" destOrd="0" presId="urn:microsoft.com/office/officeart/2005/8/layout/lProcess2"/>
    <dgm:cxn modelId="{D4ECA310-E619-40C1-AAB4-0A453CECAB0F}" type="presParOf" srcId="{11E400A0-71BE-4BD3-93FF-84896A0BC0CF}" destId="{04FB260F-0168-4FCD-AB21-A13D41D9E633}" srcOrd="5" destOrd="0" presId="urn:microsoft.com/office/officeart/2005/8/layout/lProcess2"/>
    <dgm:cxn modelId="{250AA132-67D5-4314-985B-6541CBD44FC7}" type="presParOf" srcId="{11E400A0-71BE-4BD3-93FF-84896A0BC0CF}" destId="{81C32170-9C56-4498-82AE-90EA4DA50DC8}" srcOrd="6" destOrd="0" presId="urn:microsoft.com/office/officeart/2005/8/layout/lProcess2"/>
    <dgm:cxn modelId="{197E78A0-5922-4A20-B810-6C0BAC90DCAF}" type="presParOf" srcId="{4B1FE1BE-CD9E-4AD3-A91E-984C16288B6C}" destId="{48E726A3-781C-41DC-AC1E-B4AF22A3ACDE}" srcOrd="3" destOrd="0" presId="urn:microsoft.com/office/officeart/2005/8/layout/lProcess2"/>
    <dgm:cxn modelId="{F1FFF90B-741C-40E8-B804-0FABA6E3FF6A}" type="presParOf" srcId="{4B1FE1BE-CD9E-4AD3-A91E-984C16288B6C}" destId="{0D027718-C578-46F3-86A6-3CE1B9DB0C1B}" srcOrd="4" destOrd="0" presId="urn:microsoft.com/office/officeart/2005/8/layout/lProcess2"/>
    <dgm:cxn modelId="{B34208A5-BB56-4AE6-8CDC-89AE6068428E}" type="presParOf" srcId="{0D027718-C578-46F3-86A6-3CE1B9DB0C1B}" destId="{7C2DD678-83A9-4416-98A3-D2215E51EFB5}" srcOrd="0" destOrd="0" presId="urn:microsoft.com/office/officeart/2005/8/layout/lProcess2"/>
    <dgm:cxn modelId="{60E3109F-3BCA-4C6C-AA80-719FE2B65B30}" type="presParOf" srcId="{0D027718-C578-46F3-86A6-3CE1B9DB0C1B}" destId="{DDB75E9E-8629-4747-8554-DCE89A3ACA93}" srcOrd="1" destOrd="0" presId="urn:microsoft.com/office/officeart/2005/8/layout/lProcess2"/>
    <dgm:cxn modelId="{E0FA2CA9-5DD7-40E9-B263-5149E81784AD}" type="presParOf" srcId="{0D027718-C578-46F3-86A6-3CE1B9DB0C1B}" destId="{519987FA-EE79-4250-B4B5-04C5E8F7916D}" srcOrd="2" destOrd="0" presId="urn:microsoft.com/office/officeart/2005/8/layout/lProcess2"/>
    <dgm:cxn modelId="{242A0AF9-11A9-44D3-A50A-1A0A2BE38A87}" type="presParOf" srcId="{519987FA-EE79-4250-B4B5-04C5E8F7916D}" destId="{0B6DCF5B-8B11-4E88-B220-682CA254FE7E}" srcOrd="0" destOrd="0" presId="urn:microsoft.com/office/officeart/2005/8/layout/lProcess2"/>
    <dgm:cxn modelId="{B95E32C2-DF62-492D-B1D2-8C3656F36053}" type="presParOf" srcId="{0B6DCF5B-8B11-4E88-B220-682CA254FE7E}" destId="{3F40F5E3-F9FA-4614-B5A1-A112BF30EDCD}" srcOrd="0" destOrd="0" presId="urn:microsoft.com/office/officeart/2005/8/layout/lProcess2"/>
    <dgm:cxn modelId="{9B516772-B033-4D48-A1C7-79D5A3F744AB}" type="presParOf" srcId="{0B6DCF5B-8B11-4E88-B220-682CA254FE7E}" destId="{56289954-EC04-4193-84E0-CA25BF27E525}" srcOrd="1" destOrd="0" presId="urn:microsoft.com/office/officeart/2005/8/layout/lProcess2"/>
    <dgm:cxn modelId="{ACCFC9D3-01F2-49DD-A5AC-D8C772462EA9}" type="presParOf" srcId="{0B6DCF5B-8B11-4E88-B220-682CA254FE7E}" destId="{1D3BD6F4-52A1-472E-933F-C10ED4916727}" srcOrd="2" destOrd="0" presId="urn:microsoft.com/office/officeart/2005/8/layout/lProcess2"/>
    <dgm:cxn modelId="{FC0773EB-7D28-4F38-8630-2CE3F4819AD2}" type="presParOf" srcId="{0B6DCF5B-8B11-4E88-B220-682CA254FE7E}" destId="{090B304F-42F0-4BF7-968B-263A5ACF256A}" srcOrd="3" destOrd="0" presId="urn:microsoft.com/office/officeart/2005/8/layout/lProcess2"/>
    <dgm:cxn modelId="{729871D7-D440-4E55-BEFE-C28AE47A5009}" type="presParOf" srcId="{0B6DCF5B-8B11-4E88-B220-682CA254FE7E}" destId="{93E2369D-51CC-4B1F-8100-B9A35902E4E6}" srcOrd="4" destOrd="0" presId="urn:microsoft.com/office/officeart/2005/8/layout/lProcess2"/>
    <dgm:cxn modelId="{B639B9F4-37C0-4588-9B37-2EFB10623269}" type="presParOf" srcId="{4B1FE1BE-CD9E-4AD3-A91E-984C16288B6C}" destId="{626FA09A-0995-42E2-BE09-6F2693FB1C19}" srcOrd="5" destOrd="0" presId="urn:microsoft.com/office/officeart/2005/8/layout/lProcess2"/>
    <dgm:cxn modelId="{60511FAC-B38D-42A7-AF0B-7076C78D57D6}" type="presParOf" srcId="{4B1FE1BE-CD9E-4AD3-A91E-984C16288B6C}" destId="{3D02ACCB-DCE1-4D70-8F73-67172DEA6B3E}" srcOrd="6" destOrd="0" presId="urn:microsoft.com/office/officeart/2005/8/layout/lProcess2"/>
    <dgm:cxn modelId="{D93816D2-2EC6-4D61-B6BC-F6A3FB421B43}" type="presParOf" srcId="{3D02ACCB-DCE1-4D70-8F73-67172DEA6B3E}" destId="{366CE7FB-F139-4492-A6E0-71852761DF86}" srcOrd="0" destOrd="0" presId="urn:microsoft.com/office/officeart/2005/8/layout/lProcess2"/>
    <dgm:cxn modelId="{7D3718FB-E694-4D18-909F-A9D009B3DCFA}" type="presParOf" srcId="{3D02ACCB-DCE1-4D70-8F73-67172DEA6B3E}" destId="{F3FED338-C5BD-42DA-8983-FFE939285093}" srcOrd="1" destOrd="0" presId="urn:microsoft.com/office/officeart/2005/8/layout/lProcess2"/>
    <dgm:cxn modelId="{7EBAA1B2-FEB8-4804-B3A6-8F3D72730B23}" type="presParOf" srcId="{3D02ACCB-DCE1-4D70-8F73-67172DEA6B3E}" destId="{CC24E8CB-A0FD-4C1B-B444-2507AC2B27CD}" srcOrd="2" destOrd="0" presId="urn:microsoft.com/office/officeart/2005/8/layout/lProcess2"/>
    <dgm:cxn modelId="{05FE7C56-9C06-4BA3-BE76-BC7028F47B9C}" type="presParOf" srcId="{CC24E8CB-A0FD-4C1B-B444-2507AC2B27CD}" destId="{3AB7BDEF-3BB7-48D0-A32D-E69654101748}" srcOrd="0" destOrd="0" presId="urn:microsoft.com/office/officeart/2005/8/layout/lProcess2"/>
    <dgm:cxn modelId="{E8DC06F2-5AE9-43A7-A6E8-33093EAE9089}" type="presParOf" srcId="{3AB7BDEF-3BB7-48D0-A32D-E69654101748}" destId="{3F8D3CF5-AFBF-4102-8CDA-A0464276ED3D}" srcOrd="0" destOrd="0" presId="urn:microsoft.com/office/officeart/2005/8/layout/lProcess2"/>
    <dgm:cxn modelId="{6B0FAC0D-8E6F-4764-8763-F333D668286F}" type="presParOf" srcId="{3AB7BDEF-3BB7-48D0-A32D-E69654101748}" destId="{696ACCBE-970B-485B-A0DD-208F75750DDC}" srcOrd="1" destOrd="0" presId="urn:microsoft.com/office/officeart/2005/8/layout/lProcess2"/>
    <dgm:cxn modelId="{3023B4B0-EA64-472A-A5F7-3AD1616050EB}" type="presParOf" srcId="{3AB7BDEF-3BB7-48D0-A32D-E69654101748}" destId="{92AF754A-2224-4CE7-95AC-7B9935EB44D5}" srcOrd="2" destOrd="0" presId="urn:microsoft.com/office/officeart/2005/8/layout/lProcess2"/>
    <dgm:cxn modelId="{78718EA1-3F54-4DAC-9E42-77D9D12D32B2}" type="presParOf" srcId="{4B1FE1BE-CD9E-4AD3-A91E-984C16288B6C}" destId="{BEB08035-BF37-442E-ABA8-25BA754299EC}" srcOrd="7" destOrd="0" presId="urn:microsoft.com/office/officeart/2005/8/layout/lProcess2"/>
    <dgm:cxn modelId="{1992A78C-D31B-4E84-BA0E-EF22552643E0}" type="presParOf" srcId="{4B1FE1BE-CD9E-4AD3-A91E-984C16288B6C}" destId="{1222BB5D-FBDA-425C-8302-B9D97CDC50C6}" srcOrd="8" destOrd="0" presId="urn:microsoft.com/office/officeart/2005/8/layout/lProcess2"/>
    <dgm:cxn modelId="{76DDAA64-95DD-47B1-AF2F-F3CDFB71A37B}" type="presParOf" srcId="{1222BB5D-FBDA-425C-8302-B9D97CDC50C6}" destId="{D66E26FE-E225-451F-9985-96245C0A4B97}" srcOrd="0" destOrd="0" presId="urn:microsoft.com/office/officeart/2005/8/layout/lProcess2"/>
    <dgm:cxn modelId="{46CA7B6E-4462-4242-8A93-D7DEDF40B0E0}" type="presParOf" srcId="{1222BB5D-FBDA-425C-8302-B9D97CDC50C6}" destId="{987C3468-FBD5-4F15-A2ED-045F8F79D67D}" srcOrd="1" destOrd="0" presId="urn:microsoft.com/office/officeart/2005/8/layout/lProcess2"/>
    <dgm:cxn modelId="{338802D9-89EA-47A2-9F5D-9B117F2AF68F}" type="presParOf" srcId="{1222BB5D-FBDA-425C-8302-B9D97CDC50C6}" destId="{9DABB90F-B236-4A46-BD5D-51B55A4ECBCF}" srcOrd="2" destOrd="0" presId="urn:microsoft.com/office/officeart/2005/8/layout/lProcess2"/>
    <dgm:cxn modelId="{5831EB7C-3576-45D3-960D-1919D75FDCBA}" type="presParOf" srcId="{9DABB90F-B236-4A46-BD5D-51B55A4ECBCF}" destId="{72D32FC3-E0D2-463C-B2B6-F026161416DC}" srcOrd="0" destOrd="0" presId="urn:microsoft.com/office/officeart/2005/8/layout/lProcess2"/>
    <dgm:cxn modelId="{B37CBB73-6068-4358-8582-8A4A04A76F56}" type="presParOf" srcId="{72D32FC3-E0D2-463C-B2B6-F026161416DC}" destId="{3E4B6CE0-681B-45DF-9982-AA7DA090C559}" srcOrd="0" destOrd="0" presId="urn:microsoft.com/office/officeart/2005/8/layout/lProcess2"/>
    <dgm:cxn modelId="{F0F65242-6A8A-4DEC-BF0C-5607F39D8BB5}" type="presParOf" srcId="{72D32FC3-E0D2-463C-B2B6-F026161416DC}" destId="{7DC0313C-6D9F-45D7-8A9C-F39C54A833AB}" srcOrd="1" destOrd="0" presId="urn:microsoft.com/office/officeart/2005/8/layout/lProcess2"/>
    <dgm:cxn modelId="{39563DFE-5D82-419E-B031-C0E159BBD253}" type="presParOf" srcId="{72D32FC3-E0D2-463C-B2B6-F026161416DC}" destId="{D174627E-F946-4ED7-B50E-D0642709D11F}" srcOrd="2" destOrd="0" presId="urn:microsoft.com/office/officeart/2005/8/layout/lProcess2"/>
    <dgm:cxn modelId="{2C4C3BB5-C6B8-42E3-A15A-31ADE3B2F21A}" type="presParOf" srcId="{72D32FC3-E0D2-463C-B2B6-F026161416DC}" destId="{C2444C8F-1134-4FB9-B072-817EB8D80F8A}" srcOrd="3" destOrd="0" presId="urn:microsoft.com/office/officeart/2005/8/layout/lProcess2"/>
    <dgm:cxn modelId="{18A22787-4541-4AFE-8C95-91D5E1577901}" type="presParOf" srcId="{72D32FC3-E0D2-463C-B2B6-F026161416DC}" destId="{4FAAE2F8-C906-4F1F-A176-3E5C65AA4207}" srcOrd="4" destOrd="0" presId="urn:microsoft.com/office/officeart/2005/8/layout/lProcess2"/>
    <dgm:cxn modelId="{4CB73EE3-1751-4632-96B1-9FCA395B4A6E}" type="presParOf" srcId="{72D32FC3-E0D2-463C-B2B6-F026161416DC}" destId="{F8B44DA2-DEE4-4FD4-A57A-8D9226176BA2}" srcOrd="5" destOrd="0" presId="urn:microsoft.com/office/officeart/2005/8/layout/lProcess2"/>
    <dgm:cxn modelId="{C6BF0608-0924-4DFA-82DC-C10EF1B22AFD}" type="presParOf" srcId="{72D32FC3-E0D2-463C-B2B6-F026161416DC}" destId="{22CD5896-F2BB-4C0D-8CB0-EA2995B6F1D5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10D7A-3803-4F55-BE2C-D1CB2F4C49A7}">
      <dsp:nvSpPr>
        <dsp:cNvPr id="0" name=""/>
        <dsp:cNvSpPr/>
      </dsp:nvSpPr>
      <dsp:spPr>
        <a:xfrm>
          <a:off x="6489" y="0"/>
          <a:ext cx="2277364" cy="5905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Interfaces</a:t>
          </a:r>
        </a:p>
      </dsp:txBody>
      <dsp:txXfrm>
        <a:off x="6489" y="0"/>
        <a:ext cx="2277364" cy="1771789"/>
      </dsp:txXfrm>
    </dsp:sp>
    <dsp:sp modelId="{8E892F08-8918-4B1D-B342-06DCBDF3F14A}">
      <dsp:nvSpPr>
        <dsp:cNvPr id="0" name=""/>
        <dsp:cNvSpPr/>
      </dsp:nvSpPr>
      <dsp:spPr>
        <a:xfrm>
          <a:off x="234226" y="1772906"/>
          <a:ext cx="1821891" cy="6832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Pantalla Inicio (Presentación)</a:t>
          </a:r>
        </a:p>
      </dsp:txBody>
      <dsp:txXfrm>
        <a:off x="254237" y="1792917"/>
        <a:ext cx="1781869" cy="643215"/>
      </dsp:txXfrm>
    </dsp:sp>
    <dsp:sp modelId="{CB5CC0F7-AF8C-441B-A28E-B6DB4CE20C9A}">
      <dsp:nvSpPr>
        <dsp:cNvPr id="0" name=""/>
        <dsp:cNvSpPr/>
      </dsp:nvSpPr>
      <dsp:spPr>
        <a:xfrm>
          <a:off x="234226" y="2561257"/>
          <a:ext cx="1821891" cy="6832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Pantalla Log-in</a:t>
          </a:r>
        </a:p>
      </dsp:txBody>
      <dsp:txXfrm>
        <a:off x="254237" y="2581268"/>
        <a:ext cx="1781869" cy="643215"/>
      </dsp:txXfrm>
    </dsp:sp>
    <dsp:sp modelId="{51B11F5F-7130-4DC5-8B47-3B5DDF593487}">
      <dsp:nvSpPr>
        <dsp:cNvPr id="0" name=""/>
        <dsp:cNvSpPr/>
      </dsp:nvSpPr>
      <dsp:spPr>
        <a:xfrm>
          <a:off x="234226" y="3349608"/>
          <a:ext cx="1821891" cy="6832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Pantalla Preferencias (Primera interacción)</a:t>
          </a:r>
        </a:p>
      </dsp:txBody>
      <dsp:txXfrm>
        <a:off x="254237" y="3369619"/>
        <a:ext cx="1781869" cy="643215"/>
      </dsp:txXfrm>
    </dsp:sp>
    <dsp:sp modelId="{1B2FA338-A8E4-4591-B4BA-03607918EF51}">
      <dsp:nvSpPr>
        <dsp:cNvPr id="0" name=""/>
        <dsp:cNvSpPr/>
      </dsp:nvSpPr>
      <dsp:spPr>
        <a:xfrm>
          <a:off x="234226" y="4137959"/>
          <a:ext cx="1821891" cy="6832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Pantalla Despliegue de Videos</a:t>
          </a:r>
        </a:p>
      </dsp:txBody>
      <dsp:txXfrm>
        <a:off x="254237" y="4157970"/>
        <a:ext cx="1781869" cy="643215"/>
      </dsp:txXfrm>
    </dsp:sp>
    <dsp:sp modelId="{E69960FD-9455-4EA9-8B21-0DD40FA46EC4}">
      <dsp:nvSpPr>
        <dsp:cNvPr id="0" name=""/>
        <dsp:cNvSpPr/>
      </dsp:nvSpPr>
      <dsp:spPr>
        <a:xfrm>
          <a:off x="234226" y="4926310"/>
          <a:ext cx="1821891" cy="6832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Pantalla Estados de ánimo</a:t>
          </a:r>
        </a:p>
      </dsp:txBody>
      <dsp:txXfrm>
        <a:off x="254237" y="4946321"/>
        <a:ext cx="1781869" cy="643215"/>
      </dsp:txXfrm>
    </dsp:sp>
    <dsp:sp modelId="{01EB8CA6-691A-47E9-BAA6-AF1D6B67CB66}">
      <dsp:nvSpPr>
        <dsp:cNvPr id="0" name=""/>
        <dsp:cNvSpPr/>
      </dsp:nvSpPr>
      <dsp:spPr>
        <a:xfrm>
          <a:off x="2454657" y="0"/>
          <a:ext cx="2277364" cy="5905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Servicios</a:t>
          </a:r>
        </a:p>
      </dsp:txBody>
      <dsp:txXfrm>
        <a:off x="2454657" y="0"/>
        <a:ext cx="2277364" cy="1771789"/>
      </dsp:txXfrm>
    </dsp:sp>
    <dsp:sp modelId="{0A1C354B-ACC9-4716-9D78-D3DE31022A7B}">
      <dsp:nvSpPr>
        <dsp:cNvPr id="0" name=""/>
        <dsp:cNvSpPr/>
      </dsp:nvSpPr>
      <dsp:spPr>
        <a:xfrm>
          <a:off x="2682393" y="1771933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Verificar preferencias </a:t>
          </a:r>
        </a:p>
      </dsp:txBody>
      <dsp:txXfrm>
        <a:off x="2707592" y="1797132"/>
        <a:ext cx="1771493" cy="809975"/>
      </dsp:txXfrm>
    </dsp:sp>
    <dsp:sp modelId="{F59AB848-F37F-451C-80C9-BEC55248F832}">
      <dsp:nvSpPr>
        <dsp:cNvPr id="0" name=""/>
        <dsp:cNvSpPr/>
      </dsp:nvSpPr>
      <dsp:spPr>
        <a:xfrm>
          <a:off x="2682393" y="2764671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Verificar Estados de Ánimo</a:t>
          </a:r>
        </a:p>
      </dsp:txBody>
      <dsp:txXfrm>
        <a:off x="2707592" y="2789870"/>
        <a:ext cx="1771493" cy="809975"/>
      </dsp:txXfrm>
    </dsp:sp>
    <dsp:sp modelId="{20B39057-0210-4E37-9A31-22269617D3B4}">
      <dsp:nvSpPr>
        <dsp:cNvPr id="0" name=""/>
        <dsp:cNvSpPr/>
      </dsp:nvSpPr>
      <dsp:spPr>
        <a:xfrm>
          <a:off x="2682393" y="3757410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Procesar Datos</a:t>
          </a:r>
        </a:p>
      </dsp:txBody>
      <dsp:txXfrm>
        <a:off x="2707592" y="3782609"/>
        <a:ext cx="1771493" cy="809975"/>
      </dsp:txXfrm>
    </dsp:sp>
    <dsp:sp modelId="{81C32170-9C56-4498-82AE-90EA4DA50DC8}">
      <dsp:nvSpPr>
        <dsp:cNvPr id="0" name=""/>
        <dsp:cNvSpPr/>
      </dsp:nvSpPr>
      <dsp:spPr>
        <a:xfrm>
          <a:off x="2682393" y="4750148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Log-in</a:t>
          </a:r>
        </a:p>
      </dsp:txBody>
      <dsp:txXfrm>
        <a:off x="2707592" y="4775347"/>
        <a:ext cx="1771493" cy="809975"/>
      </dsp:txXfrm>
    </dsp:sp>
    <dsp:sp modelId="{7C2DD678-83A9-4416-98A3-D2215E51EFB5}">
      <dsp:nvSpPr>
        <dsp:cNvPr id="0" name=""/>
        <dsp:cNvSpPr/>
      </dsp:nvSpPr>
      <dsp:spPr>
        <a:xfrm>
          <a:off x="4902824" y="0"/>
          <a:ext cx="2277364" cy="5905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Controlador</a:t>
          </a:r>
        </a:p>
      </dsp:txBody>
      <dsp:txXfrm>
        <a:off x="4902824" y="0"/>
        <a:ext cx="2277364" cy="1771789"/>
      </dsp:txXfrm>
    </dsp:sp>
    <dsp:sp modelId="{3F40F5E3-F9FA-4614-B5A1-A112BF30EDCD}">
      <dsp:nvSpPr>
        <dsp:cNvPr id="0" name=""/>
        <dsp:cNvSpPr/>
      </dsp:nvSpPr>
      <dsp:spPr>
        <a:xfrm>
          <a:off x="5130561" y="1772293"/>
          <a:ext cx="1821891" cy="1160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Validación</a:t>
          </a:r>
        </a:p>
      </dsp:txBody>
      <dsp:txXfrm>
        <a:off x="5164545" y="1806277"/>
        <a:ext cx="1753923" cy="1092317"/>
      </dsp:txXfrm>
    </dsp:sp>
    <dsp:sp modelId="{1D3BD6F4-52A1-472E-933F-C10ED4916727}">
      <dsp:nvSpPr>
        <dsp:cNvPr id="0" name=""/>
        <dsp:cNvSpPr/>
      </dsp:nvSpPr>
      <dsp:spPr>
        <a:xfrm>
          <a:off x="5130561" y="3111084"/>
          <a:ext cx="1821891" cy="1160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Videos preferidos</a:t>
          </a:r>
        </a:p>
      </dsp:txBody>
      <dsp:txXfrm>
        <a:off x="5164545" y="3145068"/>
        <a:ext cx="1753923" cy="1092317"/>
      </dsp:txXfrm>
    </dsp:sp>
    <dsp:sp modelId="{93E2369D-51CC-4B1F-8100-B9A35902E4E6}">
      <dsp:nvSpPr>
        <dsp:cNvPr id="0" name=""/>
        <dsp:cNvSpPr/>
      </dsp:nvSpPr>
      <dsp:spPr>
        <a:xfrm>
          <a:off x="5130561" y="4449875"/>
          <a:ext cx="1821891" cy="11602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Videos en base al estado de ánimo</a:t>
          </a:r>
        </a:p>
      </dsp:txBody>
      <dsp:txXfrm>
        <a:off x="5164545" y="4483859"/>
        <a:ext cx="1753923" cy="1092317"/>
      </dsp:txXfrm>
    </dsp:sp>
    <dsp:sp modelId="{366CE7FB-F139-4492-A6E0-71852761DF86}">
      <dsp:nvSpPr>
        <dsp:cNvPr id="0" name=""/>
        <dsp:cNvSpPr/>
      </dsp:nvSpPr>
      <dsp:spPr>
        <a:xfrm>
          <a:off x="7350991" y="0"/>
          <a:ext cx="2277364" cy="5905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Servicios</a:t>
          </a:r>
        </a:p>
      </dsp:txBody>
      <dsp:txXfrm>
        <a:off x="7350991" y="0"/>
        <a:ext cx="2277364" cy="1771789"/>
      </dsp:txXfrm>
    </dsp:sp>
    <dsp:sp modelId="{3F8D3CF5-AFBF-4102-8CDA-A0464276ED3D}">
      <dsp:nvSpPr>
        <dsp:cNvPr id="0" name=""/>
        <dsp:cNvSpPr/>
      </dsp:nvSpPr>
      <dsp:spPr>
        <a:xfrm>
          <a:off x="7578728" y="1773519"/>
          <a:ext cx="1821891" cy="17807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API Facebook</a:t>
          </a:r>
        </a:p>
      </dsp:txBody>
      <dsp:txXfrm>
        <a:off x="7630884" y="1825675"/>
        <a:ext cx="1717579" cy="1676416"/>
      </dsp:txXfrm>
    </dsp:sp>
    <dsp:sp modelId="{92AF754A-2224-4CE7-95AC-7B9935EB44D5}">
      <dsp:nvSpPr>
        <dsp:cNvPr id="0" name=""/>
        <dsp:cNvSpPr/>
      </dsp:nvSpPr>
      <dsp:spPr>
        <a:xfrm>
          <a:off x="7578728" y="3828206"/>
          <a:ext cx="1821891" cy="17807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API Google+</a:t>
          </a:r>
        </a:p>
      </dsp:txBody>
      <dsp:txXfrm>
        <a:off x="7630884" y="3880362"/>
        <a:ext cx="1717579" cy="1676416"/>
      </dsp:txXfrm>
    </dsp:sp>
    <dsp:sp modelId="{D66E26FE-E225-451F-9985-96245C0A4B97}">
      <dsp:nvSpPr>
        <dsp:cNvPr id="0" name=""/>
        <dsp:cNvSpPr/>
      </dsp:nvSpPr>
      <dsp:spPr>
        <a:xfrm>
          <a:off x="9799159" y="0"/>
          <a:ext cx="2277364" cy="59059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noProof="0" dirty="0"/>
            <a:t>Modelo</a:t>
          </a:r>
        </a:p>
      </dsp:txBody>
      <dsp:txXfrm>
        <a:off x="9799159" y="0"/>
        <a:ext cx="2277364" cy="1771789"/>
      </dsp:txXfrm>
    </dsp:sp>
    <dsp:sp modelId="{3E4B6CE0-681B-45DF-9982-AA7DA090C559}">
      <dsp:nvSpPr>
        <dsp:cNvPr id="0" name=""/>
        <dsp:cNvSpPr/>
      </dsp:nvSpPr>
      <dsp:spPr>
        <a:xfrm>
          <a:off x="10026895" y="1771933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Usuario</a:t>
          </a:r>
        </a:p>
      </dsp:txBody>
      <dsp:txXfrm>
        <a:off x="10052094" y="1797132"/>
        <a:ext cx="1771493" cy="809975"/>
      </dsp:txXfrm>
    </dsp:sp>
    <dsp:sp modelId="{D174627E-F946-4ED7-B50E-D0642709D11F}">
      <dsp:nvSpPr>
        <dsp:cNvPr id="0" name=""/>
        <dsp:cNvSpPr/>
      </dsp:nvSpPr>
      <dsp:spPr>
        <a:xfrm>
          <a:off x="10026895" y="2764671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Videos</a:t>
          </a:r>
        </a:p>
      </dsp:txBody>
      <dsp:txXfrm>
        <a:off x="10052094" y="2789870"/>
        <a:ext cx="1771493" cy="809975"/>
      </dsp:txXfrm>
    </dsp:sp>
    <dsp:sp modelId="{4FAAE2F8-C906-4F1F-A176-3E5C65AA4207}">
      <dsp:nvSpPr>
        <dsp:cNvPr id="0" name=""/>
        <dsp:cNvSpPr/>
      </dsp:nvSpPr>
      <dsp:spPr>
        <a:xfrm>
          <a:off x="10026895" y="3757410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Estados de animo</a:t>
          </a:r>
        </a:p>
      </dsp:txBody>
      <dsp:txXfrm>
        <a:off x="10052094" y="3782609"/>
        <a:ext cx="1771493" cy="809975"/>
      </dsp:txXfrm>
    </dsp:sp>
    <dsp:sp modelId="{22CD5896-F2BB-4C0D-8CB0-EA2995B6F1D5}">
      <dsp:nvSpPr>
        <dsp:cNvPr id="0" name=""/>
        <dsp:cNvSpPr/>
      </dsp:nvSpPr>
      <dsp:spPr>
        <a:xfrm>
          <a:off x="10026895" y="4750148"/>
          <a:ext cx="1821891" cy="8603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Preferencias</a:t>
          </a:r>
        </a:p>
      </dsp:txBody>
      <dsp:txXfrm>
        <a:off x="10052094" y="4775347"/>
        <a:ext cx="1771493" cy="809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E281F9-787D-49F3-B2BF-D1EABABAFDDE}" type="datetime1">
              <a:rPr lang="es-ES" smtClean="0"/>
              <a:t>09/04/2018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2C917-0506-4D1B-9936-968776A60016}" type="datetime1">
              <a:rPr lang="es-ES" smtClean="0"/>
              <a:pPr/>
              <a:t>09/04/2018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5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854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79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174" y="-156519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4A564-A8A3-4995-B231-79FA52C25E2A}" type="datetime1">
              <a:rPr lang="es-ES" smtClean="0"/>
              <a:t>09/04/2018</a:t>
            </a:fld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61C81-3431-4B8A-8C65-3D90E75EEBC1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9BC7D2-B796-4513-B1CA-46F52E76D60A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698FE-5A07-43AB-9D57-40BA252BB510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34FB-4B19-47D6-A745-5911A8AB8A65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EAEA6D-C3B9-4EB7-9CC5-D6504D025DB0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F6B9F-1AE2-4487-A746-150509160729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14587-1CFF-4533-A42B-685B255DCA88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75DE0-38A9-4682-A74E-E2AD9B1B3269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D41346-2979-4D13-A781-E074C2636289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881872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73928554-57C8-4EDE-94A9-E162B9C637BA}" type="datetime1">
              <a:rPr lang="es-ES" noProof="0" smtClean="0"/>
              <a:t>09/04/2018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Presentación de propuestas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1"/>
            <a:ext cx="9601200" cy="1116231"/>
          </a:xfrm>
        </p:spPr>
        <p:txBody>
          <a:bodyPr rtlCol="0">
            <a:normAutofit fontScale="92500" lnSpcReduction="10000"/>
          </a:bodyPr>
          <a:lstStyle/>
          <a:p>
            <a:r>
              <a:rPr lang="es-419" dirty="0"/>
              <a:t>Omar Santillán</a:t>
            </a:r>
          </a:p>
          <a:p>
            <a:r>
              <a:rPr lang="es-419" dirty="0"/>
              <a:t> Mauricio López </a:t>
            </a:r>
          </a:p>
          <a:p>
            <a:r>
              <a:rPr lang="es-419" dirty="0"/>
              <a:t>Anderson Mera</a:t>
            </a:r>
          </a:p>
          <a:p>
            <a:r>
              <a:rPr lang="es-419" dirty="0"/>
              <a:t>Jorge Manzano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EE7A1681-66A1-474F-BE00-4EF825B0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61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41120" y="467360"/>
            <a:ext cx="6292132" cy="1233424"/>
          </a:xfrm>
        </p:spPr>
        <p:txBody>
          <a:bodyPr rtlCol="0"/>
          <a:lstStyle/>
          <a:p>
            <a:r>
              <a:rPr lang="es-MX" dirty="0">
                <a:solidFill>
                  <a:schemeClr val="bg1"/>
                </a:solidFill>
              </a:rPr>
              <a:t>Propuesta	de solución a retos: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341120" y="1901953"/>
            <a:ext cx="4900654" cy="2506940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2800" dirty="0">
                <a:solidFill>
                  <a:schemeClr val="bg1"/>
                </a:solidFill>
              </a:rPr>
              <a:t>Aplicación Web para películas y series en base al estado de ánimo.</a:t>
            </a:r>
          </a:p>
          <a:p>
            <a:pPr algn="just" rtl="0"/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863548" y="0"/>
            <a:ext cx="2464904" cy="640610"/>
          </a:xfrm>
        </p:spPr>
        <p:txBody>
          <a:bodyPr rtlCol="0"/>
          <a:lstStyle/>
          <a:p>
            <a:pPr algn="ctr" rtl="0"/>
            <a:r>
              <a:rPr lang="es-ES" dirty="0"/>
              <a:t>Arquitectura</a:t>
            </a:r>
          </a:p>
        </p:txBody>
      </p:sp>
      <p:graphicFrame>
        <p:nvGraphicFramePr>
          <p:cNvPr id="3" name="Marcador de contenido 2" descr="Lista destacada vertical en la que se muestran 3 grupos organizados uno debajo del otro con viñetas de la descripción de las tareas para cada grupo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87802"/>
              </p:ext>
            </p:extLst>
          </p:nvPr>
        </p:nvGraphicFramePr>
        <p:xfrm>
          <a:off x="108986" y="640610"/>
          <a:ext cx="12083014" cy="5905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MX" dirty="0"/>
              <a:t>Propuesta de tecnologías de </a:t>
            </a:r>
            <a:r>
              <a:rPr lang="es-MX" dirty="0" err="1"/>
              <a:t>frontend</a:t>
            </a:r>
            <a:endParaRPr lang="es-ES" dirty="0"/>
          </a:p>
        </p:txBody>
      </p:sp>
      <p:pic>
        <p:nvPicPr>
          <p:cNvPr id="2050" name="Picture 2" descr="Resultado de imagen para laravel">
            <a:extLst>
              <a:ext uri="{FF2B5EF4-FFF2-40B4-BE49-F238E27FC236}">
                <a16:creationId xmlns:a16="http://schemas.microsoft.com/office/drawing/2014/main" id="{7203E94E-0079-4BE1-A57F-EDC793DB7CC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873669"/>
            <a:ext cx="9428484" cy="38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16x9 con bandas de color verde azulado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168_TF02895254.potx" id="{85F03D33-D6BB-46EB-93D2-B2D83879AB37}" vid="{03E3ABBD-A64A-4213-945F-A8E5C726319D}"/>
    </a:ext>
  </a:extLst>
</a:theme>
</file>

<file path=ppt/theme/theme2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bandas de color verde azulado (panorámica)</Template>
  <TotalTime>69</TotalTime>
  <Words>92</Words>
  <Application>Microsoft Office PowerPoint</Application>
  <PresentationFormat>Panorámica</PresentationFormat>
  <Paragraphs>36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Diseño 16x9 con bandas de color verde azulado</vt:lpstr>
      <vt:lpstr>Presentación de propuestas</vt:lpstr>
      <vt:lpstr>Propuesta de solución a retos:</vt:lpstr>
      <vt:lpstr>Arquitectura</vt:lpstr>
      <vt:lpstr>Propuesta de tecnologías de frontend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propuestas</dc:title>
  <dc:creator>George Manzano</dc:creator>
  <cp:lastModifiedBy>George Manzano</cp:lastModifiedBy>
  <cp:revision>7</cp:revision>
  <dcterms:created xsi:type="dcterms:W3CDTF">2018-04-10T03:29:00Z</dcterms:created>
  <dcterms:modified xsi:type="dcterms:W3CDTF">2018-04-10T04:43:21Z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