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6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B29D932-DBA1-4ADE-88B8-D6A09BFEC217}" type="datetimeFigureOut">
              <a:rPr lang="en-US" smtClean="0"/>
              <a:t>22-May-20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96968EE-6E0F-45A2-AAAC-A6896FF7E6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29D932-DBA1-4ADE-88B8-D6A09BFEC217}" type="datetimeFigureOut">
              <a:rPr lang="en-US" smtClean="0"/>
              <a:t>22-May-20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6968EE-6E0F-45A2-AAAC-A6896FF7E6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29D932-DBA1-4ADE-88B8-D6A09BFEC217}" type="datetimeFigureOut">
              <a:rPr lang="en-US" smtClean="0"/>
              <a:t>22-May-20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6968EE-6E0F-45A2-AAAC-A6896FF7E6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29D932-DBA1-4ADE-88B8-D6A09BFEC217}" type="datetimeFigureOut">
              <a:rPr lang="en-US" smtClean="0"/>
              <a:t>22-May-20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6968EE-6E0F-45A2-AAAC-A6896FF7E6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29D932-DBA1-4ADE-88B8-D6A09BFEC217}" type="datetimeFigureOut">
              <a:rPr lang="en-US" smtClean="0"/>
              <a:t>22-May-20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6968EE-6E0F-45A2-AAAC-A6896FF7E6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29D932-DBA1-4ADE-88B8-D6A09BFEC217}" type="datetimeFigureOut">
              <a:rPr lang="en-US" smtClean="0"/>
              <a:t>22-May-20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6968EE-6E0F-45A2-AAAC-A6896FF7E6D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29D932-DBA1-4ADE-88B8-D6A09BFEC217}" type="datetimeFigureOut">
              <a:rPr lang="en-US" smtClean="0"/>
              <a:t>22-May-20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6968EE-6E0F-45A2-AAAC-A6896FF7E6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29D932-DBA1-4ADE-88B8-D6A09BFEC217}" type="datetimeFigureOut">
              <a:rPr lang="en-US" smtClean="0"/>
              <a:t>22-May-20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6968EE-6E0F-45A2-AAAC-A6896FF7E6D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29D932-DBA1-4ADE-88B8-D6A09BFEC217}" type="datetimeFigureOut">
              <a:rPr lang="en-US" smtClean="0"/>
              <a:t>22-May-20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6968EE-6E0F-45A2-AAAC-A6896FF7E6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B29D932-DBA1-4ADE-88B8-D6A09BFEC217}" type="datetimeFigureOut">
              <a:rPr lang="en-US" smtClean="0"/>
              <a:t>22-May-20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6968EE-6E0F-45A2-AAAC-A6896FF7E6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B29D932-DBA1-4ADE-88B8-D6A09BFEC217}" type="datetimeFigureOut">
              <a:rPr lang="en-US" smtClean="0"/>
              <a:t>22-May-20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96968EE-6E0F-45A2-AAAC-A6896FF7E6D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B29D932-DBA1-4ADE-88B8-D6A09BFEC217}" type="datetimeFigureOut">
              <a:rPr lang="en-US" smtClean="0"/>
              <a:t>22-May-20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96968EE-6E0F-45A2-AAAC-A6896FF7E6D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505200"/>
            <a:ext cx="80772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Is a pupil of St. Peter’s Cathedral Nursery and Primary School. </a:t>
            </a:r>
            <a:r>
              <a:rPr lang="en-US" dirty="0" err="1" smtClean="0"/>
              <a:t>Ake</a:t>
            </a:r>
            <a:r>
              <a:rPr lang="en-US" dirty="0" smtClean="0"/>
              <a:t>, </a:t>
            </a:r>
            <a:r>
              <a:rPr lang="en-US" dirty="0" err="1" smtClean="0"/>
              <a:t>Ogun</a:t>
            </a:r>
            <a:r>
              <a:rPr lang="en-US" dirty="0" smtClean="0"/>
              <a:t> State. Nigeria.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990600"/>
            <a:ext cx="6400800" cy="1752600"/>
          </a:xfrm>
        </p:spPr>
        <p:txBody>
          <a:bodyPr/>
          <a:lstStyle/>
          <a:p>
            <a:r>
              <a:rPr lang="en-US" sz="8800" b="1" i="1" dirty="0" smtClean="0"/>
              <a:t>TIRESIMI</a:t>
            </a:r>
            <a:endParaRPr lang="en-US" sz="8800" b="1" i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2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</TotalTime>
  <Words>21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Concourse</vt:lpstr>
      <vt:lpstr>Is a pupil of St. Peter’s Cathedral Nursery and Primary School. Ake, Ogun State. Nigeria.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a pupil of St. Peter’s Cathedral Nursery and Primary School. Ake, Ogun State. Nigeria.</dc:title>
  <dc:creator>MR WALE</dc:creator>
  <cp:lastModifiedBy>MR WALE</cp:lastModifiedBy>
  <cp:revision>2</cp:revision>
  <dcterms:created xsi:type="dcterms:W3CDTF">2020-05-22T15:27:54Z</dcterms:created>
  <dcterms:modified xsi:type="dcterms:W3CDTF">2020-05-22T15:38:13Z</dcterms:modified>
</cp:coreProperties>
</file>