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1260" y="-2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FBE1-6405-4E62-BA41-A592D7995BB9}" type="datetimeFigureOut">
              <a:rPr lang="es-ES" smtClean="0"/>
              <a:t>27/03/2023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8979-E500-4C04-900B-D110779F3E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341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FBE1-6405-4E62-BA41-A592D7995BB9}" type="datetimeFigureOut">
              <a:rPr lang="es-ES" smtClean="0"/>
              <a:t>27/03/2023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8979-E500-4C04-900B-D110779F3E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8208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FBE1-6405-4E62-BA41-A592D7995BB9}" type="datetimeFigureOut">
              <a:rPr lang="es-ES" smtClean="0"/>
              <a:t>27/03/2023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8979-E500-4C04-900B-D110779F3E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21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FBE1-6405-4E62-BA41-A592D7995BB9}" type="datetimeFigureOut">
              <a:rPr lang="es-ES" smtClean="0"/>
              <a:t>27/03/2023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8979-E500-4C04-900B-D110779F3E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7451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FBE1-6405-4E62-BA41-A592D7995BB9}" type="datetimeFigureOut">
              <a:rPr lang="es-ES" smtClean="0"/>
              <a:t>27/03/2023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8979-E500-4C04-900B-D110779F3E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3319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FBE1-6405-4E62-BA41-A592D7995BB9}" type="datetimeFigureOut">
              <a:rPr lang="es-ES" smtClean="0"/>
              <a:t>27/03/2023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8979-E500-4C04-900B-D110779F3E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634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FBE1-6405-4E62-BA41-A592D7995BB9}" type="datetimeFigureOut">
              <a:rPr lang="es-ES" smtClean="0"/>
              <a:t>27/03/2023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8979-E500-4C04-900B-D110779F3E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9801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FBE1-6405-4E62-BA41-A592D7995BB9}" type="datetimeFigureOut">
              <a:rPr lang="es-ES" smtClean="0"/>
              <a:t>27/03/2023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8979-E500-4C04-900B-D110779F3E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349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FBE1-6405-4E62-BA41-A592D7995BB9}" type="datetimeFigureOut">
              <a:rPr lang="es-ES" smtClean="0"/>
              <a:t>27/03/2023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8979-E500-4C04-900B-D110779F3E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0958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FBE1-6405-4E62-BA41-A592D7995BB9}" type="datetimeFigureOut">
              <a:rPr lang="es-ES" smtClean="0"/>
              <a:t>27/03/2023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8979-E500-4C04-900B-D110779F3E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6886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FBE1-6405-4E62-BA41-A592D7995BB9}" type="datetimeFigureOut">
              <a:rPr lang="es-ES" smtClean="0"/>
              <a:t>27/03/2023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8979-E500-4C04-900B-D110779F3E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274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DFBE1-6405-4E62-BA41-A592D7995BB9}" type="datetimeFigureOut">
              <a:rPr lang="es-ES" smtClean="0"/>
              <a:t>27/03/2023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E8979-E500-4C04-900B-D110779F3E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800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/>
          <p:cNvSpPr/>
          <p:nvPr/>
        </p:nvSpPr>
        <p:spPr>
          <a:xfrm>
            <a:off x="4197914" y="2603534"/>
            <a:ext cx="1263831" cy="3707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675" dirty="0" err="1"/>
              <a:t>MResultados</a:t>
            </a:r>
            <a:r>
              <a:rPr lang="pt-BR" sz="675" dirty="0"/>
              <a:t>[i,1] =equipo1</a:t>
            </a:r>
          </a:p>
          <a:p>
            <a:r>
              <a:rPr lang="pt-BR" sz="675" dirty="0" err="1"/>
              <a:t>MResultados</a:t>
            </a:r>
            <a:r>
              <a:rPr lang="pt-BR" sz="675" dirty="0"/>
              <a:t>[i,2] = </a:t>
            </a:r>
            <a:r>
              <a:rPr lang="pt-BR" sz="675" dirty="0" smtClean="0"/>
              <a:t>“1” </a:t>
            </a:r>
            <a:endParaRPr lang="pt-BR" sz="675" dirty="0"/>
          </a:p>
          <a:p>
            <a:r>
              <a:rPr lang="pt-BR" sz="675" dirty="0" err="1" smtClean="0"/>
              <a:t>MResultados</a:t>
            </a:r>
            <a:r>
              <a:rPr lang="pt-BR" sz="675" dirty="0" smtClean="0"/>
              <a:t>[i,3] </a:t>
            </a:r>
            <a:r>
              <a:rPr lang="pt-BR" sz="675" dirty="0"/>
              <a:t>=equipo2</a:t>
            </a:r>
          </a:p>
          <a:p>
            <a:pPr algn="ctr"/>
            <a:endParaRPr lang="es-ES" sz="1013" dirty="0"/>
          </a:p>
        </p:txBody>
      </p:sp>
      <p:sp>
        <p:nvSpPr>
          <p:cNvPr id="7" name="Rectángulo redondeado 6"/>
          <p:cNvSpPr/>
          <p:nvPr/>
        </p:nvSpPr>
        <p:spPr>
          <a:xfrm>
            <a:off x="4197914" y="3887808"/>
            <a:ext cx="1263831" cy="36129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675" dirty="0" err="1"/>
              <a:t>MResultados</a:t>
            </a:r>
            <a:r>
              <a:rPr lang="pt-BR" sz="675" dirty="0"/>
              <a:t>[i,1] =equipo1</a:t>
            </a:r>
          </a:p>
          <a:p>
            <a:r>
              <a:rPr lang="pt-BR" sz="675" dirty="0" err="1"/>
              <a:t>MResultados</a:t>
            </a:r>
            <a:r>
              <a:rPr lang="pt-BR" sz="675" dirty="0"/>
              <a:t>[i,2] = </a:t>
            </a:r>
            <a:r>
              <a:rPr lang="pt-BR" sz="675" dirty="0" smtClean="0"/>
              <a:t>“2” </a:t>
            </a:r>
            <a:endParaRPr lang="pt-BR" sz="675" dirty="0"/>
          </a:p>
          <a:p>
            <a:r>
              <a:rPr lang="pt-BR" sz="675" dirty="0" err="1" smtClean="0"/>
              <a:t>MResultados</a:t>
            </a:r>
            <a:r>
              <a:rPr lang="pt-BR" sz="675" dirty="0" smtClean="0"/>
              <a:t>[i,5</a:t>
            </a:r>
            <a:r>
              <a:rPr lang="pt-BR" sz="675" dirty="0"/>
              <a:t>] =equipo2</a:t>
            </a:r>
          </a:p>
          <a:p>
            <a:pPr algn="ctr"/>
            <a:endParaRPr lang="es-ES" sz="1013" dirty="0"/>
          </a:p>
        </p:txBody>
      </p:sp>
      <p:sp>
        <p:nvSpPr>
          <p:cNvPr id="8" name="Rectángulo redondeado 7"/>
          <p:cNvSpPr/>
          <p:nvPr/>
        </p:nvSpPr>
        <p:spPr>
          <a:xfrm>
            <a:off x="1950197" y="5321300"/>
            <a:ext cx="1263831" cy="37504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675" dirty="0" err="1"/>
              <a:t>MResultados</a:t>
            </a:r>
            <a:r>
              <a:rPr lang="pt-BR" sz="675" dirty="0"/>
              <a:t>[i,1] =equipo1</a:t>
            </a:r>
          </a:p>
          <a:p>
            <a:r>
              <a:rPr lang="pt-BR" sz="675" dirty="0" err="1"/>
              <a:t>MResultados</a:t>
            </a:r>
            <a:r>
              <a:rPr lang="pt-BR" sz="675" dirty="0"/>
              <a:t>[i,2] = </a:t>
            </a:r>
            <a:r>
              <a:rPr lang="pt-BR" sz="675" dirty="0" smtClean="0"/>
              <a:t>“0” </a:t>
            </a:r>
            <a:endParaRPr lang="pt-BR" sz="675" dirty="0"/>
          </a:p>
          <a:p>
            <a:r>
              <a:rPr lang="pt-BR" sz="675" dirty="0" err="1" smtClean="0"/>
              <a:t>MResultados</a:t>
            </a:r>
            <a:r>
              <a:rPr lang="pt-BR" sz="675" dirty="0" smtClean="0"/>
              <a:t>[i,5</a:t>
            </a:r>
            <a:r>
              <a:rPr lang="pt-BR" sz="675" dirty="0"/>
              <a:t>] =equipo2</a:t>
            </a:r>
          </a:p>
          <a:p>
            <a:pPr algn="ctr"/>
            <a:endParaRPr lang="es-ES" sz="1013" dirty="0"/>
          </a:p>
        </p:txBody>
      </p:sp>
      <p:sp>
        <p:nvSpPr>
          <p:cNvPr id="9" name="Rectángulo redondeado 8"/>
          <p:cNvSpPr/>
          <p:nvPr/>
        </p:nvSpPr>
        <p:spPr>
          <a:xfrm>
            <a:off x="2133891" y="1214745"/>
            <a:ext cx="896439" cy="33065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ES" sz="675" dirty="0"/>
              <a:t>n =</a:t>
            </a:r>
            <a:r>
              <a:rPr lang="es-ES" sz="675" dirty="0" err="1"/>
              <a:t>Mpartidos.lenght</a:t>
            </a:r>
            <a:endParaRPr lang="es-ES" sz="675" dirty="0"/>
          </a:p>
        </p:txBody>
      </p:sp>
      <p:sp>
        <p:nvSpPr>
          <p:cNvPr id="10" name="Rombo 9"/>
          <p:cNvSpPr/>
          <p:nvPr/>
        </p:nvSpPr>
        <p:spPr>
          <a:xfrm>
            <a:off x="1865696" y="2392279"/>
            <a:ext cx="1432833" cy="796017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675" dirty="0"/>
          </a:p>
        </p:txBody>
      </p:sp>
      <p:sp>
        <p:nvSpPr>
          <p:cNvPr id="11" name="Rectángulo 10"/>
          <p:cNvSpPr/>
          <p:nvPr/>
        </p:nvSpPr>
        <p:spPr>
          <a:xfrm>
            <a:off x="1968003" y="2685000"/>
            <a:ext cx="1228221" cy="196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675" dirty="0" err="1"/>
              <a:t>Mpartidos</a:t>
            </a:r>
            <a:r>
              <a:rPr lang="es-ES" sz="675" dirty="0"/>
              <a:t>[i,2]&gt;</a:t>
            </a:r>
            <a:r>
              <a:rPr lang="es-ES" sz="675" dirty="0" err="1"/>
              <a:t>Mpartidos</a:t>
            </a:r>
            <a:r>
              <a:rPr lang="es-ES" sz="675" dirty="0"/>
              <a:t>[i,4]</a:t>
            </a:r>
          </a:p>
        </p:txBody>
      </p:sp>
      <p:sp>
        <p:nvSpPr>
          <p:cNvPr id="12" name="Rectángulo redondeado 11"/>
          <p:cNvSpPr/>
          <p:nvPr/>
        </p:nvSpPr>
        <p:spPr>
          <a:xfrm>
            <a:off x="2133892" y="1803512"/>
            <a:ext cx="896439" cy="33065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ES" sz="675" dirty="0" smtClean="0"/>
              <a:t>FOR </a:t>
            </a:r>
          </a:p>
          <a:p>
            <a:r>
              <a:rPr lang="es-AR" sz="675" dirty="0" smtClean="0"/>
              <a:t>i=0, i=n-1, i++</a:t>
            </a:r>
            <a:endParaRPr lang="es-ES" sz="675" dirty="0"/>
          </a:p>
        </p:txBody>
      </p:sp>
      <p:cxnSp>
        <p:nvCxnSpPr>
          <p:cNvPr id="14" name="Conector angular 13"/>
          <p:cNvCxnSpPr>
            <a:stCxn id="8" idx="2"/>
            <a:endCxn id="12" idx="1"/>
          </p:cNvCxnSpPr>
          <p:nvPr/>
        </p:nvCxnSpPr>
        <p:spPr>
          <a:xfrm rot="5400000" flipH="1">
            <a:off x="494251" y="3608481"/>
            <a:ext cx="3727503" cy="448221"/>
          </a:xfrm>
          <a:prstGeom prst="bentConnector4">
            <a:avLst>
              <a:gd name="adj1" fmla="val -3833"/>
              <a:gd name="adj2" fmla="val 191985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Conector angular 17"/>
          <p:cNvCxnSpPr>
            <a:stCxn id="7" idx="3"/>
          </p:cNvCxnSpPr>
          <p:nvPr/>
        </p:nvCxnSpPr>
        <p:spPr>
          <a:xfrm flipH="1">
            <a:off x="2539535" y="4068457"/>
            <a:ext cx="2922210" cy="1768801"/>
          </a:xfrm>
          <a:prstGeom prst="bentConnector3">
            <a:avLst>
              <a:gd name="adj1" fmla="val -7823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Conector angular 23"/>
          <p:cNvCxnSpPr>
            <a:stCxn id="10" idx="3"/>
            <a:endCxn id="5" idx="1"/>
          </p:cNvCxnSpPr>
          <p:nvPr/>
        </p:nvCxnSpPr>
        <p:spPr>
          <a:xfrm flipV="1">
            <a:off x="3298529" y="2788904"/>
            <a:ext cx="899385" cy="13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ombo 27"/>
          <p:cNvSpPr/>
          <p:nvPr/>
        </p:nvSpPr>
        <p:spPr>
          <a:xfrm>
            <a:off x="1865696" y="3665833"/>
            <a:ext cx="1432833" cy="796017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675" dirty="0"/>
          </a:p>
        </p:txBody>
      </p:sp>
      <p:cxnSp>
        <p:nvCxnSpPr>
          <p:cNvPr id="31" name="Conector angular 30"/>
          <p:cNvCxnSpPr>
            <a:stCxn id="28" idx="3"/>
            <a:endCxn id="7" idx="1"/>
          </p:cNvCxnSpPr>
          <p:nvPr/>
        </p:nvCxnSpPr>
        <p:spPr>
          <a:xfrm>
            <a:off x="3298529" y="4063842"/>
            <a:ext cx="899385" cy="46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ctángulo 36"/>
          <p:cNvSpPr/>
          <p:nvPr/>
        </p:nvSpPr>
        <p:spPr>
          <a:xfrm>
            <a:off x="1911896" y="3956119"/>
            <a:ext cx="1239442" cy="1969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680" dirty="0" err="1" smtClean="0"/>
              <a:t>Mpartidos</a:t>
            </a:r>
            <a:r>
              <a:rPr lang="es-ES" sz="680" dirty="0" smtClean="0"/>
              <a:t>[i,2]&lt; </a:t>
            </a:r>
            <a:r>
              <a:rPr lang="es-ES" sz="680" dirty="0" err="1" smtClean="0"/>
              <a:t>Mpartidos</a:t>
            </a:r>
            <a:r>
              <a:rPr lang="es-ES" sz="680" dirty="0" smtClean="0"/>
              <a:t>[i,4</a:t>
            </a:r>
            <a:endParaRPr lang="es-ES" sz="680" dirty="0"/>
          </a:p>
        </p:txBody>
      </p:sp>
      <p:cxnSp>
        <p:nvCxnSpPr>
          <p:cNvPr id="46" name="Conector angular 45"/>
          <p:cNvCxnSpPr>
            <a:stCxn id="10" idx="2"/>
            <a:endCxn id="28" idx="0"/>
          </p:cNvCxnSpPr>
          <p:nvPr/>
        </p:nvCxnSpPr>
        <p:spPr>
          <a:xfrm rot="5400000">
            <a:off x="2343345" y="3427064"/>
            <a:ext cx="477537" cy="12700"/>
          </a:xfrm>
          <a:prstGeom prst="bentConnector3">
            <a:avLst>
              <a:gd name="adj1" fmla="val 8889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Conector angular 52"/>
          <p:cNvCxnSpPr>
            <a:stCxn id="5" idx="3"/>
          </p:cNvCxnSpPr>
          <p:nvPr/>
        </p:nvCxnSpPr>
        <p:spPr>
          <a:xfrm>
            <a:off x="5461745" y="2788904"/>
            <a:ext cx="223338" cy="1378425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" name="Conector angular 55"/>
          <p:cNvCxnSpPr>
            <a:stCxn id="12" idx="2"/>
            <a:endCxn id="10" idx="0"/>
          </p:cNvCxnSpPr>
          <p:nvPr/>
        </p:nvCxnSpPr>
        <p:spPr>
          <a:xfrm rot="16200000" flipH="1">
            <a:off x="2453056" y="2263221"/>
            <a:ext cx="25811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Conector angular 58"/>
          <p:cNvCxnSpPr>
            <a:stCxn id="9" idx="2"/>
            <a:endCxn id="12" idx="0"/>
          </p:cNvCxnSpPr>
          <p:nvPr/>
        </p:nvCxnSpPr>
        <p:spPr>
          <a:xfrm rot="16200000" flipH="1">
            <a:off x="2453055" y="1674454"/>
            <a:ext cx="25811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CuadroTexto 81"/>
          <p:cNvSpPr txBox="1"/>
          <p:nvPr/>
        </p:nvSpPr>
        <p:spPr>
          <a:xfrm>
            <a:off x="3520524" y="2501455"/>
            <a:ext cx="531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SI</a:t>
            </a:r>
            <a:endParaRPr lang="es-ES" dirty="0"/>
          </a:p>
        </p:txBody>
      </p:sp>
      <p:sp>
        <p:nvSpPr>
          <p:cNvPr id="83" name="CuadroTexto 82"/>
          <p:cNvSpPr txBox="1"/>
          <p:nvPr/>
        </p:nvSpPr>
        <p:spPr>
          <a:xfrm>
            <a:off x="2623348" y="4600040"/>
            <a:ext cx="531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NO</a:t>
            </a:r>
            <a:endParaRPr lang="es-ES" dirty="0"/>
          </a:p>
        </p:txBody>
      </p:sp>
      <p:sp>
        <p:nvSpPr>
          <p:cNvPr id="84" name="CuadroTexto 83"/>
          <p:cNvSpPr txBox="1"/>
          <p:nvPr/>
        </p:nvSpPr>
        <p:spPr>
          <a:xfrm>
            <a:off x="3563703" y="3767759"/>
            <a:ext cx="531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SI</a:t>
            </a:r>
            <a:endParaRPr lang="es-ES" dirty="0"/>
          </a:p>
        </p:txBody>
      </p:sp>
      <p:cxnSp>
        <p:nvCxnSpPr>
          <p:cNvPr id="85" name="Conector angular 84"/>
          <p:cNvCxnSpPr>
            <a:stCxn id="28" idx="2"/>
            <a:endCxn id="8" idx="0"/>
          </p:cNvCxnSpPr>
          <p:nvPr/>
        </p:nvCxnSpPr>
        <p:spPr>
          <a:xfrm rot="5400000">
            <a:off x="2152388" y="4891575"/>
            <a:ext cx="859450" cy="12700"/>
          </a:xfrm>
          <a:prstGeom prst="bentConnector3">
            <a:avLst>
              <a:gd name="adj1" fmla="val -135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>
            <a:off x="2643989" y="3199556"/>
            <a:ext cx="531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NO</a:t>
            </a:r>
            <a:endParaRPr lang="es-ES" dirty="0"/>
          </a:p>
        </p:txBody>
      </p:sp>
      <p:sp>
        <p:nvSpPr>
          <p:cNvPr id="99" name="Rectángulo redondeado 98"/>
          <p:cNvSpPr/>
          <p:nvPr/>
        </p:nvSpPr>
        <p:spPr>
          <a:xfrm>
            <a:off x="2111850" y="389389"/>
            <a:ext cx="940526" cy="371475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050" dirty="0" smtClean="0"/>
              <a:t>Modulo Puntaje</a:t>
            </a:r>
            <a:endParaRPr lang="es-ES" sz="1050" dirty="0"/>
          </a:p>
        </p:txBody>
      </p:sp>
      <p:cxnSp>
        <p:nvCxnSpPr>
          <p:cNvPr id="100" name="Conector angular 99"/>
          <p:cNvCxnSpPr>
            <a:stCxn id="99" idx="2"/>
            <a:endCxn id="9" idx="0"/>
          </p:cNvCxnSpPr>
          <p:nvPr/>
        </p:nvCxnSpPr>
        <p:spPr>
          <a:xfrm rot="5400000">
            <a:off x="2355172" y="987803"/>
            <a:ext cx="453881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Rectángulo redondeado 103"/>
          <p:cNvSpPr/>
          <p:nvPr/>
        </p:nvSpPr>
        <p:spPr>
          <a:xfrm>
            <a:off x="4433166" y="1781351"/>
            <a:ext cx="940526" cy="371475"/>
          </a:xfrm>
          <a:prstGeom prst="roundRect">
            <a:avLst>
              <a:gd name="adj" fmla="val 50000"/>
            </a:avLst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050" dirty="0" smtClean="0">
                <a:solidFill>
                  <a:schemeClr val="bg1"/>
                </a:solidFill>
              </a:rPr>
              <a:t>FIN</a:t>
            </a:r>
            <a:endParaRPr lang="es-ES" sz="1050" dirty="0">
              <a:solidFill>
                <a:schemeClr val="bg1"/>
              </a:solidFill>
            </a:endParaRPr>
          </a:p>
        </p:txBody>
      </p:sp>
      <p:cxnSp>
        <p:nvCxnSpPr>
          <p:cNvPr id="105" name="Conector angular 104"/>
          <p:cNvCxnSpPr>
            <a:stCxn id="12" idx="3"/>
            <a:endCxn id="104" idx="1"/>
          </p:cNvCxnSpPr>
          <p:nvPr/>
        </p:nvCxnSpPr>
        <p:spPr>
          <a:xfrm flipV="1">
            <a:off x="3030331" y="1967089"/>
            <a:ext cx="1402835" cy="17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9" name="CuadroTexto 108"/>
          <p:cNvSpPr txBox="1"/>
          <p:nvPr/>
        </p:nvSpPr>
        <p:spPr>
          <a:xfrm>
            <a:off x="1600187" y="6517791"/>
            <a:ext cx="4408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La matriz </a:t>
            </a:r>
            <a:r>
              <a:rPr lang="es-AR" dirty="0" err="1" smtClean="0"/>
              <a:t>Mpartidos</a:t>
            </a:r>
            <a:r>
              <a:rPr lang="es-AR" dirty="0" smtClean="0"/>
              <a:t>[], esta cargada en el modulo anterior</a:t>
            </a:r>
            <a:endParaRPr lang="es-ES" dirty="0"/>
          </a:p>
        </p:txBody>
      </p:sp>
      <p:cxnSp>
        <p:nvCxnSpPr>
          <p:cNvPr id="110" name="Conector angular 109"/>
          <p:cNvCxnSpPr/>
          <p:nvPr/>
        </p:nvCxnSpPr>
        <p:spPr>
          <a:xfrm rot="5400000">
            <a:off x="2507572" y="1140203"/>
            <a:ext cx="453881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1" name="CuadroTexto 110"/>
          <p:cNvSpPr txBox="1"/>
          <p:nvPr/>
        </p:nvSpPr>
        <p:spPr>
          <a:xfrm>
            <a:off x="1600186" y="7393337"/>
            <a:ext cx="44087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Este modulo compara a través de un ciclo FOR, los goles de cada partido, y los almacena en una matriz </a:t>
            </a:r>
            <a:r>
              <a:rPr lang="es-AR" dirty="0" err="1" smtClean="0"/>
              <a:t>Mresultados</a:t>
            </a:r>
            <a:r>
              <a:rPr lang="es-AR" dirty="0" smtClean="0"/>
              <a:t>[] (con la misma estructura que la matriz de pronósticos), que en el próximo modulo, será comparada con la matriz de pronósticos de las personas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839204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127</Words>
  <Application>Microsoft Office PowerPoint</Application>
  <PresentationFormat>A4 (210 x 297 mm)</PresentationFormat>
  <Paragraphs>22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Omar</dc:creator>
  <cp:lastModifiedBy>Omar</cp:lastModifiedBy>
  <cp:revision>4</cp:revision>
  <dcterms:created xsi:type="dcterms:W3CDTF">2023-03-27T01:00:13Z</dcterms:created>
  <dcterms:modified xsi:type="dcterms:W3CDTF">2023-03-27T13:15:55Z</dcterms:modified>
</cp:coreProperties>
</file>