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509" r:id="rId1"/>
    <p:sldMasterId id="2147485409" r:id="rId2"/>
    <p:sldMasterId id="2147485406" r:id="rId3"/>
    <p:sldMasterId id="2147485526" r:id="rId4"/>
  </p:sldMasterIdLst>
  <p:notesMasterIdLst>
    <p:notesMasterId r:id="rId6"/>
  </p:notesMasterIdLst>
  <p:handoutMasterIdLst>
    <p:handoutMasterId r:id="rId7"/>
  </p:handoutMasterIdLst>
  <p:sldIdLst>
    <p:sldId id="1360" r:id="rId5"/>
  </p:sldIdLst>
  <p:sldSz cx="9144000" cy="6858000" type="screen4x3"/>
  <p:notesSz cx="6794500" cy="9931400"/>
  <p:defaultTextStyle>
    <a:defPPr>
      <a:defRPr lang="de-DE"/>
    </a:defPPr>
    <a:lvl1pPr algn="l" defTabSz="90939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2319" indent="3175" algn="l" defTabSz="90939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09398" indent="3175" algn="l" defTabSz="90939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64891" indent="3175" algn="l" defTabSz="90939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1970" indent="3175" algn="l" defTabSz="90939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398" algn="l" defTabSz="914159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2478" algn="l" defTabSz="914159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199557" algn="l" defTabSz="914159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6637" algn="l" defTabSz="914159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A1EEF24E-4F57-4074-87A4-8F2248BAD621}">
          <p14:sldIdLst>
            <p14:sldId id="1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61" userDrawn="1">
          <p15:clr>
            <a:srgbClr val="A4A3A4"/>
          </p15:clr>
        </p15:guide>
        <p15:guide id="2" orient="horz" pos="2886" userDrawn="1">
          <p15:clr>
            <a:srgbClr val="A4A3A4"/>
          </p15:clr>
        </p15:guide>
        <p15:guide id="3" pos="5057" userDrawn="1">
          <p15:clr>
            <a:srgbClr val="A4A3A4"/>
          </p15:clr>
        </p15:guide>
        <p15:guide id="4" pos="1565" userDrawn="1">
          <p15:clr>
            <a:srgbClr val="A4A3A4"/>
          </p15:clr>
        </p15:guide>
        <p15:guide id="5" orient="horz" pos="75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0000FF"/>
    <a:srgbClr val="666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4154" autoAdjust="0"/>
    <p:restoredTop sz="79605" autoAdjust="0"/>
  </p:normalViewPr>
  <p:slideViewPr>
    <p:cSldViewPr showGuides="1">
      <p:cViewPr varScale="1">
        <p:scale>
          <a:sx n="156" d="100"/>
          <a:sy n="156" d="100"/>
        </p:scale>
        <p:origin x="808" y="184"/>
      </p:cViewPr>
      <p:guideLst>
        <p:guide orient="horz" pos="1661"/>
        <p:guide orient="horz" pos="2886"/>
        <p:guide pos="5057"/>
        <p:guide pos="1565"/>
        <p:guide orient="horz" pos="754"/>
      </p:guideLst>
    </p:cSldViewPr>
  </p:slideViewPr>
  <p:outlineViewPr>
    <p:cViewPr>
      <p:scale>
        <a:sx n="33" d="100"/>
        <a:sy n="33" d="100"/>
      </p:scale>
      <p:origin x="0" y="187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3" d="100"/>
          <a:sy n="73" d="100"/>
        </p:scale>
        <p:origin x="-3480" y="-112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4813" cy="496888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8102" y="0"/>
            <a:ext cx="2944813" cy="496888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r">
              <a:defRPr sz="1200"/>
            </a:lvl1pPr>
          </a:lstStyle>
          <a:p>
            <a:fld id="{17B76E4E-D7F9-4B05-BE83-511CBDA385B1}" type="datetimeFigureOut">
              <a:rPr lang="de-CH" smtClean="0"/>
              <a:t>14.09.23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9432925"/>
            <a:ext cx="2944813" cy="496888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102" y="9432925"/>
            <a:ext cx="2944813" cy="496888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r">
              <a:defRPr sz="1200"/>
            </a:lvl1pPr>
          </a:lstStyle>
          <a:p>
            <a:fld id="{D5E07B7C-9C49-469F-91CD-C472F1AEA01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4876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4486" cy="496031"/>
          </a:xfrm>
          <a:prstGeom prst="rect">
            <a:avLst/>
          </a:prstGeom>
        </p:spPr>
        <p:txBody>
          <a:bodyPr vert="horz" lIns="95557" tIns="47780" rIns="95557" bIns="47780" rtlCol="0"/>
          <a:lstStyle>
            <a:lvl1pPr algn="l" defTabSz="952567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498" y="2"/>
            <a:ext cx="2944486" cy="496031"/>
          </a:xfrm>
          <a:prstGeom prst="rect">
            <a:avLst/>
          </a:prstGeom>
        </p:spPr>
        <p:txBody>
          <a:bodyPr vert="horz" lIns="95557" tIns="47780" rIns="95557" bIns="47780" rtlCol="0"/>
          <a:lstStyle>
            <a:lvl1pPr algn="r" defTabSz="952567">
              <a:defRPr sz="1300"/>
            </a:lvl1pPr>
          </a:lstStyle>
          <a:p>
            <a:pPr>
              <a:defRPr/>
            </a:pPr>
            <a:fld id="{2C43F845-1591-4AF8-BAA8-A73E4B84E42F}" type="datetimeFigureOut">
              <a:rPr lang="de-DE"/>
              <a:pPr>
                <a:defRPr/>
              </a:pPr>
              <a:t>14.09.23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6125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7" tIns="47780" rIns="95557" bIns="4778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149" y="4716914"/>
            <a:ext cx="5436208" cy="4468899"/>
          </a:xfrm>
          <a:prstGeom prst="rect">
            <a:avLst/>
          </a:prstGeom>
        </p:spPr>
        <p:txBody>
          <a:bodyPr vert="horz" lIns="95557" tIns="47780" rIns="95557" bIns="4778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831"/>
            <a:ext cx="2944486" cy="496031"/>
          </a:xfrm>
          <a:prstGeom prst="rect">
            <a:avLst/>
          </a:prstGeom>
        </p:spPr>
        <p:txBody>
          <a:bodyPr vert="horz" lIns="95557" tIns="47780" rIns="95557" bIns="47780" rtlCol="0" anchor="b"/>
          <a:lstStyle>
            <a:lvl1pPr algn="l" defTabSz="952567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498" y="9433831"/>
            <a:ext cx="2944486" cy="496031"/>
          </a:xfrm>
          <a:prstGeom prst="rect">
            <a:avLst/>
          </a:prstGeom>
        </p:spPr>
        <p:txBody>
          <a:bodyPr vert="horz" lIns="95557" tIns="47780" rIns="95557" bIns="47780" rtlCol="0" anchor="b"/>
          <a:lstStyle>
            <a:lvl1pPr algn="r" defTabSz="952567">
              <a:defRPr sz="1300"/>
            </a:lvl1pPr>
          </a:lstStyle>
          <a:p>
            <a:pPr>
              <a:defRPr/>
            </a:pPr>
            <a:fld id="{8A4B190D-9A22-4872-8233-47E4A8030EC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368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390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098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647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355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1046" algn="l" defTabSz="9124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7256" algn="l" defTabSz="9124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3465" algn="l" defTabSz="9124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49673" algn="l" defTabSz="9124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4B190D-9A22-4872-8233-47E4A8030EC6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121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mailto:christoph.hofer@zhaw.ch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99641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15C44-C63F-6746-B100-3643D5BD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7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91208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391625" algn="l"/>
                <a:tab pos="784642" algn="l"/>
                <a:tab pos="1177657" algn="l"/>
                <a:tab pos="1570673" algn="l"/>
                <a:tab pos="1963687" algn="l"/>
                <a:tab pos="2356699" algn="l"/>
                <a:tab pos="2749714" algn="l"/>
                <a:tab pos="3142733" algn="l"/>
                <a:tab pos="3535746" algn="l"/>
                <a:tab pos="3928761" algn="l"/>
                <a:tab pos="4321775" algn="l"/>
                <a:tab pos="4714790" algn="l"/>
                <a:tab pos="5107806" algn="l"/>
                <a:tab pos="5500819" algn="l"/>
                <a:tab pos="5893835" algn="l"/>
                <a:tab pos="6286849" algn="l"/>
                <a:tab pos="6679868" algn="l"/>
                <a:tab pos="7072877" algn="l"/>
                <a:tab pos="7465894" algn="l"/>
                <a:tab pos="7858909" algn="l"/>
              </a:tabLst>
              <a:defRPr>
                <a:latin typeface="+mn-lt"/>
              </a:defRPr>
            </a:lvl1pPr>
          </a:lstStyle>
          <a:p>
            <a:pPr>
              <a:defRPr/>
            </a:pPr>
            <a:fld id="{B3AA4DF8-6E05-47BC-B745-00AB9FBF00DA}" type="slidenum">
              <a:rPr lang="de-CH"/>
              <a:pPr>
                <a:defRPr/>
              </a:pPr>
              <a:t>‹#›</a:t>
            </a:fld>
            <a:endParaRPr lang="de-CH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 defTabSz="91208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391625" algn="l"/>
                <a:tab pos="784642" algn="l"/>
                <a:tab pos="1177657" algn="l"/>
                <a:tab pos="1570673" algn="l"/>
                <a:tab pos="1963687" algn="l"/>
                <a:tab pos="2356699" algn="l"/>
                <a:tab pos="2749714" algn="l"/>
                <a:tab pos="3142733" algn="l"/>
                <a:tab pos="3535746" algn="l"/>
                <a:tab pos="3928761" algn="l"/>
                <a:tab pos="4321775" algn="l"/>
                <a:tab pos="4714790" algn="l"/>
                <a:tab pos="5107806" algn="l"/>
                <a:tab pos="5500819" algn="l"/>
                <a:tab pos="5893835" algn="l"/>
                <a:tab pos="6286849" algn="l"/>
                <a:tab pos="6679868" algn="l"/>
                <a:tab pos="7072877" algn="l"/>
                <a:tab pos="7465894" algn="l"/>
                <a:tab pos="7858909" algn="l"/>
              </a:tabLst>
              <a:defRPr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pic>
        <p:nvPicPr>
          <p:cNvPr id="5" name="Picture 4" descr="images.jpg"/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34" b="89308" l="1258" r="987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858683" y="522995"/>
            <a:ext cx="1666428" cy="833214"/>
          </a:xfrm>
          <a:prstGeom prst="rect">
            <a:avLst/>
          </a:prstGeom>
        </p:spPr>
      </p:pic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251520" y="58614"/>
            <a:ext cx="8229600" cy="5620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50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7942" y="32137"/>
            <a:ext cx="8229600" cy="671605"/>
          </a:xfrm>
        </p:spPr>
        <p:txBody>
          <a:bodyPr>
            <a:normAutofit/>
          </a:bodyPr>
          <a:lstStyle>
            <a:lvl1pPr algn="l">
              <a:defRPr sz="25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D05A-BD08-4E48-8DDB-41F7439126CB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163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79100"/>
            <a:ext cx="8229600" cy="671605"/>
          </a:xfrm>
        </p:spPr>
        <p:txBody>
          <a:bodyPr>
            <a:normAutofit/>
          </a:bodyPr>
          <a:lstStyle>
            <a:lvl1pPr algn="l">
              <a:defRPr sz="25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D05A-BD08-4E48-8DDB-41F7439126CB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7954" y="981075"/>
            <a:ext cx="8856663" cy="5184775"/>
          </a:xfr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90321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637" y="2129984"/>
            <a:ext cx="7772739" cy="1470394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269" y="3885528"/>
            <a:ext cx="6401479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399954" indent="0" algn="ctr">
              <a:buNone/>
              <a:defRPr/>
            </a:lvl2pPr>
            <a:lvl3pPr marL="799913" indent="0" algn="ctr">
              <a:buNone/>
              <a:defRPr/>
            </a:lvl3pPr>
            <a:lvl4pPr marL="1199876" indent="0" algn="ctr">
              <a:buNone/>
              <a:defRPr/>
            </a:lvl4pPr>
            <a:lvl5pPr marL="1599835" indent="0" algn="ctr">
              <a:buNone/>
              <a:defRPr/>
            </a:lvl5pPr>
            <a:lvl6pPr marL="1999792" indent="0" algn="ctr">
              <a:buNone/>
              <a:defRPr/>
            </a:lvl6pPr>
            <a:lvl7pPr marL="2399749" indent="0" algn="ctr">
              <a:buNone/>
              <a:defRPr/>
            </a:lvl7pPr>
            <a:lvl8pPr marL="2799712" indent="0" algn="ctr">
              <a:buNone/>
              <a:defRPr/>
            </a:lvl8pPr>
            <a:lvl9pPr marL="3199666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91208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391625" algn="l"/>
                <a:tab pos="784642" algn="l"/>
                <a:tab pos="1177657" algn="l"/>
                <a:tab pos="1570673" algn="l"/>
                <a:tab pos="1963687" algn="l"/>
                <a:tab pos="2356699" algn="l"/>
                <a:tab pos="2749714" algn="l"/>
                <a:tab pos="3142733" algn="l"/>
                <a:tab pos="3535746" algn="l"/>
                <a:tab pos="3928761" algn="l"/>
                <a:tab pos="4321775" algn="l"/>
                <a:tab pos="4714790" algn="l"/>
                <a:tab pos="5107806" algn="l"/>
                <a:tab pos="5500819" algn="l"/>
                <a:tab pos="5893835" algn="l"/>
                <a:tab pos="6286849" algn="l"/>
                <a:tab pos="6679868" algn="l"/>
                <a:tab pos="7072877" algn="l"/>
                <a:tab pos="7465894" algn="l"/>
                <a:tab pos="7858909" algn="l"/>
              </a:tabLst>
              <a:defRPr>
                <a:latin typeface="+mn-lt"/>
              </a:defRPr>
            </a:lvl1pPr>
          </a:lstStyle>
          <a:p>
            <a:pPr>
              <a:defRPr/>
            </a:pPr>
            <a:fld id="{56CB22A2-7E95-4F58-B462-6C6E92C7FEB4}" type="slidenum">
              <a:rPr lang="de-CH"/>
              <a:pPr>
                <a:defRPr/>
              </a:pPr>
              <a:t>‹#›</a:t>
            </a:fld>
            <a:endParaRPr lang="de-CH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 defTabSz="91208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391625" algn="l"/>
                <a:tab pos="784642" algn="l"/>
                <a:tab pos="1177657" algn="l"/>
                <a:tab pos="1570673" algn="l"/>
                <a:tab pos="1963687" algn="l"/>
                <a:tab pos="2356699" algn="l"/>
                <a:tab pos="2749714" algn="l"/>
                <a:tab pos="3142733" algn="l"/>
                <a:tab pos="3535746" algn="l"/>
                <a:tab pos="3928761" algn="l"/>
                <a:tab pos="4321775" algn="l"/>
                <a:tab pos="4714790" algn="l"/>
                <a:tab pos="5107806" algn="l"/>
                <a:tab pos="5500819" algn="l"/>
                <a:tab pos="5893835" algn="l"/>
                <a:tab pos="6286849" algn="l"/>
                <a:tab pos="6679868" algn="l"/>
                <a:tab pos="7072877" algn="l"/>
                <a:tab pos="7465894" algn="l"/>
                <a:tab pos="7858909" algn="l"/>
              </a:tabLst>
              <a:defRPr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217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4" y="-99392"/>
            <a:ext cx="8106002" cy="801688"/>
          </a:xfrm>
        </p:spPr>
        <p:txBody>
          <a:bodyPr/>
          <a:lstStyle>
            <a:lvl1pPr algn="l">
              <a:defRPr/>
            </a:lvl1pPr>
          </a:lstStyle>
          <a:p>
            <a:r>
              <a:rPr lang="de-CH" noProof="0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82814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070" y="-99392"/>
            <a:ext cx="8106002" cy="80168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6876" y="1268764"/>
            <a:ext cx="8981628" cy="5256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xfrm>
            <a:off x="8069490" y="6642940"/>
            <a:ext cx="1036637" cy="179387"/>
          </a:xfrm>
          <a:prstGeom prst="rect">
            <a:avLst/>
          </a:prstGeom>
        </p:spPr>
        <p:txBody>
          <a:bodyPr lIns="91416" tIns="45708" rIns="91416" bIns="45708"/>
          <a:lstStyle>
            <a:lvl1pPr defTabSz="91208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391625" algn="l"/>
                <a:tab pos="784642" algn="l"/>
                <a:tab pos="1177657" algn="l"/>
                <a:tab pos="1570673" algn="l"/>
                <a:tab pos="1963687" algn="l"/>
                <a:tab pos="2356699" algn="l"/>
                <a:tab pos="2749714" algn="l"/>
                <a:tab pos="3142733" algn="l"/>
                <a:tab pos="3535746" algn="l"/>
                <a:tab pos="3928761" algn="l"/>
                <a:tab pos="4321775" algn="l"/>
                <a:tab pos="4714790" algn="l"/>
                <a:tab pos="5107806" algn="l"/>
                <a:tab pos="5500819" algn="l"/>
                <a:tab pos="5893835" algn="l"/>
                <a:tab pos="6286849" algn="l"/>
                <a:tab pos="6679868" algn="l"/>
                <a:tab pos="7072877" algn="l"/>
                <a:tab pos="7465894" algn="l"/>
                <a:tab pos="7858909" algn="l"/>
              </a:tabLst>
              <a:defRPr>
                <a:latin typeface="+mn-lt"/>
              </a:defRPr>
            </a:lvl1pPr>
          </a:lstStyle>
          <a:p>
            <a:pPr>
              <a:defRPr/>
            </a:pPr>
            <a:fld id="{DF5C91D3-D39B-4765-B2EA-C740C980B1DC}" type="slidenum">
              <a:rPr lang="de-CH"/>
              <a:pPr>
                <a:defRPr/>
              </a:pPr>
              <a:t>‹#›</a:t>
            </a:fld>
            <a:endParaRPr lang="de-CH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1"/>
          </p:nvPr>
        </p:nvSpPr>
        <p:spPr>
          <a:xfrm>
            <a:off x="251524" y="6619421"/>
            <a:ext cx="2895600" cy="160337"/>
          </a:xfrm>
          <a:prstGeom prst="rect">
            <a:avLst/>
          </a:prstGeom>
        </p:spPr>
        <p:txBody>
          <a:bodyPr lIns="91416" tIns="45708" rIns="91416" bIns="45708"/>
          <a:lstStyle>
            <a:lvl1pPr defTabSz="91208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391625" algn="l"/>
                <a:tab pos="784642" algn="l"/>
                <a:tab pos="1177657" algn="l"/>
                <a:tab pos="1570673" algn="l"/>
                <a:tab pos="1963687" algn="l"/>
                <a:tab pos="2356699" algn="l"/>
                <a:tab pos="2749714" algn="l"/>
                <a:tab pos="3142733" algn="l"/>
                <a:tab pos="3535746" algn="l"/>
                <a:tab pos="3928761" algn="l"/>
                <a:tab pos="4321775" algn="l"/>
                <a:tab pos="4714790" algn="l"/>
                <a:tab pos="5107806" algn="l"/>
                <a:tab pos="5500819" algn="l"/>
                <a:tab pos="5893835" algn="l"/>
                <a:tab pos="6286849" algn="l"/>
                <a:tab pos="6679868" algn="l"/>
                <a:tab pos="7072877" algn="l"/>
                <a:tab pos="7465894" algn="l"/>
                <a:tab pos="7858909" algn="l"/>
              </a:tabLst>
              <a:defRPr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649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320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8999" y="2996952"/>
            <a:ext cx="8106002" cy="801688"/>
          </a:xfrm>
        </p:spPr>
        <p:txBody>
          <a:bodyPr/>
          <a:lstStyle>
            <a:lvl1pPr>
              <a:defRPr sz="44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518999" y="2636912"/>
            <a:ext cx="810600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39052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lang="en-GB" sz="4400" b="1" kern="1200" dirty="0" smtClean="0">
                <a:solidFill>
                  <a:srgbClr val="0070C0"/>
                </a:solidFill>
                <a:latin typeface="Comic Sans MS" pitchFamily="66" charset="0"/>
                <a:ea typeface="+mn-ea"/>
                <a:cs typeface="+mn-cs"/>
              </a:defRPr>
            </a:lvl1pPr>
            <a:lvl2pPr algn="l" defTabSz="39052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2pPr>
            <a:lvl3pPr algn="l" defTabSz="39052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3pPr>
            <a:lvl4pPr algn="l" defTabSz="39052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4pPr>
            <a:lvl5pPr algn="l" defTabSz="39052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5pPr>
            <a:lvl6pPr marL="2200351" indent="-200031" algn="l" defTabSz="393119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6pPr>
            <a:lvl7pPr marL="2600416" indent="-200031" algn="l" defTabSz="393119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7pPr>
            <a:lvl8pPr marL="3000479" indent="-200031" algn="l" defTabSz="393119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8pPr>
            <a:lvl9pPr marL="3400546" indent="-200031" algn="l" defTabSz="393119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9pPr>
          </a:lstStyle>
          <a:p>
            <a:endParaRPr lang="de-CH" sz="14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94297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16" tIns="45708" rIns="91416" bIns="45708"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16" tIns="45708" rIns="91416" bIns="45708"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16" tIns="45708" rIns="91416" bIns="45708"/>
          <a:lstStyle/>
          <a:p>
            <a:fld id="{CE6961BB-7811-6446-847E-39ABAF1221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30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17488" y="1050929"/>
            <a:ext cx="8242944" cy="5402857"/>
          </a:xfrm>
          <a:prstGeom prst="rect">
            <a:avLst/>
          </a:prstGeom>
        </p:spPr>
        <p:txBody>
          <a:bodyPr vert="horz" lIns="91416" tIns="45708" rIns="91416" bIns="45708" rtlCol="0">
            <a:normAutofit/>
          </a:bodyPr>
          <a:lstStyle>
            <a:lvl2pPr>
              <a:defRPr lang="en-US" sz="1800" kern="1200" dirty="0" smtClean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99641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15C44-C63F-6746-B100-3643D5BD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3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99641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15C44-C63F-6746-B100-3643D5BD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6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sz="quarter" idx="10" hasCustomPrompt="1"/>
          </p:nvPr>
        </p:nvSpPr>
        <p:spPr>
          <a:xfrm>
            <a:off x="683568" y="1916836"/>
            <a:ext cx="8064500" cy="3313112"/>
          </a:xfrm>
        </p:spPr>
        <p:txBody>
          <a:bodyPr/>
          <a:lstStyle>
            <a:lvl1pPr marL="0" indent="0" eaLnBrk="1" hangingPunct="1">
              <a:lnSpc>
                <a:spcPts val="2255"/>
              </a:lnSpc>
              <a:buNone/>
              <a:defRPr/>
            </a:lvl1pPr>
          </a:lstStyle>
          <a:p>
            <a:pPr eaLnBrk="1" hangingPunct="1"/>
            <a:r>
              <a:rPr lang="de-CH" sz="2400" i="1" dirty="0"/>
              <a:t>NAME</a:t>
            </a:r>
          </a:p>
          <a:p>
            <a:pPr eaLnBrk="1" hangingPunct="1"/>
            <a:r>
              <a:rPr lang="de-CH" sz="2000" dirty="0"/>
              <a:t>Institut für Datenanalyse und Prozessdesign</a:t>
            </a:r>
          </a:p>
          <a:p>
            <a:pPr eaLnBrk="1" hangingPunct="1"/>
            <a:r>
              <a:rPr lang="de-CH" sz="2000" dirty="0"/>
              <a:t>Zürcher Hochschule für Angewandte Wissenschaften</a:t>
            </a:r>
          </a:p>
          <a:p>
            <a:pPr eaLnBrk="1" hangingPunct="1">
              <a:lnSpc>
                <a:spcPts val="875"/>
              </a:lnSpc>
            </a:pPr>
            <a:endParaRPr lang="de-CH" sz="2000" dirty="0"/>
          </a:p>
          <a:p>
            <a:pPr eaLnBrk="1" hangingPunct="1">
              <a:lnSpc>
                <a:spcPts val="2363"/>
              </a:lnSpc>
            </a:pPr>
            <a:endParaRPr lang="de-CH" sz="1800" dirty="0">
              <a:solidFill>
                <a:srgbClr val="0064BA"/>
              </a:solidFill>
              <a:hlinkClick r:id="rId2"/>
            </a:endParaRPr>
          </a:p>
          <a:p>
            <a:pPr eaLnBrk="1" hangingPunct="1">
              <a:lnSpc>
                <a:spcPts val="2363"/>
              </a:lnSpc>
            </a:pPr>
            <a:r>
              <a:rPr lang="de-CH" sz="1800" dirty="0">
                <a:solidFill>
                  <a:srgbClr val="3366FF"/>
                </a:solidFill>
                <a:hlinkClick r:id="rId2"/>
              </a:rPr>
              <a:t>oliver.duerr@zhaw.ch</a:t>
            </a:r>
            <a:endParaRPr lang="de-CH" sz="1800" dirty="0">
              <a:solidFill>
                <a:srgbClr val="3366FF"/>
              </a:solidFill>
            </a:endParaRPr>
          </a:p>
          <a:p>
            <a:pPr eaLnBrk="1" hangingPunct="1"/>
            <a:r>
              <a:rPr lang="de-CH" sz="2000" dirty="0">
                <a:solidFill>
                  <a:srgbClr val="0064BA"/>
                </a:solidFill>
              </a:rPr>
              <a:t>Winterthur, 11 November  2015</a:t>
            </a:r>
          </a:p>
          <a:p>
            <a:pPr eaLnBrk="1" hangingPunct="1"/>
            <a:endParaRPr lang="en-GB" sz="1900" noProof="0" dirty="0">
              <a:solidFill>
                <a:srgbClr val="3366FF"/>
              </a:solidFill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99641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15C44-C63F-6746-B100-3643D5BD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9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8999" y="2996952"/>
            <a:ext cx="8106002" cy="801688"/>
          </a:xfrm>
        </p:spPr>
        <p:txBody>
          <a:bodyPr/>
          <a:lstStyle>
            <a:lvl1pPr>
              <a:defRPr sz="44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518999" y="2636912"/>
            <a:ext cx="810600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39052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lang="en-GB" sz="4400" b="1" kern="1200" dirty="0" smtClean="0">
                <a:solidFill>
                  <a:srgbClr val="0070C0"/>
                </a:solidFill>
                <a:latin typeface="Comic Sans MS" pitchFamily="66" charset="0"/>
                <a:ea typeface="+mn-ea"/>
                <a:cs typeface="+mn-cs"/>
              </a:defRPr>
            </a:lvl1pPr>
            <a:lvl2pPr algn="l" defTabSz="39052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2pPr>
            <a:lvl3pPr algn="l" defTabSz="39052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3pPr>
            <a:lvl4pPr algn="l" defTabSz="39052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4pPr>
            <a:lvl5pPr algn="l" defTabSz="39052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5pPr>
            <a:lvl6pPr marL="2200351" indent="-200031" algn="l" defTabSz="393119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6pPr>
            <a:lvl7pPr marL="2600416" indent="-200031" algn="l" defTabSz="393119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7pPr>
            <a:lvl8pPr marL="3000479" indent="-200031" algn="l" defTabSz="393119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8pPr>
            <a:lvl9pPr marL="3400546" indent="-200031" algn="l" defTabSz="393119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9pPr>
          </a:lstStyle>
          <a:p>
            <a:endParaRPr lang="de-CH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99641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15C44-C63F-6746-B100-3643D5BD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5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79098"/>
            <a:ext cx="8229600" cy="671605"/>
          </a:xfrm>
        </p:spPr>
        <p:txBody>
          <a:bodyPr>
            <a:normAutofit/>
          </a:bodyPr>
          <a:lstStyle>
            <a:lvl1pPr algn="l">
              <a:defRPr sz="25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920" y="6356829"/>
            <a:ext cx="2132640" cy="364359"/>
          </a:xfrm>
          <a:prstGeom prst="rect">
            <a:avLst/>
          </a:prstGeom>
        </p:spPr>
        <p:txBody>
          <a:bodyPr lIns="91428" tIns="45714" rIns="91428" bIns="45714"/>
          <a:lstStyle/>
          <a:p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800" y="6356829"/>
            <a:ext cx="2894400" cy="364359"/>
          </a:xfrm>
          <a:prstGeom prst="rect">
            <a:avLst/>
          </a:prstGeom>
        </p:spPr>
        <p:txBody>
          <a:bodyPr lIns="91428" tIns="45714" rIns="91428" bIns="45714"/>
          <a:lstStyle/>
          <a:p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441" y="6356829"/>
            <a:ext cx="2134080" cy="364359"/>
          </a:xfrm>
          <a:prstGeom prst="rect">
            <a:avLst/>
          </a:prstGeom>
        </p:spPr>
        <p:txBody>
          <a:bodyPr lIns="91428" tIns="45714" rIns="91428" bIns="45714"/>
          <a:lstStyle/>
          <a:p>
            <a:fld id="{1DD8D05A-BD08-4E48-8DDB-41F7439126CB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7952" y="981075"/>
            <a:ext cx="8856663" cy="5184775"/>
          </a:xfr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83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ließtex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74287" y="1658314"/>
            <a:ext cx="6259927" cy="43045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Subheadline Arial Black </a:t>
            </a:r>
          </a:p>
        </p:txBody>
      </p:sp>
      <p:sp>
        <p:nvSpPr>
          <p:cNvPr id="18" name="Ellipse 17"/>
          <p:cNvSpPr/>
          <p:nvPr userDrawn="1"/>
        </p:nvSpPr>
        <p:spPr bwMode="black">
          <a:xfrm>
            <a:off x="8128085" y="4886849"/>
            <a:ext cx="273600" cy="365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 userDrawn="1"/>
        </p:nvSpPr>
        <p:spPr bwMode="black">
          <a:xfrm>
            <a:off x="7608325" y="5835352"/>
            <a:ext cx="83677" cy="1106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8178324" y="5771304"/>
            <a:ext cx="172800" cy="232411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9001" y="2290116"/>
            <a:ext cx="6265213" cy="360056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57825" y="800237"/>
            <a:ext cx="6276389" cy="576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251623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Titel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91208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391625" algn="l"/>
                <a:tab pos="784642" algn="l"/>
                <a:tab pos="1177657" algn="l"/>
                <a:tab pos="1570673" algn="l"/>
                <a:tab pos="1963687" algn="l"/>
                <a:tab pos="2356699" algn="l"/>
                <a:tab pos="2749714" algn="l"/>
                <a:tab pos="3142733" algn="l"/>
                <a:tab pos="3535746" algn="l"/>
                <a:tab pos="3928761" algn="l"/>
                <a:tab pos="4321775" algn="l"/>
                <a:tab pos="4714790" algn="l"/>
                <a:tab pos="5107806" algn="l"/>
                <a:tab pos="5500819" algn="l"/>
                <a:tab pos="5893835" algn="l"/>
                <a:tab pos="6286849" algn="l"/>
                <a:tab pos="6679868" algn="l"/>
                <a:tab pos="7072877" algn="l"/>
                <a:tab pos="7465894" algn="l"/>
                <a:tab pos="7858909" algn="l"/>
              </a:tabLst>
              <a:defRPr>
                <a:latin typeface="+mn-lt"/>
              </a:defRPr>
            </a:lvl1pPr>
          </a:lstStyle>
          <a:p>
            <a:pPr>
              <a:defRPr/>
            </a:pPr>
            <a:fld id="{0D8108BD-7D0C-4083-9AA9-105ADDF9F55B}" type="slidenum">
              <a:rPr lang="de-CH"/>
              <a:pPr>
                <a:defRPr/>
              </a:pPr>
              <a:t>‹#›</a:t>
            </a:fld>
            <a:endParaRPr lang="de-CH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 defTabSz="91208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391625" algn="l"/>
                <a:tab pos="784642" algn="l"/>
                <a:tab pos="1177657" algn="l"/>
                <a:tab pos="1570673" algn="l"/>
                <a:tab pos="1963687" algn="l"/>
                <a:tab pos="2356699" algn="l"/>
                <a:tab pos="2749714" algn="l"/>
                <a:tab pos="3142733" algn="l"/>
                <a:tab pos="3535746" algn="l"/>
                <a:tab pos="3928761" algn="l"/>
                <a:tab pos="4321775" algn="l"/>
                <a:tab pos="4714790" algn="l"/>
                <a:tab pos="5107806" algn="l"/>
                <a:tab pos="5500819" algn="l"/>
                <a:tab pos="5893835" algn="l"/>
                <a:tab pos="6286849" algn="l"/>
                <a:tab pos="6679868" algn="l"/>
                <a:tab pos="7072877" algn="l"/>
                <a:tab pos="7465894" algn="l"/>
                <a:tab pos="7858909" algn="l"/>
              </a:tabLst>
              <a:defRPr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pic>
        <p:nvPicPr>
          <p:cNvPr id="6" name="Picture 5" descr="images.jpg"/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34" b="89308" l="1258" r="987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858683" y="522995"/>
            <a:ext cx="1666428" cy="83321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251520" y="58614"/>
            <a:ext cx="8229600" cy="5620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4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und Inhal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0892" y="1268764"/>
            <a:ext cx="8981628" cy="5256584"/>
          </a:xfrm>
        </p:spPr>
        <p:txBody>
          <a:bodyPr/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91208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391625" algn="l"/>
                <a:tab pos="784642" algn="l"/>
                <a:tab pos="1177657" algn="l"/>
                <a:tab pos="1570673" algn="l"/>
                <a:tab pos="1963687" algn="l"/>
                <a:tab pos="2356699" algn="l"/>
                <a:tab pos="2749714" algn="l"/>
                <a:tab pos="3142733" algn="l"/>
                <a:tab pos="3535746" algn="l"/>
                <a:tab pos="3928761" algn="l"/>
                <a:tab pos="4321775" algn="l"/>
                <a:tab pos="4714790" algn="l"/>
                <a:tab pos="5107806" algn="l"/>
                <a:tab pos="5500819" algn="l"/>
                <a:tab pos="5893835" algn="l"/>
                <a:tab pos="6286849" algn="l"/>
                <a:tab pos="6679868" algn="l"/>
                <a:tab pos="7072877" algn="l"/>
                <a:tab pos="7465894" algn="l"/>
                <a:tab pos="7858909" algn="l"/>
              </a:tabLst>
              <a:defRPr>
                <a:latin typeface="+mn-lt"/>
              </a:defRPr>
            </a:lvl1pPr>
          </a:lstStyle>
          <a:p>
            <a:pPr>
              <a:defRPr/>
            </a:pPr>
            <a:fld id="{DF5C91D3-D39B-4765-B2EA-C740C980B1DC}" type="slidenum">
              <a:rPr lang="de-CH"/>
              <a:pPr>
                <a:defRPr/>
              </a:pPr>
              <a:t>‹#›</a:t>
            </a:fld>
            <a:endParaRPr lang="de-CH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 defTabSz="91208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391625" algn="l"/>
                <a:tab pos="784642" algn="l"/>
                <a:tab pos="1177657" algn="l"/>
                <a:tab pos="1570673" algn="l"/>
                <a:tab pos="1963687" algn="l"/>
                <a:tab pos="2356699" algn="l"/>
                <a:tab pos="2749714" algn="l"/>
                <a:tab pos="3142733" algn="l"/>
                <a:tab pos="3535746" algn="l"/>
                <a:tab pos="3928761" algn="l"/>
                <a:tab pos="4321775" algn="l"/>
                <a:tab pos="4714790" algn="l"/>
                <a:tab pos="5107806" algn="l"/>
                <a:tab pos="5500819" algn="l"/>
                <a:tab pos="5893835" algn="l"/>
                <a:tab pos="6286849" algn="l"/>
                <a:tab pos="6679868" algn="l"/>
                <a:tab pos="7072877" algn="l"/>
                <a:tab pos="7465894" algn="l"/>
                <a:tab pos="7858909" algn="l"/>
              </a:tabLst>
              <a:defRPr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pic>
        <p:nvPicPr>
          <p:cNvPr id="7" name="Picture 6" descr="images.jpg"/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34" b="89308" l="1258" r="987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858683" y="522995"/>
            <a:ext cx="1666428" cy="833214"/>
          </a:xfrm>
          <a:prstGeom prst="rect">
            <a:avLst/>
          </a:prstGeom>
        </p:spPr>
      </p:pic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251520" y="58614"/>
            <a:ext cx="8229600" cy="5620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57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58614"/>
            <a:ext cx="8229600" cy="56207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/>
          <a:p>
            <a:pPr lvl="0" algn="l" defTabSz="39042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600204"/>
            <a:ext cx="8229600" cy="4525963"/>
          </a:xfrm>
          <a:prstGeom prst="rect">
            <a:avLst/>
          </a:prstGeom>
        </p:spPr>
        <p:txBody>
          <a:bodyPr vert="horz" lIns="91416" tIns="45708" rIns="91416" bIns="45708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99641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15C44-C63F-6746-B100-3643D5BD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67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21" r:id="rId1"/>
    <p:sldLayoutId id="2147485539" r:id="rId2"/>
    <p:sldLayoutId id="2147485524" r:id="rId3"/>
    <p:sldLayoutId id="2147485538" r:id="rId4"/>
    <p:sldLayoutId id="2147485522" r:id="rId5"/>
    <p:sldLayoutId id="2147485541" r:id="rId6"/>
    <p:sldLayoutId id="2147485544" r:id="rId7"/>
  </p:sldLayoutIdLst>
  <p:hf hdr="0" ftr="0" dt="0"/>
  <p:txStyles>
    <p:titleStyle>
      <a:lvl1pPr algn="l" defTabSz="457080" rtl="0" eaLnBrk="1" latinLnBrk="0" hangingPunct="1">
        <a:spcBef>
          <a:spcPct val="0"/>
        </a:spcBef>
        <a:buNone/>
        <a:defRPr lang="en-GB" sz="2400" b="1" kern="1200" dirty="0">
          <a:solidFill>
            <a:srgbClr val="0070C0"/>
          </a:solidFill>
          <a:latin typeface="Arial" charset="0"/>
          <a:ea typeface="Arial" charset="0"/>
          <a:cs typeface="Arial" charset="0"/>
        </a:defRPr>
      </a:lvl1pPr>
    </p:titleStyle>
    <p:bodyStyle>
      <a:lvl1pPr marL="342810" indent="-342810" algn="l" defTabSz="4570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754" indent="-285674" algn="l" defTabSz="45708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2700" indent="-228540" algn="l" defTabSz="45708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599780" indent="-228540" algn="l" defTabSz="45708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6858" indent="-228540" algn="l" defTabSz="45708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3937" indent="-228540" algn="l" defTabSz="4570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18" indent="-228540" algn="l" defTabSz="4570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97" indent="-228540" algn="l" defTabSz="4570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78" indent="-228540" algn="l" defTabSz="4570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0" algn="l" defTabSz="457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59" algn="l" defTabSz="457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39" algn="l" defTabSz="457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19" algn="l" defTabSz="457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98" algn="l" defTabSz="457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78" algn="l" defTabSz="457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57" algn="l" defTabSz="457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37" algn="l" defTabSz="457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 userDrawn="1"/>
        </p:nvSpPr>
        <p:spPr bwMode="auto">
          <a:xfrm>
            <a:off x="0" y="0"/>
            <a:ext cx="9145588" cy="6859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9991" tIns="39995" rIns="79991" bIns="39995" anchor="ctr"/>
          <a:lstStyle/>
          <a:p>
            <a:pPr defTabSz="390423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1196979"/>
            <a:ext cx="9145588" cy="54723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9991" tIns="39995" rIns="79991" bIns="39995" anchor="ctr"/>
          <a:lstStyle/>
          <a:p>
            <a:pPr defTabSz="390423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823" y="27215"/>
            <a:ext cx="8106002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, um das Format des </a:t>
            </a:r>
            <a:r>
              <a:rPr lang="en-GB" dirty="0" err="1"/>
              <a:t>Titeltextes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54958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, um die </a:t>
            </a:r>
            <a:r>
              <a:rPr lang="en-GB" dirty="0" err="1"/>
              <a:t>Formate</a:t>
            </a:r>
            <a:r>
              <a:rPr lang="en-GB" dirty="0"/>
              <a:t> des </a:t>
            </a:r>
            <a:r>
              <a:rPr lang="en-GB" dirty="0" err="1"/>
              <a:t>Gliederungstextes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Gliederungsebene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Gliederungsebene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Gliederungsebene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Gliederungsebene</a:t>
            </a:r>
            <a:endParaRPr lang="en-GB" dirty="0"/>
          </a:p>
          <a:p>
            <a:pPr lvl="4"/>
            <a:r>
              <a:rPr lang="en-GB" dirty="0" err="1"/>
              <a:t>Sechste</a:t>
            </a:r>
            <a:r>
              <a:rPr lang="en-GB" dirty="0"/>
              <a:t> </a:t>
            </a:r>
            <a:r>
              <a:rPr lang="en-GB" dirty="0" err="1"/>
              <a:t>Gliederungsebene</a:t>
            </a:r>
            <a:endParaRPr lang="en-GB" dirty="0"/>
          </a:p>
          <a:p>
            <a:pPr lvl="4"/>
            <a:r>
              <a:rPr lang="en-GB" dirty="0" err="1"/>
              <a:t>Siebente</a:t>
            </a:r>
            <a:r>
              <a:rPr lang="en-GB" dirty="0"/>
              <a:t> </a:t>
            </a:r>
            <a:r>
              <a:rPr lang="en-GB" dirty="0" err="1"/>
              <a:t>Gliederungsebene</a:t>
            </a:r>
            <a:endParaRPr lang="en-GB" dirty="0"/>
          </a:p>
          <a:p>
            <a:pPr lvl="4"/>
            <a:r>
              <a:rPr lang="en-GB" dirty="0" err="1"/>
              <a:t>Achte</a:t>
            </a:r>
            <a:r>
              <a:rPr lang="en-GB" dirty="0"/>
              <a:t> </a:t>
            </a:r>
            <a:r>
              <a:rPr lang="en-GB" dirty="0" err="1"/>
              <a:t>Gliederungsebene</a:t>
            </a:r>
            <a:endParaRPr lang="en-GB" dirty="0"/>
          </a:p>
          <a:p>
            <a:pPr lvl="4"/>
            <a:r>
              <a:rPr lang="en-GB" dirty="0" err="1"/>
              <a:t>Neunte</a:t>
            </a:r>
            <a:r>
              <a:rPr lang="en-GB" dirty="0"/>
              <a:t> </a:t>
            </a:r>
            <a:r>
              <a:rPr lang="en-GB" dirty="0" err="1"/>
              <a:t>Gliederungsebene</a:t>
            </a:r>
            <a:endParaRPr lang="en-GB" dirty="0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8069490" y="6642940"/>
            <a:ext cx="1036637" cy="179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910835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425AB8D-E01D-4EBF-A4D6-C130D728E444}" type="slidenum">
              <a:rPr lang="de-CH"/>
              <a:pPr>
                <a:defRPr/>
              </a:pPr>
              <a:t>‹#›</a:t>
            </a:fld>
            <a:endParaRPr lang="de-CH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251524" y="6619421"/>
            <a:ext cx="2895600" cy="160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10835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29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10" r:id="rId1"/>
    <p:sldLayoutId id="2147485413" r:id="rId2"/>
    <p:sldLayoutId id="2147485411" r:id="rId3"/>
  </p:sldLayoutIdLst>
  <p:hf hdr="0" ftr="0" dt="0"/>
  <p:txStyles>
    <p:titleStyle>
      <a:lvl1pPr algn="l" defTabSz="3904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lang="en-GB" sz="2400" b="1" kern="1200" dirty="0" smtClean="0">
          <a:solidFill>
            <a:srgbClr val="0070C0"/>
          </a:solidFill>
          <a:latin typeface="Comic Sans MS" pitchFamily="66" charset="0"/>
          <a:ea typeface="+mn-ea"/>
          <a:cs typeface="+mn-cs"/>
        </a:defRPr>
      </a:lvl1pPr>
      <a:lvl2pPr algn="l" defTabSz="3904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0000"/>
          </a:solidFill>
          <a:latin typeface="Arial" pitchFamily="34" charset="0"/>
        </a:defRPr>
      </a:lvl2pPr>
      <a:lvl3pPr algn="l" defTabSz="3904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0000"/>
          </a:solidFill>
          <a:latin typeface="Arial" pitchFamily="34" charset="0"/>
        </a:defRPr>
      </a:lvl3pPr>
      <a:lvl4pPr algn="l" defTabSz="3904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0000"/>
          </a:solidFill>
          <a:latin typeface="Arial" pitchFamily="34" charset="0"/>
        </a:defRPr>
      </a:lvl4pPr>
      <a:lvl5pPr algn="l" defTabSz="3904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0000"/>
          </a:solidFill>
          <a:latin typeface="Arial" pitchFamily="34" charset="0"/>
        </a:defRPr>
      </a:lvl5pPr>
      <a:lvl6pPr marL="2199771" indent="-199978" algn="l" defTabSz="393015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0000"/>
          </a:solidFill>
          <a:latin typeface="Arial" pitchFamily="34" charset="0"/>
        </a:defRPr>
      </a:lvl6pPr>
      <a:lvl7pPr marL="2599732" indent="-199978" algn="l" defTabSz="393015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0000"/>
          </a:solidFill>
          <a:latin typeface="Arial" pitchFamily="34" charset="0"/>
        </a:defRPr>
      </a:lvl7pPr>
      <a:lvl8pPr marL="2999690" indent="-199978" algn="l" defTabSz="393015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0000"/>
          </a:solidFill>
          <a:latin typeface="Arial" pitchFamily="34" charset="0"/>
        </a:defRPr>
      </a:lvl8pPr>
      <a:lvl9pPr marL="3399651" indent="-199978" algn="l" defTabSz="393015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0000"/>
          </a:solidFill>
          <a:latin typeface="Arial" pitchFamily="34" charset="0"/>
        </a:defRPr>
      </a:lvl9pPr>
    </p:titleStyle>
    <p:bodyStyle>
      <a:lvl1pPr marL="296787" indent="-296787" algn="l" defTabSz="390423" rtl="0" eaLnBrk="0" fontAlgn="base" hangingPunct="0">
        <a:lnSpc>
          <a:spcPct val="120000"/>
        </a:lnSpc>
        <a:spcBef>
          <a:spcPts val="46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647532" indent="-245999" algn="l" defTabSz="390423" rtl="0" eaLnBrk="0" fontAlgn="base" hangingPunct="0">
        <a:spcBef>
          <a:spcPts val="46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</a:defRPr>
      </a:lvl2pPr>
      <a:lvl3pPr marL="998274" indent="-196798" algn="l" defTabSz="390423" rtl="0" eaLnBrk="0" fontAlgn="base" hangingPunct="0">
        <a:spcBef>
          <a:spcPts val="46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78AED4"/>
          </a:solidFill>
          <a:latin typeface="+mn-lt"/>
        </a:defRPr>
      </a:lvl3pPr>
      <a:lvl4pPr marL="1396632" indent="-196798" algn="l" defTabSz="390423" rtl="0" eaLnBrk="0" fontAlgn="base" hangingPunct="0">
        <a:spcBef>
          <a:spcPts val="46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78AED4"/>
          </a:solidFill>
          <a:latin typeface="+mn-lt"/>
        </a:defRPr>
      </a:lvl4pPr>
      <a:lvl5pPr marL="1798164" indent="-196798" algn="l" defTabSz="390423" rtl="0" eaLnBrk="0" fontAlgn="base" hangingPunct="0">
        <a:spcBef>
          <a:spcPts val="46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78AED4"/>
          </a:solidFill>
          <a:latin typeface="+mn-lt"/>
        </a:defRPr>
      </a:lvl5pPr>
      <a:lvl6pPr marL="2199771" indent="-199978" algn="l" defTabSz="393015" rtl="0" fontAlgn="base">
        <a:spcBef>
          <a:spcPts val="46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00">
          <a:solidFill>
            <a:srgbClr val="78AED4"/>
          </a:solidFill>
          <a:latin typeface="+mn-lt"/>
        </a:defRPr>
      </a:lvl6pPr>
      <a:lvl7pPr marL="2599732" indent="-199978" algn="l" defTabSz="393015" rtl="0" fontAlgn="base">
        <a:spcBef>
          <a:spcPts val="46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00">
          <a:solidFill>
            <a:srgbClr val="78AED4"/>
          </a:solidFill>
          <a:latin typeface="+mn-lt"/>
        </a:defRPr>
      </a:lvl7pPr>
      <a:lvl8pPr marL="2999690" indent="-199978" algn="l" defTabSz="393015" rtl="0" fontAlgn="base">
        <a:spcBef>
          <a:spcPts val="46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00">
          <a:solidFill>
            <a:srgbClr val="78AED4"/>
          </a:solidFill>
          <a:latin typeface="+mn-lt"/>
        </a:defRPr>
      </a:lvl8pPr>
      <a:lvl9pPr marL="3399651" indent="-199978" algn="l" defTabSz="393015" rtl="0" fontAlgn="base">
        <a:spcBef>
          <a:spcPts val="46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00">
          <a:solidFill>
            <a:srgbClr val="78AED4"/>
          </a:solidFill>
          <a:latin typeface="+mn-lt"/>
        </a:defRPr>
      </a:lvl9pPr>
    </p:bodyStyle>
    <p:otherStyle>
      <a:defPPr>
        <a:defRPr lang="de-DE"/>
      </a:defPPr>
      <a:lvl1pPr marL="0" algn="l" defTabSz="7999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9954" algn="l" defTabSz="7999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9913" algn="l" defTabSz="7999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876" algn="l" defTabSz="7999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9835" algn="l" defTabSz="7999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9792" algn="l" defTabSz="7999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9749" algn="l" defTabSz="7999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99712" algn="l" defTabSz="7999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99666" algn="l" defTabSz="7999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alphaModFix amt="2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921" y="275076"/>
            <a:ext cx="8229600" cy="1142039"/>
          </a:xfrm>
          <a:prstGeom prst="rect">
            <a:avLst/>
          </a:prstGeom>
        </p:spPr>
        <p:txBody>
          <a:bodyPr vert="horz" lIns="82923" tIns="41462" rIns="82923" bIns="41462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921" y="1600012"/>
            <a:ext cx="8229600" cy="4526395"/>
          </a:xfrm>
          <a:prstGeom prst="rect">
            <a:avLst/>
          </a:prstGeom>
        </p:spPr>
        <p:txBody>
          <a:bodyPr vert="horz" lIns="82923" tIns="41462" rIns="82923" bIns="41462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920" y="6356831"/>
            <a:ext cx="2132640" cy="364359"/>
          </a:xfrm>
          <a:prstGeom prst="rect">
            <a:avLst/>
          </a:prstGeom>
        </p:spPr>
        <p:txBody>
          <a:bodyPr vert="horz" lIns="82923" tIns="41462" rIns="82923" bIns="41462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07419" hangingPunct="0">
              <a:lnSpc>
                <a:spcPct val="93000"/>
              </a:lnSpc>
              <a:buClr>
                <a:srgbClr val="000000"/>
              </a:buClr>
              <a:buSzPct val="100000"/>
            </a:pPr>
            <a:endParaRPr lang="de-CH">
              <a:solidFill>
                <a:prstClr val="black">
                  <a:tint val="75000"/>
                </a:prstClr>
              </a:solidFill>
              <a:latin typeface="Arial" charset="0"/>
              <a:ea typeface="Microsoft YaHei" charset="-122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800" y="6356831"/>
            <a:ext cx="2894400" cy="364359"/>
          </a:xfrm>
          <a:prstGeom prst="rect">
            <a:avLst/>
          </a:prstGeom>
        </p:spPr>
        <p:txBody>
          <a:bodyPr vert="horz" lIns="82923" tIns="41462" rIns="82923" bIns="41462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07419" hangingPunct="0">
              <a:lnSpc>
                <a:spcPct val="93000"/>
              </a:lnSpc>
              <a:buClr>
                <a:srgbClr val="000000"/>
              </a:buClr>
              <a:buSzPct val="100000"/>
            </a:pPr>
            <a:endParaRPr lang="de-CH">
              <a:solidFill>
                <a:prstClr val="black">
                  <a:tint val="75000"/>
                </a:prstClr>
              </a:solidFill>
              <a:latin typeface="Arial" charset="0"/>
              <a:ea typeface="Microsoft YaHei" charset="-122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441" y="6356831"/>
            <a:ext cx="2134080" cy="364359"/>
          </a:xfrm>
          <a:prstGeom prst="rect">
            <a:avLst/>
          </a:prstGeom>
        </p:spPr>
        <p:txBody>
          <a:bodyPr vert="horz" lIns="82923" tIns="41462" rIns="82923" bIns="41462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07419" hangingPunct="0">
              <a:lnSpc>
                <a:spcPct val="93000"/>
              </a:lnSpc>
              <a:buClr>
                <a:srgbClr val="000000"/>
              </a:buClr>
              <a:buSzPct val="100000"/>
            </a:pPr>
            <a:fld id="{1DD8D05A-BD08-4E48-8DDB-41F7439126CB}" type="slidenum">
              <a:rPr lang="de-CH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Microsoft YaHei" charset="-122"/>
              </a:rPr>
              <a:pPr defTabSz="407419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t>‹#›</a:t>
            </a:fld>
            <a:endParaRPr lang="de-CH">
              <a:solidFill>
                <a:prstClr val="black">
                  <a:tint val="75000"/>
                </a:prstClr>
              </a:solidFill>
              <a:latin typeface="Arial" charset="0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210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07" r:id="rId1"/>
    <p:sldLayoutId id="2147485408" r:id="rId2"/>
    <p:sldLayoutId id="2147485415" r:id="rId3"/>
  </p:sldLayoutIdLst>
  <p:hf hdr="0" ftr="0" dt="0"/>
  <p:txStyles>
    <p:titleStyle>
      <a:lvl1pPr algn="ctr" defTabSz="82923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0965" indent="-310965" algn="l" defTabSz="82923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73754" indent="-259135" algn="l" defTabSz="829234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36542" indent="-207309" algn="l" defTabSz="82923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51159" indent="-207309" algn="l" defTabSz="82923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778" indent="-207309" algn="l" defTabSz="82923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0394" indent="-207309" algn="l" defTabSz="82923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5010" indent="-207309" algn="l" defTabSz="82923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09627" indent="-207309" algn="l" defTabSz="82923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24244" indent="-207309" algn="l" defTabSz="82923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292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617" algn="l" defTabSz="8292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234" algn="l" defTabSz="8292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3850" algn="l" defTabSz="8292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467" algn="l" defTabSz="8292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085" algn="l" defTabSz="8292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7701" algn="l" defTabSz="8292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2319" algn="l" defTabSz="8292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6936" algn="l" defTabSz="8292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7">
            <a:alphaModFix amt="56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202630"/>
            <a:ext cx="8229600" cy="56207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/>
          <a:p>
            <a:pPr lvl="0" algn="l" defTabSz="39042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600204"/>
            <a:ext cx="8229600" cy="4525963"/>
          </a:xfrm>
          <a:prstGeom prst="rect">
            <a:avLst/>
          </a:prstGeom>
        </p:spPr>
        <p:txBody>
          <a:bodyPr vert="horz" lIns="91416" tIns="45708" rIns="91416" bIns="4570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706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27" r:id="rId1"/>
    <p:sldLayoutId id="2147485529" r:id="rId2"/>
    <p:sldLayoutId id="2147485528" r:id="rId3"/>
    <p:sldLayoutId id="2147485530" r:id="rId4"/>
    <p:sldLayoutId id="2147485531" r:id="rId5"/>
  </p:sldLayoutIdLst>
  <p:hf hdr="0" ftr="0" dt="0"/>
  <p:txStyles>
    <p:titleStyle>
      <a:lvl1pPr algn="l" defTabSz="457080" rtl="0" eaLnBrk="1" latinLnBrk="0" hangingPunct="1">
        <a:spcBef>
          <a:spcPct val="0"/>
        </a:spcBef>
        <a:buNone/>
        <a:defRPr lang="en-GB" sz="2400" b="1" kern="1200" dirty="0">
          <a:solidFill>
            <a:srgbClr val="0070C0"/>
          </a:solidFill>
          <a:latin typeface="Comic Sans MS" pitchFamily="66" charset="0"/>
          <a:ea typeface="+mn-ea"/>
          <a:cs typeface="+mn-cs"/>
        </a:defRPr>
      </a:lvl1pPr>
    </p:titleStyle>
    <p:bodyStyle>
      <a:lvl1pPr marL="342810" indent="-342810" algn="l" defTabSz="45708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urier New"/>
          <a:ea typeface="+mn-ea"/>
          <a:cs typeface="Courier New"/>
        </a:defRPr>
      </a:lvl1pPr>
      <a:lvl2pPr marL="742754" indent="-285674" algn="l" defTabSz="45708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ourier New"/>
          <a:ea typeface="+mn-ea"/>
          <a:cs typeface="Courier New"/>
        </a:defRPr>
      </a:lvl2pPr>
      <a:lvl3pPr marL="1142700" indent="-228540" algn="l" defTabSz="45708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urier New"/>
          <a:ea typeface="+mn-ea"/>
          <a:cs typeface="Courier New"/>
        </a:defRPr>
      </a:lvl3pPr>
      <a:lvl4pPr marL="1599780" indent="-228540" algn="l" defTabSz="45708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ourier New"/>
          <a:ea typeface="+mn-ea"/>
          <a:cs typeface="Courier New"/>
        </a:defRPr>
      </a:lvl4pPr>
      <a:lvl5pPr marL="2056858" indent="-228540" algn="l" defTabSz="45708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ourier New"/>
          <a:ea typeface="+mn-ea"/>
          <a:cs typeface="Courier New"/>
        </a:defRPr>
      </a:lvl5pPr>
      <a:lvl6pPr marL="2513937" indent="-228540" algn="l" defTabSz="4570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18" indent="-228540" algn="l" defTabSz="4570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97" indent="-228540" algn="l" defTabSz="4570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78" indent="-228540" algn="l" defTabSz="4570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0" algn="l" defTabSz="457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59" algn="l" defTabSz="457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39" algn="l" defTabSz="457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19" algn="l" defTabSz="457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98" algn="l" defTabSz="457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78" algn="l" defTabSz="457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57" algn="l" defTabSz="457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37" algn="l" defTabSz="457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D2DB6D-BD51-363C-D31F-6332358C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Part 1: </a:t>
            </a:r>
            <a:br>
              <a:rPr lang="en-CH" dirty="0"/>
            </a:br>
            <a:r>
              <a:rPr lang="en-CH" dirty="0"/>
              <a:t>Traditional Deep Learning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2115E5-349F-4412-1C1F-EF967988A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F15C44-C63F-6746-B100-3643D5BD7D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9622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Übungsaufgab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afellayout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0070C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R Co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32451</TotalTime>
  <Words>9</Words>
  <Application>Microsoft Macintosh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Arial Black</vt:lpstr>
      <vt:lpstr>Calibri</vt:lpstr>
      <vt:lpstr>Comic Sans MS</vt:lpstr>
      <vt:lpstr>Courier New</vt:lpstr>
      <vt:lpstr>Times New Roman</vt:lpstr>
      <vt:lpstr>Custom Design</vt:lpstr>
      <vt:lpstr>Übungsaufgabe</vt:lpstr>
      <vt:lpstr>Tafellayout</vt:lpstr>
      <vt:lpstr>R Code</vt:lpstr>
      <vt:lpstr>Part 1:  Traditional Deep Learning</vt:lpstr>
    </vt:vector>
  </TitlesOfParts>
  <Company>zhaw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Beate Sick</dc:creator>
  <cp:lastModifiedBy>Oliver Duerr</cp:lastModifiedBy>
  <cp:revision>3423</cp:revision>
  <cp:lastPrinted>2021-10-12T17:05:08Z</cp:lastPrinted>
  <dcterms:created xsi:type="dcterms:W3CDTF">2009-10-16T08:34:09Z</dcterms:created>
  <dcterms:modified xsi:type="dcterms:W3CDTF">2023-09-14T09:53:28Z</dcterms:modified>
</cp:coreProperties>
</file>