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0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  <p:embeddedFont>
      <p:font typeface="Alfa Slab One"/>
      <p:regular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2EFD621-5DCF-4FBA-8D10-C2F4A271E990}">
  <a:tblStyle styleId="{22EFD621-5DCF-4FBA-8D10-C2F4A271E99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Roboto-regular.fntdata"/><Relationship Id="rId14" Type="http://schemas.openxmlformats.org/officeDocument/2006/relationships/slide" Target="slides/slide9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19" Type="http://schemas.openxmlformats.org/officeDocument/2006/relationships/font" Target="fonts/AlfaSlabOne-regular.fntdata"/><Relationship Id="rId18" Type="http://schemas.openxmlformats.org/officeDocument/2006/relationships/font" Target="fonts/Roboto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35a0f3a522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35a0f3a522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dd36727b3a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" name="Google Shape;474;gdd36727b3a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157691e1d1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1" name="Google Shape;481;g157691e1d1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dd526701a4_0_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dd526701a4_0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g35a0f3a522a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4" name="Google Shape;534;g35a0f3a522a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g35a0f3a522a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2" name="Google Shape;542;g35a0f3a522a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35a0f3a522a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3" name="Google Shape;553;g35a0f3a522a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dd526701a4_0_4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dd526701a4_0_4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13225" y="539500"/>
            <a:ext cx="7717500" cy="40644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2048825" y="848600"/>
            <a:ext cx="5046300" cy="103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2048825" y="3798375"/>
            <a:ext cx="5046300" cy="44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2" type="subTitle"/>
          </p:nvPr>
        </p:nvSpPr>
        <p:spPr>
          <a:xfrm>
            <a:off x="2902475" y="1879100"/>
            <a:ext cx="3339000" cy="51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lfa Slab One"/>
              <a:buNone/>
              <a:defRPr>
                <a:solidFill>
                  <a:schemeClr val="lt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1"/>
          <p:cNvSpPr/>
          <p:nvPr/>
        </p:nvSpPr>
        <p:spPr>
          <a:xfrm>
            <a:off x="713225" y="539500"/>
            <a:ext cx="7717500" cy="40644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1"/>
          <p:cNvSpPr txBox="1"/>
          <p:nvPr>
            <p:ph hasCustomPrompt="1" type="title"/>
          </p:nvPr>
        </p:nvSpPr>
        <p:spPr>
          <a:xfrm>
            <a:off x="994200" y="1505850"/>
            <a:ext cx="7155600" cy="133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2" name="Google Shape;62;p11"/>
          <p:cNvSpPr txBox="1"/>
          <p:nvPr>
            <p:ph idx="1" type="subTitle"/>
          </p:nvPr>
        </p:nvSpPr>
        <p:spPr>
          <a:xfrm>
            <a:off x="994200" y="2838150"/>
            <a:ext cx="4774200" cy="79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lfa Slab One"/>
              <a:buNone/>
              <a:defRPr>
                <a:solidFill>
                  <a:schemeClr val="lt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otnote 1">
  <p:cSld name="CUSTOM_25">
    <p:bg>
      <p:bgPr>
        <a:solidFill>
          <a:schemeClr val="dk1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3"/>
          <p:cNvSpPr txBox="1"/>
          <p:nvPr>
            <p:ph type="title"/>
          </p:nvPr>
        </p:nvSpPr>
        <p:spPr>
          <a:xfrm>
            <a:off x="713225" y="685625"/>
            <a:ext cx="3048300" cy="2071500"/>
          </a:xfrm>
          <a:prstGeom prst="rect">
            <a:avLst/>
          </a:prstGeom>
          <a:solidFill>
            <a:schemeClr val="accent2"/>
          </a:solidFill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bg>
      <p:bgPr>
        <a:solidFill>
          <a:schemeClr val="dk1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oogle Shape;67;p14"/>
          <p:cNvGrpSpPr/>
          <p:nvPr/>
        </p:nvGrpSpPr>
        <p:grpSpPr>
          <a:xfrm>
            <a:off x="713200" y="539513"/>
            <a:ext cx="7717600" cy="4064400"/>
            <a:chOff x="713125" y="539500"/>
            <a:chExt cx="7717600" cy="4064400"/>
          </a:xfrm>
        </p:grpSpPr>
        <p:cxnSp>
          <p:nvCxnSpPr>
            <p:cNvPr id="68" name="Google Shape;68;p14"/>
            <p:cNvCxnSpPr/>
            <p:nvPr/>
          </p:nvCxnSpPr>
          <p:spPr>
            <a:xfrm>
              <a:off x="734825" y="1254475"/>
              <a:ext cx="7674300" cy="0"/>
            </a:xfrm>
            <a:prstGeom prst="straightConnector1">
              <a:avLst/>
            </a:prstGeom>
            <a:noFill/>
            <a:ln cap="flat" cmpd="sng" w="3810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69" name="Google Shape;69;p14"/>
            <p:cNvSpPr/>
            <p:nvPr/>
          </p:nvSpPr>
          <p:spPr>
            <a:xfrm>
              <a:off x="713225" y="539500"/>
              <a:ext cx="7717500" cy="4064400"/>
            </a:xfrm>
            <a:prstGeom prst="rect">
              <a:avLst/>
            </a:prstGeom>
            <a:noFill/>
            <a:ln cap="flat" cmpd="sng" w="381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70" name="Google Shape;70;p14"/>
            <p:cNvCxnSpPr>
              <a:stCxn id="69" idx="2"/>
            </p:cNvCxnSpPr>
            <p:nvPr/>
          </p:nvCxnSpPr>
          <p:spPr>
            <a:xfrm rot="10800000">
              <a:off x="4571975" y="1254400"/>
              <a:ext cx="0" cy="3349500"/>
            </a:xfrm>
            <a:prstGeom prst="straightConnector1">
              <a:avLst/>
            </a:prstGeom>
            <a:noFill/>
            <a:ln cap="flat" cmpd="sng" w="3810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1" name="Google Shape;71;p14"/>
            <p:cNvCxnSpPr/>
            <p:nvPr/>
          </p:nvCxnSpPr>
          <p:spPr>
            <a:xfrm rot="10800000">
              <a:off x="713125" y="2912025"/>
              <a:ext cx="7709100" cy="0"/>
            </a:xfrm>
            <a:prstGeom prst="straightConnector1">
              <a:avLst/>
            </a:prstGeom>
            <a:noFill/>
            <a:ln cap="flat" cmpd="sng" w="3810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" name="Google Shape;72;p14"/>
            <p:cNvCxnSpPr/>
            <p:nvPr/>
          </p:nvCxnSpPr>
          <p:spPr>
            <a:xfrm rot="10800000">
              <a:off x="1760275" y="1254400"/>
              <a:ext cx="0" cy="3349500"/>
            </a:xfrm>
            <a:prstGeom prst="straightConnector1">
              <a:avLst/>
            </a:prstGeom>
            <a:noFill/>
            <a:ln cap="flat" cmpd="sng" w="3810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3" name="Google Shape;73;p14"/>
            <p:cNvCxnSpPr/>
            <p:nvPr/>
          </p:nvCxnSpPr>
          <p:spPr>
            <a:xfrm rot="10800000">
              <a:off x="7378100" y="1254400"/>
              <a:ext cx="0" cy="3349500"/>
            </a:xfrm>
            <a:prstGeom prst="straightConnector1">
              <a:avLst/>
            </a:prstGeom>
            <a:noFill/>
            <a:ln cap="flat" cmpd="sng" w="3810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74" name="Google Shape;74;p14"/>
          <p:cNvSpPr txBox="1"/>
          <p:nvPr>
            <p:ph type="title"/>
          </p:nvPr>
        </p:nvSpPr>
        <p:spPr>
          <a:xfrm>
            <a:off x="713250" y="615725"/>
            <a:ext cx="7717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5" name="Google Shape;75;p14"/>
          <p:cNvSpPr txBox="1"/>
          <p:nvPr>
            <p:ph idx="1" type="subTitle"/>
          </p:nvPr>
        </p:nvSpPr>
        <p:spPr>
          <a:xfrm>
            <a:off x="1924988" y="2036825"/>
            <a:ext cx="2447400" cy="64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6" name="Google Shape;76;p14"/>
          <p:cNvSpPr txBox="1"/>
          <p:nvPr>
            <p:ph idx="2" type="subTitle"/>
          </p:nvPr>
        </p:nvSpPr>
        <p:spPr>
          <a:xfrm>
            <a:off x="1924988" y="1518125"/>
            <a:ext cx="2447400" cy="51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lfa Slab One"/>
              <a:buNone/>
              <a:defRPr>
                <a:solidFill>
                  <a:schemeClr val="lt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4"/>
          <p:cNvSpPr txBox="1"/>
          <p:nvPr>
            <p:ph hasCustomPrompt="1" idx="3" type="title"/>
          </p:nvPr>
        </p:nvSpPr>
        <p:spPr>
          <a:xfrm>
            <a:off x="819799" y="1818250"/>
            <a:ext cx="833400" cy="51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3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4"/>
          <p:cNvSpPr txBox="1"/>
          <p:nvPr>
            <p:ph idx="4" type="subTitle"/>
          </p:nvPr>
        </p:nvSpPr>
        <p:spPr>
          <a:xfrm>
            <a:off x="4760188" y="2036825"/>
            <a:ext cx="2447400" cy="64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4"/>
          <p:cNvSpPr txBox="1"/>
          <p:nvPr>
            <p:ph idx="5" type="subTitle"/>
          </p:nvPr>
        </p:nvSpPr>
        <p:spPr>
          <a:xfrm>
            <a:off x="4760188" y="1518125"/>
            <a:ext cx="2447400" cy="51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lfa Slab One"/>
              <a:buNone/>
              <a:defRPr>
                <a:solidFill>
                  <a:schemeClr val="lt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4"/>
          <p:cNvSpPr txBox="1"/>
          <p:nvPr>
            <p:ph hasCustomPrompt="1" idx="6" type="title"/>
          </p:nvPr>
        </p:nvSpPr>
        <p:spPr>
          <a:xfrm>
            <a:off x="7484299" y="1818250"/>
            <a:ext cx="833400" cy="51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1" name="Google Shape;81;p14"/>
          <p:cNvSpPr txBox="1"/>
          <p:nvPr>
            <p:ph idx="7" type="subTitle"/>
          </p:nvPr>
        </p:nvSpPr>
        <p:spPr>
          <a:xfrm>
            <a:off x="1924988" y="3691200"/>
            <a:ext cx="2447400" cy="64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2" name="Google Shape;82;p14"/>
          <p:cNvSpPr txBox="1"/>
          <p:nvPr>
            <p:ph idx="8" type="subTitle"/>
          </p:nvPr>
        </p:nvSpPr>
        <p:spPr>
          <a:xfrm>
            <a:off x="1924988" y="3172500"/>
            <a:ext cx="2447400" cy="51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lfa Slab One"/>
              <a:buNone/>
              <a:defRPr>
                <a:solidFill>
                  <a:schemeClr val="lt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4"/>
          <p:cNvSpPr txBox="1"/>
          <p:nvPr>
            <p:ph hasCustomPrompt="1" idx="9" type="title"/>
          </p:nvPr>
        </p:nvSpPr>
        <p:spPr>
          <a:xfrm>
            <a:off x="819800" y="3464500"/>
            <a:ext cx="833400" cy="51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3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4" name="Google Shape;84;p14"/>
          <p:cNvSpPr txBox="1"/>
          <p:nvPr>
            <p:ph idx="13" type="subTitle"/>
          </p:nvPr>
        </p:nvSpPr>
        <p:spPr>
          <a:xfrm>
            <a:off x="4760200" y="3673200"/>
            <a:ext cx="2447400" cy="64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5" name="Google Shape;85;p14"/>
          <p:cNvSpPr txBox="1"/>
          <p:nvPr>
            <p:ph idx="14" type="subTitle"/>
          </p:nvPr>
        </p:nvSpPr>
        <p:spPr>
          <a:xfrm>
            <a:off x="4760200" y="3154500"/>
            <a:ext cx="2447400" cy="51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lfa Slab One"/>
              <a:buNone/>
              <a:defRPr>
                <a:solidFill>
                  <a:schemeClr val="lt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4"/>
          <p:cNvSpPr txBox="1"/>
          <p:nvPr>
            <p:ph hasCustomPrompt="1" idx="15" type="title"/>
          </p:nvPr>
        </p:nvSpPr>
        <p:spPr>
          <a:xfrm>
            <a:off x="7488624" y="3475788"/>
            <a:ext cx="833400" cy="51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 1">
  <p:cSld name="CUSTOM">
    <p:bg>
      <p:bgPr>
        <a:solidFill>
          <a:schemeClr val="dk1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oogle Shape;88;p15"/>
          <p:cNvGrpSpPr/>
          <p:nvPr/>
        </p:nvGrpSpPr>
        <p:grpSpPr>
          <a:xfrm>
            <a:off x="713300" y="539513"/>
            <a:ext cx="7717500" cy="4064400"/>
            <a:chOff x="713225" y="539500"/>
            <a:chExt cx="7717500" cy="4064400"/>
          </a:xfrm>
        </p:grpSpPr>
        <p:cxnSp>
          <p:nvCxnSpPr>
            <p:cNvPr id="89" name="Google Shape;89;p15"/>
            <p:cNvCxnSpPr/>
            <p:nvPr/>
          </p:nvCxnSpPr>
          <p:spPr>
            <a:xfrm>
              <a:off x="734825" y="1254475"/>
              <a:ext cx="7674300" cy="0"/>
            </a:xfrm>
            <a:prstGeom prst="straightConnector1">
              <a:avLst/>
            </a:prstGeom>
            <a:noFill/>
            <a:ln cap="flat" cmpd="sng" w="3810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90" name="Google Shape;90;p15"/>
            <p:cNvSpPr/>
            <p:nvPr/>
          </p:nvSpPr>
          <p:spPr>
            <a:xfrm>
              <a:off x="713225" y="539500"/>
              <a:ext cx="7717500" cy="4064400"/>
            </a:xfrm>
            <a:prstGeom prst="rect">
              <a:avLst/>
            </a:prstGeom>
            <a:noFill/>
            <a:ln cap="flat" cmpd="sng" w="381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1" name="Google Shape;91;p15"/>
          <p:cNvSpPr txBox="1"/>
          <p:nvPr>
            <p:ph type="title"/>
          </p:nvPr>
        </p:nvSpPr>
        <p:spPr>
          <a:xfrm>
            <a:off x="713250" y="615725"/>
            <a:ext cx="7717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2" name="Google Shape;92;p15"/>
          <p:cNvSpPr txBox="1"/>
          <p:nvPr>
            <p:ph idx="1" type="subTitle"/>
          </p:nvPr>
        </p:nvSpPr>
        <p:spPr>
          <a:xfrm>
            <a:off x="897170" y="3153085"/>
            <a:ext cx="1562400" cy="64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3" name="Google Shape;93;p15"/>
          <p:cNvSpPr txBox="1"/>
          <p:nvPr>
            <p:ph idx="2" type="subTitle"/>
          </p:nvPr>
        </p:nvSpPr>
        <p:spPr>
          <a:xfrm>
            <a:off x="897170" y="2634385"/>
            <a:ext cx="1562400" cy="51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lfa Slab One"/>
              <a:buNone/>
              <a:defRPr>
                <a:solidFill>
                  <a:schemeClr val="lt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5"/>
          <p:cNvSpPr txBox="1"/>
          <p:nvPr>
            <p:ph hasCustomPrompt="1" idx="3" type="title"/>
          </p:nvPr>
        </p:nvSpPr>
        <p:spPr>
          <a:xfrm>
            <a:off x="1261666" y="1975660"/>
            <a:ext cx="833400" cy="51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3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5" name="Google Shape;95;p15"/>
          <p:cNvSpPr txBox="1"/>
          <p:nvPr>
            <p:ph idx="4" type="subTitle"/>
          </p:nvPr>
        </p:nvSpPr>
        <p:spPr>
          <a:xfrm>
            <a:off x="4752758" y="3153085"/>
            <a:ext cx="1562400" cy="64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6" name="Google Shape;96;p15"/>
          <p:cNvSpPr txBox="1"/>
          <p:nvPr>
            <p:ph idx="5" type="subTitle"/>
          </p:nvPr>
        </p:nvSpPr>
        <p:spPr>
          <a:xfrm>
            <a:off x="4752758" y="2634385"/>
            <a:ext cx="1562400" cy="51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lfa Slab One"/>
              <a:buNone/>
              <a:defRPr>
                <a:solidFill>
                  <a:schemeClr val="lt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5"/>
          <p:cNvSpPr txBox="1"/>
          <p:nvPr>
            <p:ph hasCustomPrompt="1" idx="6" type="title"/>
          </p:nvPr>
        </p:nvSpPr>
        <p:spPr>
          <a:xfrm>
            <a:off x="5117252" y="1975660"/>
            <a:ext cx="833400" cy="51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8" name="Google Shape;98;p15"/>
          <p:cNvSpPr txBox="1"/>
          <p:nvPr>
            <p:ph idx="7" type="subTitle"/>
          </p:nvPr>
        </p:nvSpPr>
        <p:spPr>
          <a:xfrm>
            <a:off x="2824958" y="3153085"/>
            <a:ext cx="1562400" cy="64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9" name="Google Shape;99;p15"/>
          <p:cNvSpPr txBox="1"/>
          <p:nvPr>
            <p:ph idx="8" type="subTitle"/>
          </p:nvPr>
        </p:nvSpPr>
        <p:spPr>
          <a:xfrm>
            <a:off x="2824958" y="2634385"/>
            <a:ext cx="1562400" cy="51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lfa Slab One"/>
              <a:buNone/>
              <a:defRPr>
                <a:solidFill>
                  <a:schemeClr val="lt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5"/>
          <p:cNvSpPr txBox="1"/>
          <p:nvPr>
            <p:ph hasCustomPrompt="1" idx="9" type="title"/>
          </p:nvPr>
        </p:nvSpPr>
        <p:spPr>
          <a:xfrm>
            <a:off x="3189459" y="1975660"/>
            <a:ext cx="833400" cy="51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3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1" name="Google Shape;101;p15"/>
          <p:cNvSpPr txBox="1"/>
          <p:nvPr>
            <p:ph idx="13" type="subTitle"/>
          </p:nvPr>
        </p:nvSpPr>
        <p:spPr>
          <a:xfrm>
            <a:off x="6680545" y="3153085"/>
            <a:ext cx="1562400" cy="64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2" name="Google Shape;102;p15"/>
          <p:cNvSpPr txBox="1"/>
          <p:nvPr>
            <p:ph idx="14" type="subTitle"/>
          </p:nvPr>
        </p:nvSpPr>
        <p:spPr>
          <a:xfrm>
            <a:off x="6680545" y="2634385"/>
            <a:ext cx="1562400" cy="51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lfa Slab One"/>
              <a:buNone/>
              <a:defRPr>
                <a:solidFill>
                  <a:schemeClr val="lt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15"/>
          <p:cNvSpPr txBox="1"/>
          <p:nvPr>
            <p:ph hasCustomPrompt="1" idx="15" type="title"/>
          </p:nvPr>
        </p:nvSpPr>
        <p:spPr>
          <a:xfrm>
            <a:off x="7045045" y="1975647"/>
            <a:ext cx="833400" cy="51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3">
    <p:bg>
      <p:bgPr>
        <a:solidFill>
          <a:schemeClr val="dk1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/>
          <p:nvPr/>
        </p:nvSpPr>
        <p:spPr>
          <a:xfrm>
            <a:off x="713225" y="539500"/>
            <a:ext cx="7717500" cy="40644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6"/>
          <p:cNvSpPr txBox="1"/>
          <p:nvPr>
            <p:ph type="title"/>
          </p:nvPr>
        </p:nvSpPr>
        <p:spPr>
          <a:xfrm>
            <a:off x="1131175" y="2463675"/>
            <a:ext cx="5351100" cy="126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07" name="Google Shape;107;p16"/>
          <p:cNvSpPr txBox="1"/>
          <p:nvPr>
            <p:ph hasCustomPrompt="1" idx="2" type="title"/>
          </p:nvPr>
        </p:nvSpPr>
        <p:spPr>
          <a:xfrm>
            <a:off x="1131163" y="968025"/>
            <a:ext cx="2150400" cy="166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7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8" name="Google Shape;108;p16"/>
          <p:cNvSpPr txBox="1"/>
          <p:nvPr>
            <p:ph idx="1" type="subTitle"/>
          </p:nvPr>
        </p:nvSpPr>
        <p:spPr>
          <a:xfrm>
            <a:off x="1131163" y="3728475"/>
            <a:ext cx="5351100" cy="44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CUSTOM_4">
    <p:bg>
      <p:bgPr>
        <a:solidFill>
          <a:schemeClr val="dk1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/>
          <p:nvPr/>
        </p:nvSpPr>
        <p:spPr>
          <a:xfrm>
            <a:off x="713225" y="539500"/>
            <a:ext cx="7717500" cy="40644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7"/>
          <p:cNvSpPr txBox="1"/>
          <p:nvPr>
            <p:ph type="title"/>
          </p:nvPr>
        </p:nvSpPr>
        <p:spPr>
          <a:xfrm>
            <a:off x="1714350" y="2559925"/>
            <a:ext cx="5715300" cy="106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2" name="Google Shape;112;p17"/>
          <p:cNvSpPr txBox="1"/>
          <p:nvPr>
            <p:ph hasCustomPrompt="1" idx="2" type="title"/>
          </p:nvPr>
        </p:nvSpPr>
        <p:spPr>
          <a:xfrm>
            <a:off x="3496800" y="894025"/>
            <a:ext cx="2150400" cy="166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7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3" name="Google Shape;113;p17"/>
          <p:cNvSpPr txBox="1"/>
          <p:nvPr>
            <p:ph idx="1" type="subTitle"/>
          </p:nvPr>
        </p:nvSpPr>
        <p:spPr>
          <a:xfrm>
            <a:off x="1896450" y="3802475"/>
            <a:ext cx="5351100" cy="44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bg>
      <p:bgPr>
        <a:solidFill>
          <a:schemeClr val="dk1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/>
          <p:nvPr/>
        </p:nvSpPr>
        <p:spPr>
          <a:xfrm>
            <a:off x="713225" y="539500"/>
            <a:ext cx="7717500" cy="40644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8"/>
          <p:cNvSpPr txBox="1"/>
          <p:nvPr>
            <p:ph type="title"/>
          </p:nvPr>
        </p:nvSpPr>
        <p:spPr>
          <a:xfrm>
            <a:off x="1952375" y="3189813"/>
            <a:ext cx="4629600" cy="49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7" name="Google Shape;117;p18"/>
          <p:cNvSpPr txBox="1"/>
          <p:nvPr>
            <p:ph idx="1" type="subTitle"/>
          </p:nvPr>
        </p:nvSpPr>
        <p:spPr>
          <a:xfrm>
            <a:off x="1952375" y="1995238"/>
            <a:ext cx="4629600" cy="111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1">
  <p:cSld name="CUSTOM_1">
    <p:bg>
      <p:bgPr>
        <a:solidFill>
          <a:schemeClr val="dk1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9"/>
          <p:cNvSpPr txBox="1"/>
          <p:nvPr>
            <p:ph type="title"/>
          </p:nvPr>
        </p:nvSpPr>
        <p:spPr>
          <a:xfrm>
            <a:off x="713250" y="5395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20" name="Google Shape;120;p19"/>
          <p:cNvSpPr/>
          <p:nvPr/>
        </p:nvSpPr>
        <p:spPr>
          <a:xfrm>
            <a:off x="713225" y="539500"/>
            <a:ext cx="7717500" cy="40644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9"/>
          <p:cNvSpPr txBox="1"/>
          <p:nvPr>
            <p:ph idx="2" type="title"/>
          </p:nvPr>
        </p:nvSpPr>
        <p:spPr>
          <a:xfrm>
            <a:off x="3364525" y="3430088"/>
            <a:ext cx="4629600" cy="49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2" name="Google Shape;122;p19"/>
          <p:cNvSpPr txBox="1"/>
          <p:nvPr>
            <p:ph idx="1" type="subTitle"/>
          </p:nvPr>
        </p:nvSpPr>
        <p:spPr>
          <a:xfrm>
            <a:off x="3364525" y="2235513"/>
            <a:ext cx="4629600" cy="111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 1">
  <p:cSld name="CUSTOM_10">
    <p:bg>
      <p:bgPr>
        <a:solidFill>
          <a:schemeClr val="dk1"/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0"/>
          <p:cNvSpPr/>
          <p:nvPr/>
        </p:nvSpPr>
        <p:spPr>
          <a:xfrm>
            <a:off x="713225" y="539500"/>
            <a:ext cx="7717500" cy="40644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0"/>
          <p:cNvSpPr txBox="1"/>
          <p:nvPr>
            <p:ph hasCustomPrompt="1" type="title"/>
          </p:nvPr>
        </p:nvSpPr>
        <p:spPr>
          <a:xfrm>
            <a:off x="2070613" y="1505850"/>
            <a:ext cx="4774200" cy="133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6" name="Google Shape;126;p20"/>
          <p:cNvSpPr txBox="1"/>
          <p:nvPr>
            <p:ph idx="1" type="subTitle"/>
          </p:nvPr>
        </p:nvSpPr>
        <p:spPr>
          <a:xfrm>
            <a:off x="2070613" y="2838150"/>
            <a:ext cx="4774200" cy="79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lfa Slab One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713225" y="539500"/>
            <a:ext cx="7717500" cy="40644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/>
          <p:nvPr/>
        </p:nvSpPr>
        <p:spPr>
          <a:xfrm flipH="1" rot="-5400000">
            <a:off x="-1114550" y="743900"/>
            <a:ext cx="3655500" cy="3655500"/>
          </a:xfrm>
          <a:prstGeom prst="pie">
            <a:avLst>
              <a:gd fmla="val 0" name="adj1"/>
              <a:gd fmla="val 10800087" name="adj2"/>
            </a:avLst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2971613" y="1574875"/>
            <a:ext cx="5351100" cy="166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8" name="Google Shape;18;p3"/>
          <p:cNvSpPr txBox="1"/>
          <p:nvPr>
            <p:ph hasCustomPrompt="1" idx="2" type="title"/>
          </p:nvPr>
        </p:nvSpPr>
        <p:spPr>
          <a:xfrm>
            <a:off x="821288" y="1574875"/>
            <a:ext cx="2150400" cy="166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7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/>
          <p:nvPr>
            <p:ph idx="1" type="subTitle"/>
          </p:nvPr>
        </p:nvSpPr>
        <p:spPr>
          <a:xfrm>
            <a:off x="2971613" y="3240775"/>
            <a:ext cx="5351100" cy="44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 2">
  <p:cSld name="CUSTOM_22">
    <p:bg>
      <p:bgPr>
        <a:solidFill>
          <a:schemeClr val="dk1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1"/>
          <p:cNvSpPr txBox="1"/>
          <p:nvPr>
            <p:ph hasCustomPrompt="1" type="title"/>
          </p:nvPr>
        </p:nvSpPr>
        <p:spPr>
          <a:xfrm>
            <a:off x="2337663" y="1768700"/>
            <a:ext cx="2299800" cy="120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9" name="Google Shape;129;p21"/>
          <p:cNvSpPr txBox="1"/>
          <p:nvPr>
            <p:ph idx="1" type="subTitle"/>
          </p:nvPr>
        </p:nvSpPr>
        <p:spPr>
          <a:xfrm>
            <a:off x="4989538" y="1768700"/>
            <a:ext cx="3188400" cy="120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21"/>
          <p:cNvSpPr/>
          <p:nvPr/>
        </p:nvSpPr>
        <p:spPr>
          <a:xfrm>
            <a:off x="713300" y="539550"/>
            <a:ext cx="7717500" cy="40644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1" name="Google Shape;131;p21"/>
          <p:cNvCxnSpPr/>
          <p:nvPr/>
        </p:nvCxnSpPr>
        <p:spPr>
          <a:xfrm>
            <a:off x="734900" y="1102125"/>
            <a:ext cx="76743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2" name="Google Shape;132;p21"/>
          <p:cNvSpPr txBox="1"/>
          <p:nvPr>
            <p:ph idx="2" type="title"/>
          </p:nvPr>
        </p:nvSpPr>
        <p:spPr>
          <a:xfrm>
            <a:off x="713250" y="539525"/>
            <a:ext cx="7717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">
    <p:bg>
      <p:bgPr>
        <a:solidFill>
          <a:schemeClr val="dk1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2"/>
          <p:cNvSpPr/>
          <p:nvPr/>
        </p:nvSpPr>
        <p:spPr>
          <a:xfrm>
            <a:off x="713300" y="539550"/>
            <a:ext cx="7717500" cy="40644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5" name="Google Shape;135;p22"/>
          <p:cNvCxnSpPr/>
          <p:nvPr/>
        </p:nvCxnSpPr>
        <p:spPr>
          <a:xfrm>
            <a:off x="734900" y="1102125"/>
            <a:ext cx="76743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6" name="Google Shape;136;p22"/>
          <p:cNvSpPr txBox="1"/>
          <p:nvPr>
            <p:ph type="title"/>
          </p:nvPr>
        </p:nvSpPr>
        <p:spPr>
          <a:xfrm>
            <a:off x="713250" y="539525"/>
            <a:ext cx="7717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7" name="Google Shape;137;p22"/>
          <p:cNvSpPr txBox="1"/>
          <p:nvPr>
            <p:ph hasCustomPrompt="1" idx="2" type="title"/>
          </p:nvPr>
        </p:nvSpPr>
        <p:spPr>
          <a:xfrm>
            <a:off x="1153250" y="1714350"/>
            <a:ext cx="2299800" cy="103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8" name="Google Shape;138;p22"/>
          <p:cNvSpPr txBox="1"/>
          <p:nvPr>
            <p:ph idx="1" type="subTitle"/>
          </p:nvPr>
        </p:nvSpPr>
        <p:spPr>
          <a:xfrm>
            <a:off x="1153250" y="2750550"/>
            <a:ext cx="2299800" cy="10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22"/>
          <p:cNvSpPr txBox="1"/>
          <p:nvPr>
            <p:ph hasCustomPrompt="1" idx="3" type="title"/>
          </p:nvPr>
        </p:nvSpPr>
        <p:spPr>
          <a:xfrm>
            <a:off x="5006988" y="1378188"/>
            <a:ext cx="2971200" cy="64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0" name="Google Shape;140;p22"/>
          <p:cNvSpPr txBox="1"/>
          <p:nvPr>
            <p:ph idx="4" type="subTitle"/>
          </p:nvPr>
        </p:nvSpPr>
        <p:spPr>
          <a:xfrm>
            <a:off x="5006988" y="2023850"/>
            <a:ext cx="2971200" cy="46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22"/>
          <p:cNvSpPr txBox="1"/>
          <p:nvPr>
            <p:ph hasCustomPrompt="1" idx="5" type="title"/>
          </p:nvPr>
        </p:nvSpPr>
        <p:spPr>
          <a:xfrm>
            <a:off x="5006988" y="3133450"/>
            <a:ext cx="2971200" cy="64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2" name="Google Shape;142;p22"/>
          <p:cNvSpPr txBox="1"/>
          <p:nvPr>
            <p:ph idx="6" type="subTitle"/>
          </p:nvPr>
        </p:nvSpPr>
        <p:spPr>
          <a:xfrm>
            <a:off x="5006988" y="3779000"/>
            <a:ext cx="2971200" cy="46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13">
    <p:bg>
      <p:bgPr>
        <a:solidFill>
          <a:schemeClr val="dk1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"/>
          <p:cNvSpPr/>
          <p:nvPr/>
        </p:nvSpPr>
        <p:spPr>
          <a:xfrm>
            <a:off x="713300" y="539550"/>
            <a:ext cx="7717500" cy="40644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5" name="Google Shape;145;p23"/>
          <p:cNvCxnSpPr/>
          <p:nvPr/>
        </p:nvCxnSpPr>
        <p:spPr>
          <a:xfrm>
            <a:off x="734900" y="1102125"/>
            <a:ext cx="76743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6" name="Google Shape;146;p23"/>
          <p:cNvSpPr txBox="1"/>
          <p:nvPr>
            <p:ph type="title"/>
          </p:nvPr>
        </p:nvSpPr>
        <p:spPr>
          <a:xfrm>
            <a:off x="713250" y="539525"/>
            <a:ext cx="7717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7" name="Google Shape;147;p23"/>
          <p:cNvSpPr txBox="1"/>
          <p:nvPr>
            <p:ph hasCustomPrompt="1" idx="2" type="title"/>
          </p:nvPr>
        </p:nvSpPr>
        <p:spPr>
          <a:xfrm>
            <a:off x="1153250" y="2777249"/>
            <a:ext cx="2191800" cy="64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8" name="Google Shape;148;p23"/>
          <p:cNvSpPr txBox="1"/>
          <p:nvPr>
            <p:ph idx="1" type="subTitle"/>
          </p:nvPr>
        </p:nvSpPr>
        <p:spPr>
          <a:xfrm>
            <a:off x="1153250" y="3575299"/>
            <a:ext cx="2191800" cy="64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23"/>
          <p:cNvSpPr txBox="1"/>
          <p:nvPr>
            <p:ph hasCustomPrompt="1" idx="3" type="title"/>
          </p:nvPr>
        </p:nvSpPr>
        <p:spPr>
          <a:xfrm>
            <a:off x="3476088" y="2777249"/>
            <a:ext cx="2191800" cy="64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3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0" name="Google Shape;150;p23"/>
          <p:cNvSpPr txBox="1"/>
          <p:nvPr>
            <p:ph idx="4" type="subTitle"/>
          </p:nvPr>
        </p:nvSpPr>
        <p:spPr>
          <a:xfrm>
            <a:off x="3476100" y="3575295"/>
            <a:ext cx="2191800" cy="64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23"/>
          <p:cNvSpPr txBox="1"/>
          <p:nvPr>
            <p:ph hasCustomPrompt="1" idx="5" type="title"/>
          </p:nvPr>
        </p:nvSpPr>
        <p:spPr>
          <a:xfrm>
            <a:off x="5798944" y="2777254"/>
            <a:ext cx="2191800" cy="64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3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2" name="Google Shape;152;p23"/>
          <p:cNvSpPr txBox="1"/>
          <p:nvPr>
            <p:ph idx="6" type="subTitle"/>
          </p:nvPr>
        </p:nvSpPr>
        <p:spPr>
          <a:xfrm>
            <a:off x="5798944" y="3575198"/>
            <a:ext cx="2191800" cy="64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BLANK_1_1_1_1">
    <p:bg>
      <p:bgPr>
        <a:solidFill>
          <a:schemeClr val="dk1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" name="Google Shape;154;p24"/>
          <p:cNvGrpSpPr/>
          <p:nvPr/>
        </p:nvGrpSpPr>
        <p:grpSpPr>
          <a:xfrm>
            <a:off x="713225" y="539500"/>
            <a:ext cx="7717500" cy="4064400"/>
            <a:chOff x="713225" y="539500"/>
            <a:chExt cx="7717500" cy="4064400"/>
          </a:xfrm>
        </p:grpSpPr>
        <p:sp>
          <p:nvSpPr>
            <p:cNvPr id="155" name="Google Shape;155;p24"/>
            <p:cNvSpPr/>
            <p:nvPr/>
          </p:nvSpPr>
          <p:spPr>
            <a:xfrm>
              <a:off x="713225" y="539500"/>
              <a:ext cx="7717500" cy="4064400"/>
            </a:xfrm>
            <a:prstGeom prst="rect">
              <a:avLst/>
            </a:prstGeom>
            <a:noFill/>
            <a:ln cap="flat" cmpd="sng" w="381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56" name="Google Shape;156;p24"/>
            <p:cNvCxnSpPr/>
            <p:nvPr/>
          </p:nvCxnSpPr>
          <p:spPr>
            <a:xfrm>
              <a:off x="734825" y="1102075"/>
              <a:ext cx="7674300" cy="0"/>
            </a:xfrm>
            <a:prstGeom prst="straightConnector1">
              <a:avLst/>
            </a:prstGeom>
            <a:noFill/>
            <a:ln cap="flat" cmpd="sng" w="3810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57" name="Google Shape;157;p24"/>
          <p:cNvSpPr txBox="1"/>
          <p:nvPr>
            <p:ph type="title"/>
          </p:nvPr>
        </p:nvSpPr>
        <p:spPr>
          <a:xfrm>
            <a:off x="713250" y="539525"/>
            <a:ext cx="7717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BLANK_1_1_1_1_1">
    <p:bg>
      <p:bgPr>
        <a:solidFill>
          <a:schemeClr val="dk1"/>
        </a:solid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" name="Google Shape;159;p25"/>
          <p:cNvGrpSpPr/>
          <p:nvPr/>
        </p:nvGrpSpPr>
        <p:grpSpPr>
          <a:xfrm>
            <a:off x="713225" y="539500"/>
            <a:ext cx="7717500" cy="4064400"/>
            <a:chOff x="713225" y="539500"/>
            <a:chExt cx="7717500" cy="4064400"/>
          </a:xfrm>
        </p:grpSpPr>
        <p:sp>
          <p:nvSpPr>
            <p:cNvPr id="160" name="Google Shape;160;p25"/>
            <p:cNvSpPr/>
            <p:nvPr/>
          </p:nvSpPr>
          <p:spPr>
            <a:xfrm>
              <a:off x="713225" y="539500"/>
              <a:ext cx="7717500" cy="4064400"/>
            </a:xfrm>
            <a:prstGeom prst="rect">
              <a:avLst/>
            </a:prstGeom>
            <a:noFill/>
            <a:ln cap="flat" cmpd="sng" w="381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61" name="Google Shape;161;p25"/>
            <p:cNvCxnSpPr/>
            <p:nvPr/>
          </p:nvCxnSpPr>
          <p:spPr>
            <a:xfrm>
              <a:off x="734825" y="1102075"/>
              <a:ext cx="7674300" cy="0"/>
            </a:xfrm>
            <a:prstGeom prst="straightConnector1">
              <a:avLst/>
            </a:prstGeom>
            <a:noFill/>
            <a:ln cap="flat" cmpd="sng" w="3810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62" name="Google Shape;162;p25"/>
          <p:cNvSpPr txBox="1"/>
          <p:nvPr>
            <p:ph type="title"/>
          </p:nvPr>
        </p:nvSpPr>
        <p:spPr>
          <a:xfrm>
            <a:off x="859050" y="539500"/>
            <a:ext cx="74259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BLANK_1_1_1_1_1_1">
    <p:bg>
      <p:bgPr>
        <a:solidFill>
          <a:schemeClr val="dk1"/>
        </a:solid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oogle Shape;164;p26"/>
          <p:cNvGrpSpPr/>
          <p:nvPr/>
        </p:nvGrpSpPr>
        <p:grpSpPr>
          <a:xfrm>
            <a:off x="713225" y="539500"/>
            <a:ext cx="7717500" cy="4064400"/>
            <a:chOff x="713225" y="539500"/>
            <a:chExt cx="7717500" cy="4064400"/>
          </a:xfrm>
        </p:grpSpPr>
        <p:sp>
          <p:nvSpPr>
            <p:cNvPr id="165" name="Google Shape;165;p26"/>
            <p:cNvSpPr/>
            <p:nvPr/>
          </p:nvSpPr>
          <p:spPr>
            <a:xfrm>
              <a:off x="713225" y="539500"/>
              <a:ext cx="7717500" cy="4064400"/>
            </a:xfrm>
            <a:prstGeom prst="rect">
              <a:avLst/>
            </a:prstGeom>
            <a:noFill/>
            <a:ln cap="flat" cmpd="sng" w="381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66" name="Google Shape;166;p26"/>
            <p:cNvCxnSpPr/>
            <p:nvPr/>
          </p:nvCxnSpPr>
          <p:spPr>
            <a:xfrm>
              <a:off x="734825" y="1102075"/>
              <a:ext cx="7674300" cy="0"/>
            </a:xfrm>
            <a:prstGeom prst="straightConnector1">
              <a:avLst/>
            </a:prstGeom>
            <a:noFill/>
            <a:ln cap="flat" cmpd="sng" w="3810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67" name="Google Shape;167;p26"/>
          <p:cNvSpPr txBox="1"/>
          <p:nvPr>
            <p:ph type="title"/>
          </p:nvPr>
        </p:nvSpPr>
        <p:spPr>
          <a:xfrm>
            <a:off x="859050" y="539500"/>
            <a:ext cx="74259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BLANK_1_1_1_1_1_1_3">
    <p:bg>
      <p:bgPr>
        <a:solidFill>
          <a:schemeClr val="dk1"/>
        </a:solid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" name="Google Shape;169;p27"/>
          <p:cNvGrpSpPr/>
          <p:nvPr/>
        </p:nvGrpSpPr>
        <p:grpSpPr>
          <a:xfrm>
            <a:off x="713225" y="539500"/>
            <a:ext cx="7717500" cy="4064400"/>
            <a:chOff x="713225" y="539500"/>
            <a:chExt cx="7717500" cy="4064400"/>
          </a:xfrm>
        </p:grpSpPr>
        <p:sp>
          <p:nvSpPr>
            <p:cNvPr id="170" name="Google Shape;170;p27"/>
            <p:cNvSpPr/>
            <p:nvPr/>
          </p:nvSpPr>
          <p:spPr>
            <a:xfrm>
              <a:off x="713225" y="539500"/>
              <a:ext cx="7717500" cy="4064400"/>
            </a:xfrm>
            <a:prstGeom prst="rect">
              <a:avLst/>
            </a:prstGeom>
            <a:noFill/>
            <a:ln cap="flat" cmpd="sng" w="381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71" name="Google Shape;171;p27"/>
            <p:cNvCxnSpPr/>
            <p:nvPr/>
          </p:nvCxnSpPr>
          <p:spPr>
            <a:xfrm>
              <a:off x="734825" y="1102075"/>
              <a:ext cx="7674300" cy="0"/>
            </a:xfrm>
            <a:prstGeom prst="straightConnector1">
              <a:avLst/>
            </a:prstGeom>
            <a:noFill/>
            <a:ln cap="flat" cmpd="sng" w="3810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72" name="Google Shape;172;p27"/>
          <p:cNvSpPr txBox="1"/>
          <p:nvPr>
            <p:ph type="title"/>
          </p:nvPr>
        </p:nvSpPr>
        <p:spPr>
          <a:xfrm>
            <a:off x="859050" y="539500"/>
            <a:ext cx="74259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5">
  <p:cSld name="BLANK_1_1_1_1_1_1_3_1">
    <p:bg>
      <p:bgPr>
        <a:solidFill>
          <a:schemeClr val="dk1"/>
        </a:solid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" name="Google Shape;174;p28"/>
          <p:cNvGrpSpPr/>
          <p:nvPr/>
        </p:nvGrpSpPr>
        <p:grpSpPr>
          <a:xfrm>
            <a:off x="713225" y="539500"/>
            <a:ext cx="7717500" cy="4064400"/>
            <a:chOff x="713225" y="539500"/>
            <a:chExt cx="7717500" cy="4064400"/>
          </a:xfrm>
        </p:grpSpPr>
        <p:sp>
          <p:nvSpPr>
            <p:cNvPr id="175" name="Google Shape;175;p28"/>
            <p:cNvSpPr/>
            <p:nvPr/>
          </p:nvSpPr>
          <p:spPr>
            <a:xfrm>
              <a:off x="713225" y="539500"/>
              <a:ext cx="7717500" cy="4064400"/>
            </a:xfrm>
            <a:prstGeom prst="rect">
              <a:avLst/>
            </a:prstGeom>
            <a:noFill/>
            <a:ln cap="flat" cmpd="sng" w="381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76" name="Google Shape;176;p28"/>
            <p:cNvCxnSpPr/>
            <p:nvPr/>
          </p:nvCxnSpPr>
          <p:spPr>
            <a:xfrm>
              <a:off x="734825" y="1102075"/>
              <a:ext cx="7674300" cy="0"/>
            </a:xfrm>
            <a:prstGeom prst="straightConnector1">
              <a:avLst/>
            </a:prstGeom>
            <a:noFill/>
            <a:ln cap="flat" cmpd="sng" w="3810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77" name="Google Shape;177;p28"/>
          <p:cNvSpPr txBox="1"/>
          <p:nvPr>
            <p:ph type="title"/>
          </p:nvPr>
        </p:nvSpPr>
        <p:spPr>
          <a:xfrm>
            <a:off x="859050" y="539500"/>
            <a:ext cx="74259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6">
  <p:cSld name="CUSTOM_20">
    <p:bg>
      <p:bgPr>
        <a:solidFill>
          <a:schemeClr val="dk1"/>
        </a:solidFill>
      </p:bgPr>
    </p:bg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9"/>
          <p:cNvSpPr/>
          <p:nvPr/>
        </p:nvSpPr>
        <p:spPr>
          <a:xfrm>
            <a:off x="713225" y="539500"/>
            <a:ext cx="7717500" cy="40644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9"/>
          <p:cNvSpPr txBox="1"/>
          <p:nvPr>
            <p:ph type="title"/>
          </p:nvPr>
        </p:nvSpPr>
        <p:spPr>
          <a:xfrm>
            <a:off x="1369300" y="1357875"/>
            <a:ext cx="5620200" cy="21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BLANK_1_1_1_1_1_1_2">
    <p:bg>
      <p:bgPr>
        <a:solidFill>
          <a:schemeClr val="dk1"/>
        </a:solidFill>
      </p:bgPr>
    </p:bg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0"/>
          <p:cNvSpPr/>
          <p:nvPr/>
        </p:nvSpPr>
        <p:spPr>
          <a:xfrm>
            <a:off x="713300" y="539550"/>
            <a:ext cx="7717500" cy="40644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30"/>
          <p:cNvSpPr txBox="1"/>
          <p:nvPr>
            <p:ph type="title"/>
          </p:nvPr>
        </p:nvSpPr>
        <p:spPr>
          <a:xfrm>
            <a:off x="1263200" y="1298488"/>
            <a:ext cx="2732700" cy="109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4" name="Google Shape;184;p30"/>
          <p:cNvSpPr txBox="1"/>
          <p:nvPr>
            <p:ph idx="1" type="subTitle"/>
          </p:nvPr>
        </p:nvSpPr>
        <p:spPr>
          <a:xfrm>
            <a:off x="1263200" y="2394813"/>
            <a:ext cx="2732700" cy="154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1"/>
        </a:soli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oogle Shape;21;p4"/>
          <p:cNvGrpSpPr/>
          <p:nvPr/>
        </p:nvGrpSpPr>
        <p:grpSpPr>
          <a:xfrm>
            <a:off x="713225" y="539500"/>
            <a:ext cx="7717500" cy="4064400"/>
            <a:chOff x="713225" y="539500"/>
            <a:chExt cx="7717500" cy="4064400"/>
          </a:xfrm>
        </p:grpSpPr>
        <p:cxnSp>
          <p:nvCxnSpPr>
            <p:cNvPr id="22" name="Google Shape;22;p4"/>
            <p:cNvCxnSpPr/>
            <p:nvPr/>
          </p:nvCxnSpPr>
          <p:spPr>
            <a:xfrm>
              <a:off x="734825" y="1102075"/>
              <a:ext cx="7674300" cy="0"/>
            </a:xfrm>
            <a:prstGeom prst="straightConnector1">
              <a:avLst/>
            </a:prstGeom>
            <a:noFill/>
            <a:ln cap="flat" cmpd="sng" w="3810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3" name="Google Shape;23;p4"/>
            <p:cNvSpPr/>
            <p:nvPr/>
          </p:nvSpPr>
          <p:spPr>
            <a:xfrm>
              <a:off x="713225" y="539500"/>
              <a:ext cx="7717500" cy="4064400"/>
            </a:xfrm>
            <a:prstGeom prst="rect">
              <a:avLst/>
            </a:prstGeom>
            <a:noFill/>
            <a:ln cap="flat" cmpd="sng" w="381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" name="Google Shape;24;p4"/>
          <p:cNvSpPr txBox="1"/>
          <p:nvPr>
            <p:ph type="title"/>
          </p:nvPr>
        </p:nvSpPr>
        <p:spPr>
          <a:xfrm>
            <a:off x="713250" y="539525"/>
            <a:ext cx="7717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5" name="Google Shape;25;p4"/>
          <p:cNvSpPr txBox="1"/>
          <p:nvPr>
            <p:ph idx="1" type="subTitle"/>
          </p:nvPr>
        </p:nvSpPr>
        <p:spPr>
          <a:xfrm>
            <a:off x="2817300" y="2114400"/>
            <a:ext cx="3509400" cy="152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BLANK_1_1_1_1_1_1_2_1">
    <p:bg>
      <p:bgPr>
        <a:solidFill>
          <a:schemeClr val="dk1"/>
        </a:solid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1"/>
          <p:cNvSpPr/>
          <p:nvPr/>
        </p:nvSpPr>
        <p:spPr>
          <a:xfrm>
            <a:off x="713300" y="539550"/>
            <a:ext cx="7717500" cy="40644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31"/>
          <p:cNvSpPr txBox="1"/>
          <p:nvPr>
            <p:ph type="title"/>
          </p:nvPr>
        </p:nvSpPr>
        <p:spPr>
          <a:xfrm>
            <a:off x="948875" y="1767400"/>
            <a:ext cx="2518200" cy="50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8" name="Google Shape;188;p31"/>
          <p:cNvSpPr txBox="1"/>
          <p:nvPr>
            <p:ph idx="1" type="subTitle"/>
          </p:nvPr>
        </p:nvSpPr>
        <p:spPr>
          <a:xfrm>
            <a:off x="948875" y="2274200"/>
            <a:ext cx="2518200" cy="123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BLANK_1_1_1_1_1_1_2_1_1_1">
    <p:bg>
      <p:bgPr>
        <a:solidFill>
          <a:schemeClr val="dk1"/>
        </a:solidFill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0" name="Google Shape;190;p32"/>
          <p:cNvGrpSpPr/>
          <p:nvPr/>
        </p:nvGrpSpPr>
        <p:grpSpPr>
          <a:xfrm>
            <a:off x="713225" y="539500"/>
            <a:ext cx="7717500" cy="4064400"/>
            <a:chOff x="713225" y="539500"/>
            <a:chExt cx="7717500" cy="4064400"/>
          </a:xfrm>
        </p:grpSpPr>
        <p:sp>
          <p:nvSpPr>
            <p:cNvPr id="191" name="Google Shape;191;p32"/>
            <p:cNvSpPr/>
            <p:nvPr/>
          </p:nvSpPr>
          <p:spPr>
            <a:xfrm>
              <a:off x="713225" y="539500"/>
              <a:ext cx="7717500" cy="4064400"/>
            </a:xfrm>
            <a:prstGeom prst="rect">
              <a:avLst/>
            </a:prstGeom>
            <a:noFill/>
            <a:ln cap="flat" cmpd="sng" w="381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92" name="Google Shape;192;p32"/>
            <p:cNvCxnSpPr/>
            <p:nvPr/>
          </p:nvCxnSpPr>
          <p:spPr>
            <a:xfrm>
              <a:off x="734825" y="1102075"/>
              <a:ext cx="7674300" cy="0"/>
            </a:xfrm>
            <a:prstGeom prst="straightConnector1">
              <a:avLst/>
            </a:prstGeom>
            <a:noFill/>
            <a:ln cap="flat" cmpd="sng" w="3810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93" name="Google Shape;193;p32"/>
          <p:cNvSpPr txBox="1"/>
          <p:nvPr>
            <p:ph type="title"/>
          </p:nvPr>
        </p:nvSpPr>
        <p:spPr>
          <a:xfrm>
            <a:off x="713250" y="539525"/>
            <a:ext cx="7717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4" name="Google Shape;194;p32"/>
          <p:cNvSpPr txBox="1"/>
          <p:nvPr>
            <p:ph idx="1" type="subTitle"/>
          </p:nvPr>
        </p:nvSpPr>
        <p:spPr>
          <a:xfrm>
            <a:off x="862402" y="2181950"/>
            <a:ext cx="7477800" cy="38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 sz="2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 sz="2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 sz="2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 sz="2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 sz="2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 sz="2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 sz="2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 sz="2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5" name="Google Shape;195;p32"/>
          <p:cNvSpPr txBox="1"/>
          <p:nvPr>
            <p:ph idx="2" type="subTitle"/>
          </p:nvPr>
        </p:nvSpPr>
        <p:spPr>
          <a:xfrm>
            <a:off x="853775" y="2571350"/>
            <a:ext cx="7477800" cy="193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 u="sng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6" name="Google Shape;196;p32"/>
          <p:cNvSpPr txBox="1"/>
          <p:nvPr>
            <p:ph idx="3" type="subTitle"/>
          </p:nvPr>
        </p:nvSpPr>
        <p:spPr>
          <a:xfrm>
            <a:off x="821225" y="1404325"/>
            <a:ext cx="7609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 sz="2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 sz="2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 sz="2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 sz="2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 sz="2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 sz="2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 sz="2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 sz="2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9">
    <p:bg>
      <p:bgPr>
        <a:solidFill>
          <a:schemeClr val="dk1"/>
        </a:solidFill>
      </p:bgPr>
    </p:bg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3"/>
          <p:cNvSpPr/>
          <p:nvPr/>
        </p:nvSpPr>
        <p:spPr>
          <a:xfrm>
            <a:off x="713300" y="539550"/>
            <a:ext cx="7717500" cy="40644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33"/>
          <p:cNvSpPr txBox="1"/>
          <p:nvPr>
            <p:ph type="title"/>
          </p:nvPr>
        </p:nvSpPr>
        <p:spPr>
          <a:xfrm>
            <a:off x="4762538" y="1024043"/>
            <a:ext cx="3159900" cy="202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0" name="Google Shape;200;p33"/>
          <p:cNvSpPr txBox="1"/>
          <p:nvPr>
            <p:ph idx="1" type="subTitle"/>
          </p:nvPr>
        </p:nvSpPr>
        <p:spPr>
          <a:xfrm>
            <a:off x="1263200" y="3761225"/>
            <a:ext cx="6531300" cy="58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23">
    <p:bg>
      <p:bgPr>
        <a:solidFill>
          <a:schemeClr val="dk1"/>
        </a:solidFill>
      </p:bgPr>
    </p:bg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4"/>
          <p:cNvSpPr/>
          <p:nvPr/>
        </p:nvSpPr>
        <p:spPr>
          <a:xfrm>
            <a:off x="713300" y="539550"/>
            <a:ext cx="7717500" cy="40644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34"/>
          <p:cNvSpPr txBox="1"/>
          <p:nvPr>
            <p:ph type="title"/>
          </p:nvPr>
        </p:nvSpPr>
        <p:spPr>
          <a:xfrm>
            <a:off x="954338" y="1773175"/>
            <a:ext cx="2518200" cy="50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4" name="Google Shape;204;p34"/>
          <p:cNvSpPr txBox="1"/>
          <p:nvPr>
            <p:ph idx="1" type="subTitle"/>
          </p:nvPr>
        </p:nvSpPr>
        <p:spPr>
          <a:xfrm>
            <a:off x="954338" y="2279975"/>
            <a:ext cx="2518200" cy="123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6">
    <p:bg>
      <p:bgPr>
        <a:solidFill>
          <a:schemeClr val="dk1"/>
        </a:solidFill>
      </p:bgPr>
    </p:bg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6" name="Google Shape;206;p35"/>
          <p:cNvGrpSpPr/>
          <p:nvPr/>
        </p:nvGrpSpPr>
        <p:grpSpPr>
          <a:xfrm>
            <a:off x="713225" y="539500"/>
            <a:ext cx="7717500" cy="4064400"/>
            <a:chOff x="713225" y="539500"/>
            <a:chExt cx="7717500" cy="4064400"/>
          </a:xfrm>
        </p:grpSpPr>
        <p:sp>
          <p:nvSpPr>
            <p:cNvPr id="207" name="Google Shape;207;p35"/>
            <p:cNvSpPr/>
            <p:nvPr/>
          </p:nvSpPr>
          <p:spPr>
            <a:xfrm>
              <a:off x="713225" y="539500"/>
              <a:ext cx="7717500" cy="4064400"/>
            </a:xfrm>
            <a:prstGeom prst="rect">
              <a:avLst/>
            </a:prstGeom>
            <a:noFill/>
            <a:ln cap="flat" cmpd="sng" w="381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08" name="Google Shape;208;p35"/>
            <p:cNvCxnSpPr/>
            <p:nvPr/>
          </p:nvCxnSpPr>
          <p:spPr>
            <a:xfrm>
              <a:off x="734825" y="1102075"/>
              <a:ext cx="7674300" cy="0"/>
            </a:xfrm>
            <a:prstGeom prst="straightConnector1">
              <a:avLst/>
            </a:prstGeom>
            <a:noFill/>
            <a:ln cap="flat" cmpd="sng" w="3810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09" name="Google Shape;209;p35"/>
          <p:cNvSpPr txBox="1"/>
          <p:nvPr>
            <p:ph type="title"/>
          </p:nvPr>
        </p:nvSpPr>
        <p:spPr>
          <a:xfrm>
            <a:off x="713250" y="539525"/>
            <a:ext cx="7717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0" name="Google Shape;210;p35"/>
          <p:cNvSpPr txBox="1"/>
          <p:nvPr>
            <p:ph idx="1" type="subTitle"/>
          </p:nvPr>
        </p:nvSpPr>
        <p:spPr>
          <a:xfrm>
            <a:off x="4615325" y="2181950"/>
            <a:ext cx="3599100" cy="38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 sz="2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 sz="2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 sz="2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 sz="2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 sz="2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 sz="2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 sz="2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 sz="2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1" name="Google Shape;211;p35"/>
          <p:cNvSpPr txBox="1"/>
          <p:nvPr>
            <p:ph idx="2" type="subTitle"/>
          </p:nvPr>
        </p:nvSpPr>
        <p:spPr>
          <a:xfrm>
            <a:off x="853775" y="2181950"/>
            <a:ext cx="3599100" cy="38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 sz="2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 sz="2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 sz="2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 sz="2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 sz="2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 sz="2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 sz="2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 sz="2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2" name="Google Shape;212;p35"/>
          <p:cNvSpPr txBox="1"/>
          <p:nvPr>
            <p:ph idx="3" type="subTitle"/>
          </p:nvPr>
        </p:nvSpPr>
        <p:spPr>
          <a:xfrm>
            <a:off x="853775" y="2571192"/>
            <a:ext cx="35991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 u="sng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3" name="Google Shape;213;p35"/>
          <p:cNvSpPr txBox="1"/>
          <p:nvPr>
            <p:ph idx="4" type="subTitle"/>
          </p:nvPr>
        </p:nvSpPr>
        <p:spPr>
          <a:xfrm>
            <a:off x="799625" y="1404325"/>
            <a:ext cx="7523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 sz="2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 sz="2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 sz="2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 sz="2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 sz="2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 sz="2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 sz="2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 sz="2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4" name="Google Shape;214;p35"/>
          <p:cNvSpPr txBox="1"/>
          <p:nvPr>
            <p:ph idx="5" type="subTitle"/>
          </p:nvPr>
        </p:nvSpPr>
        <p:spPr>
          <a:xfrm>
            <a:off x="4615325" y="2570500"/>
            <a:ext cx="35991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 u="sng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BLANK_1_1_1_1_1_1_1">
    <p:bg>
      <p:bgPr>
        <a:solidFill>
          <a:schemeClr val="dk1"/>
        </a:solidFill>
      </p:bgPr>
    </p:bg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6" name="Google Shape;216;p36"/>
          <p:cNvGrpSpPr/>
          <p:nvPr/>
        </p:nvGrpSpPr>
        <p:grpSpPr>
          <a:xfrm>
            <a:off x="713225" y="539500"/>
            <a:ext cx="7717500" cy="4064400"/>
            <a:chOff x="713225" y="539500"/>
            <a:chExt cx="7717500" cy="4064400"/>
          </a:xfrm>
        </p:grpSpPr>
        <p:sp>
          <p:nvSpPr>
            <p:cNvPr id="217" name="Google Shape;217;p36"/>
            <p:cNvSpPr/>
            <p:nvPr/>
          </p:nvSpPr>
          <p:spPr>
            <a:xfrm>
              <a:off x="713225" y="539500"/>
              <a:ext cx="7717500" cy="4064400"/>
            </a:xfrm>
            <a:prstGeom prst="rect">
              <a:avLst/>
            </a:prstGeom>
            <a:noFill/>
            <a:ln cap="flat" cmpd="sng" w="381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18" name="Google Shape;218;p36"/>
            <p:cNvCxnSpPr/>
            <p:nvPr/>
          </p:nvCxnSpPr>
          <p:spPr>
            <a:xfrm>
              <a:off x="734825" y="1102075"/>
              <a:ext cx="7674300" cy="0"/>
            </a:xfrm>
            <a:prstGeom prst="straightConnector1">
              <a:avLst/>
            </a:prstGeom>
            <a:noFill/>
            <a:ln cap="flat" cmpd="sng" w="3810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19" name="Google Shape;219;p36"/>
          <p:cNvSpPr txBox="1"/>
          <p:nvPr>
            <p:ph type="title"/>
          </p:nvPr>
        </p:nvSpPr>
        <p:spPr>
          <a:xfrm>
            <a:off x="713250" y="539525"/>
            <a:ext cx="7717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0" name="Google Shape;220;p36"/>
          <p:cNvSpPr txBox="1"/>
          <p:nvPr>
            <p:ph idx="1" type="subTitle"/>
          </p:nvPr>
        </p:nvSpPr>
        <p:spPr>
          <a:xfrm>
            <a:off x="1422663" y="3527586"/>
            <a:ext cx="2384700" cy="80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1" name="Google Shape;221;p36"/>
          <p:cNvSpPr txBox="1"/>
          <p:nvPr>
            <p:ph idx="2" type="subTitle"/>
          </p:nvPr>
        </p:nvSpPr>
        <p:spPr>
          <a:xfrm>
            <a:off x="1422663" y="3098062"/>
            <a:ext cx="2384700" cy="4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lfa Slab One"/>
              <a:buNone/>
              <a:defRPr>
                <a:solidFill>
                  <a:schemeClr val="lt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2" name="Google Shape;222;p36"/>
          <p:cNvSpPr txBox="1"/>
          <p:nvPr>
            <p:ph idx="3" type="subTitle"/>
          </p:nvPr>
        </p:nvSpPr>
        <p:spPr>
          <a:xfrm>
            <a:off x="5336638" y="3527925"/>
            <a:ext cx="2384700" cy="80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3" name="Google Shape;223;p36"/>
          <p:cNvSpPr txBox="1"/>
          <p:nvPr>
            <p:ph idx="4" type="subTitle"/>
          </p:nvPr>
        </p:nvSpPr>
        <p:spPr>
          <a:xfrm>
            <a:off x="5336638" y="3098050"/>
            <a:ext cx="2384700" cy="4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lfa Slab One"/>
              <a:buNone/>
              <a:defRPr>
                <a:solidFill>
                  <a:schemeClr val="lt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3">
  <p:cSld name="CUSTOM_8">
    <p:bg>
      <p:bgPr>
        <a:solidFill>
          <a:schemeClr val="dk1"/>
        </a:solidFill>
      </p:bgPr>
    </p:bg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" name="Google Shape;225;p37"/>
          <p:cNvGrpSpPr/>
          <p:nvPr/>
        </p:nvGrpSpPr>
        <p:grpSpPr>
          <a:xfrm>
            <a:off x="713225" y="539500"/>
            <a:ext cx="7717500" cy="4064400"/>
            <a:chOff x="713225" y="539500"/>
            <a:chExt cx="7717500" cy="4064400"/>
          </a:xfrm>
        </p:grpSpPr>
        <p:sp>
          <p:nvSpPr>
            <p:cNvPr id="226" name="Google Shape;226;p37"/>
            <p:cNvSpPr/>
            <p:nvPr/>
          </p:nvSpPr>
          <p:spPr>
            <a:xfrm>
              <a:off x="713225" y="539500"/>
              <a:ext cx="7717500" cy="4064400"/>
            </a:xfrm>
            <a:prstGeom prst="rect">
              <a:avLst/>
            </a:prstGeom>
            <a:noFill/>
            <a:ln cap="flat" cmpd="sng" w="381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27" name="Google Shape;227;p37"/>
            <p:cNvCxnSpPr/>
            <p:nvPr/>
          </p:nvCxnSpPr>
          <p:spPr>
            <a:xfrm>
              <a:off x="734825" y="1102075"/>
              <a:ext cx="7674300" cy="0"/>
            </a:xfrm>
            <a:prstGeom prst="straightConnector1">
              <a:avLst/>
            </a:prstGeom>
            <a:noFill/>
            <a:ln cap="flat" cmpd="sng" w="3810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28" name="Google Shape;228;p37"/>
          <p:cNvSpPr txBox="1"/>
          <p:nvPr>
            <p:ph type="title"/>
          </p:nvPr>
        </p:nvSpPr>
        <p:spPr>
          <a:xfrm>
            <a:off x="713250" y="539525"/>
            <a:ext cx="7717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9" name="Google Shape;229;p37"/>
          <p:cNvSpPr txBox="1"/>
          <p:nvPr>
            <p:ph idx="1" type="subTitle"/>
          </p:nvPr>
        </p:nvSpPr>
        <p:spPr>
          <a:xfrm>
            <a:off x="2965993" y="1780597"/>
            <a:ext cx="3506400" cy="80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30" name="Google Shape;230;p37"/>
          <p:cNvSpPr txBox="1"/>
          <p:nvPr>
            <p:ph idx="2" type="subTitle"/>
          </p:nvPr>
        </p:nvSpPr>
        <p:spPr>
          <a:xfrm>
            <a:off x="2965993" y="1351073"/>
            <a:ext cx="3506400" cy="4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lfa Slab One"/>
              <a:buNone/>
              <a:defRPr>
                <a:solidFill>
                  <a:schemeClr val="lt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1" name="Google Shape;231;p37"/>
          <p:cNvSpPr txBox="1"/>
          <p:nvPr>
            <p:ph idx="3" type="subTitle"/>
          </p:nvPr>
        </p:nvSpPr>
        <p:spPr>
          <a:xfrm>
            <a:off x="2280193" y="3541819"/>
            <a:ext cx="3506400" cy="80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32" name="Google Shape;232;p37"/>
          <p:cNvSpPr txBox="1"/>
          <p:nvPr>
            <p:ph idx="4" type="subTitle"/>
          </p:nvPr>
        </p:nvSpPr>
        <p:spPr>
          <a:xfrm>
            <a:off x="2280193" y="3111944"/>
            <a:ext cx="3506400" cy="4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lfa Slab One"/>
              <a:buNone/>
              <a:defRPr>
                <a:solidFill>
                  <a:schemeClr val="lt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4">
  <p:cSld name="CUSTOM_12">
    <p:bg>
      <p:bgPr>
        <a:solidFill>
          <a:schemeClr val="dk1"/>
        </a:solidFill>
      </p:bgPr>
    </p:bg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4" name="Google Shape;234;p38"/>
          <p:cNvGrpSpPr/>
          <p:nvPr/>
        </p:nvGrpSpPr>
        <p:grpSpPr>
          <a:xfrm>
            <a:off x="713225" y="539500"/>
            <a:ext cx="7717500" cy="4064400"/>
            <a:chOff x="713225" y="539500"/>
            <a:chExt cx="7717500" cy="4064400"/>
          </a:xfrm>
        </p:grpSpPr>
        <p:sp>
          <p:nvSpPr>
            <p:cNvPr id="235" name="Google Shape;235;p38"/>
            <p:cNvSpPr/>
            <p:nvPr/>
          </p:nvSpPr>
          <p:spPr>
            <a:xfrm>
              <a:off x="713225" y="539500"/>
              <a:ext cx="7717500" cy="4064400"/>
            </a:xfrm>
            <a:prstGeom prst="rect">
              <a:avLst/>
            </a:prstGeom>
            <a:noFill/>
            <a:ln cap="flat" cmpd="sng" w="381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36" name="Google Shape;236;p38"/>
            <p:cNvCxnSpPr/>
            <p:nvPr/>
          </p:nvCxnSpPr>
          <p:spPr>
            <a:xfrm>
              <a:off x="734825" y="1102075"/>
              <a:ext cx="7674300" cy="0"/>
            </a:xfrm>
            <a:prstGeom prst="straightConnector1">
              <a:avLst/>
            </a:prstGeom>
            <a:noFill/>
            <a:ln cap="flat" cmpd="sng" w="3810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37" name="Google Shape;237;p38"/>
          <p:cNvSpPr txBox="1"/>
          <p:nvPr>
            <p:ph type="title"/>
          </p:nvPr>
        </p:nvSpPr>
        <p:spPr>
          <a:xfrm>
            <a:off x="713250" y="539525"/>
            <a:ext cx="7717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38" name="Google Shape;238;p38"/>
          <p:cNvSpPr txBox="1"/>
          <p:nvPr>
            <p:ph idx="1" type="subTitle"/>
          </p:nvPr>
        </p:nvSpPr>
        <p:spPr>
          <a:xfrm>
            <a:off x="1041662" y="2850162"/>
            <a:ext cx="1664400" cy="80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39" name="Google Shape;239;p38"/>
          <p:cNvSpPr txBox="1"/>
          <p:nvPr>
            <p:ph idx="2" type="subTitle"/>
          </p:nvPr>
        </p:nvSpPr>
        <p:spPr>
          <a:xfrm>
            <a:off x="1041662" y="2192038"/>
            <a:ext cx="1664400" cy="4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lfa Slab One"/>
              <a:buNone/>
              <a:defRPr>
                <a:solidFill>
                  <a:schemeClr val="lt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0" name="Google Shape;240;p38"/>
          <p:cNvSpPr txBox="1"/>
          <p:nvPr>
            <p:ph idx="3" type="subTitle"/>
          </p:nvPr>
        </p:nvSpPr>
        <p:spPr>
          <a:xfrm>
            <a:off x="6437934" y="2850513"/>
            <a:ext cx="1664400" cy="80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1" name="Google Shape;241;p38"/>
          <p:cNvSpPr txBox="1"/>
          <p:nvPr>
            <p:ph idx="4" type="subTitle"/>
          </p:nvPr>
        </p:nvSpPr>
        <p:spPr>
          <a:xfrm>
            <a:off x="6437934" y="2192038"/>
            <a:ext cx="1664400" cy="4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lfa Slab One"/>
              <a:buNone/>
              <a:defRPr>
                <a:solidFill>
                  <a:schemeClr val="lt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5">
  <p:cSld name="CUSTOM_26">
    <p:bg>
      <p:bgPr>
        <a:solidFill>
          <a:schemeClr val="dk1"/>
        </a:solidFill>
      </p:bgPr>
    </p:bg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3" name="Google Shape;243;p39"/>
          <p:cNvGrpSpPr/>
          <p:nvPr/>
        </p:nvGrpSpPr>
        <p:grpSpPr>
          <a:xfrm>
            <a:off x="713225" y="539500"/>
            <a:ext cx="7717500" cy="4064400"/>
            <a:chOff x="713225" y="539500"/>
            <a:chExt cx="7717500" cy="4064400"/>
          </a:xfrm>
        </p:grpSpPr>
        <p:sp>
          <p:nvSpPr>
            <p:cNvPr id="244" name="Google Shape;244;p39"/>
            <p:cNvSpPr/>
            <p:nvPr/>
          </p:nvSpPr>
          <p:spPr>
            <a:xfrm>
              <a:off x="713225" y="539500"/>
              <a:ext cx="7717500" cy="4064400"/>
            </a:xfrm>
            <a:prstGeom prst="rect">
              <a:avLst/>
            </a:prstGeom>
            <a:noFill/>
            <a:ln cap="flat" cmpd="sng" w="381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45" name="Google Shape;245;p39"/>
            <p:cNvCxnSpPr/>
            <p:nvPr/>
          </p:nvCxnSpPr>
          <p:spPr>
            <a:xfrm>
              <a:off x="734825" y="1102075"/>
              <a:ext cx="7674300" cy="0"/>
            </a:xfrm>
            <a:prstGeom prst="straightConnector1">
              <a:avLst/>
            </a:prstGeom>
            <a:noFill/>
            <a:ln cap="flat" cmpd="sng" w="3810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46" name="Google Shape;246;p39"/>
          <p:cNvSpPr txBox="1"/>
          <p:nvPr>
            <p:ph type="title"/>
          </p:nvPr>
        </p:nvSpPr>
        <p:spPr>
          <a:xfrm>
            <a:off x="713250" y="539525"/>
            <a:ext cx="7717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7" name="Google Shape;247;p39"/>
          <p:cNvSpPr txBox="1"/>
          <p:nvPr>
            <p:ph idx="1" type="subTitle"/>
          </p:nvPr>
        </p:nvSpPr>
        <p:spPr>
          <a:xfrm>
            <a:off x="1425525" y="1808851"/>
            <a:ext cx="2384700" cy="237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8" name="Google Shape;248;p39"/>
          <p:cNvSpPr txBox="1"/>
          <p:nvPr>
            <p:ph idx="2" type="subTitle"/>
          </p:nvPr>
        </p:nvSpPr>
        <p:spPr>
          <a:xfrm>
            <a:off x="5333725" y="1808850"/>
            <a:ext cx="2384700" cy="235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1_1_1_1_1">
    <p:bg>
      <p:bgPr>
        <a:solidFill>
          <a:schemeClr val="dk1"/>
        </a:solidFill>
      </p:bgPr>
    </p:bg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0" name="Google Shape;250;p40"/>
          <p:cNvGrpSpPr/>
          <p:nvPr/>
        </p:nvGrpSpPr>
        <p:grpSpPr>
          <a:xfrm>
            <a:off x="713225" y="539500"/>
            <a:ext cx="7717500" cy="4064400"/>
            <a:chOff x="713225" y="539500"/>
            <a:chExt cx="7717500" cy="4064400"/>
          </a:xfrm>
        </p:grpSpPr>
        <p:sp>
          <p:nvSpPr>
            <p:cNvPr id="251" name="Google Shape;251;p40"/>
            <p:cNvSpPr/>
            <p:nvPr/>
          </p:nvSpPr>
          <p:spPr>
            <a:xfrm>
              <a:off x="713225" y="539500"/>
              <a:ext cx="7717500" cy="4064400"/>
            </a:xfrm>
            <a:prstGeom prst="rect">
              <a:avLst/>
            </a:prstGeom>
            <a:noFill/>
            <a:ln cap="flat" cmpd="sng" w="381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52" name="Google Shape;252;p40"/>
            <p:cNvCxnSpPr/>
            <p:nvPr/>
          </p:nvCxnSpPr>
          <p:spPr>
            <a:xfrm>
              <a:off x="734825" y="1102075"/>
              <a:ext cx="7674300" cy="0"/>
            </a:xfrm>
            <a:prstGeom prst="straightConnector1">
              <a:avLst/>
            </a:prstGeom>
            <a:noFill/>
            <a:ln cap="flat" cmpd="sng" w="3810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53" name="Google Shape;253;p40"/>
          <p:cNvSpPr txBox="1"/>
          <p:nvPr>
            <p:ph type="title"/>
          </p:nvPr>
        </p:nvSpPr>
        <p:spPr>
          <a:xfrm>
            <a:off x="713250" y="539525"/>
            <a:ext cx="7717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54" name="Google Shape;254;p40"/>
          <p:cNvSpPr txBox="1"/>
          <p:nvPr>
            <p:ph idx="1" type="subTitle"/>
          </p:nvPr>
        </p:nvSpPr>
        <p:spPr>
          <a:xfrm>
            <a:off x="852300" y="1647337"/>
            <a:ext cx="3348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55" name="Google Shape;255;p40"/>
          <p:cNvSpPr txBox="1"/>
          <p:nvPr>
            <p:ph idx="2" type="subTitle"/>
          </p:nvPr>
        </p:nvSpPr>
        <p:spPr>
          <a:xfrm>
            <a:off x="852300" y="1217813"/>
            <a:ext cx="3348600" cy="4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lfa Slab One"/>
              <a:buNone/>
              <a:defRPr>
                <a:solidFill>
                  <a:schemeClr val="lt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6" name="Google Shape;256;p40"/>
          <p:cNvSpPr txBox="1"/>
          <p:nvPr>
            <p:ph idx="3" type="subTitle"/>
          </p:nvPr>
        </p:nvSpPr>
        <p:spPr>
          <a:xfrm>
            <a:off x="852300" y="2781937"/>
            <a:ext cx="3348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57" name="Google Shape;257;p40"/>
          <p:cNvSpPr txBox="1"/>
          <p:nvPr>
            <p:ph idx="4" type="subTitle"/>
          </p:nvPr>
        </p:nvSpPr>
        <p:spPr>
          <a:xfrm>
            <a:off x="852300" y="2352413"/>
            <a:ext cx="3348600" cy="4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lfa Slab One"/>
              <a:buNone/>
              <a:defRPr>
                <a:solidFill>
                  <a:schemeClr val="lt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8" name="Google Shape;258;p40"/>
          <p:cNvSpPr txBox="1"/>
          <p:nvPr>
            <p:ph idx="5" type="subTitle"/>
          </p:nvPr>
        </p:nvSpPr>
        <p:spPr>
          <a:xfrm>
            <a:off x="852300" y="3916538"/>
            <a:ext cx="3348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59" name="Google Shape;259;p40"/>
          <p:cNvSpPr txBox="1"/>
          <p:nvPr>
            <p:ph idx="6" type="subTitle"/>
          </p:nvPr>
        </p:nvSpPr>
        <p:spPr>
          <a:xfrm>
            <a:off x="852300" y="3487013"/>
            <a:ext cx="3348600" cy="4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lfa Slab One"/>
              <a:buNone/>
              <a:defRPr>
                <a:solidFill>
                  <a:schemeClr val="lt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1"/>
        </a:soli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oogle Shape;27;p5"/>
          <p:cNvGrpSpPr/>
          <p:nvPr/>
        </p:nvGrpSpPr>
        <p:grpSpPr>
          <a:xfrm>
            <a:off x="713225" y="539500"/>
            <a:ext cx="7717500" cy="4064400"/>
            <a:chOff x="713225" y="539500"/>
            <a:chExt cx="7717500" cy="4064400"/>
          </a:xfrm>
        </p:grpSpPr>
        <p:sp>
          <p:nvSpPr>
            <p:cNvPr id="28" name="Google Shape;28;p5"/>
            <p:cNvSpPr/>
            <p:nvPr/>
          </p:nvSpPr>
          <p:spPr>
            <a:xfrm>
              <a:off x="713225" y="539500"/>
              <a:ext cx="7717500" cy="4064400"/>
            </a:xfrm>
            <a:prstGeom prst="rect">
              <a:avLst/>
            </a:prstGeom>
            <a:noFill/>
            <a:ln cap="flat" cmpd="sng" w="381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9" name="Google Shape;29;p5"/>
            <p:cNvCxnSpPr/>
            <p:nvPr/>
          </p:nvCxnSpPr>
          <p:spPr>
            <a:xfrm>
              <a:off x="734825" y="1102075"/>
              <a:ext cx="7674300" cy="0"/>
            </a:xfrm>
            <a:prstGeom prst="straightConnector1">
              <a:avLst/>
            </a:prstGeom>
            <a:noFill/>
            <a:ln cap="flat" cmpd="sng" w="3810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0" name="Google Shape;30;p5"/>
          <p:cNvSpPr txBox="1"/>
          <p:nvPr>
            <p:ph type="title"/>
          </p:nvPr>
        </p:nvSpPr>
        <p:spPr>
          <a:xfrm>
            <a:off x="713250" y="539525"/>
            <a:ext cx="7717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1" name="Google Shape;31;p5"/>
          <p:cNvSpPr txBox="1"/>
          <p:nvPr>
            <p:ph idx="1" type="subTitle"/>
          </p:nvPr>
        </p:nvSpPr>
        <p:spPr>
          <a:xfrm>
            <a:off x="1425525" y="3298725"/>
            <a:ext cx="2384700" cy="101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2" type="subTitle"/>
          </p:nvPr>
        </p:nvSpPr>
        <p:spPr>
          <a:xfrm>
            <a:off x="1425525" y="2867137"/>
            <a:ext cx="2384700" cy="4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lfa Slab One"/>
              <a:buNone/>
              <a:defRPr>
                <a:solidFill>
                  <a:schemeClr val="lt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3" type="subTitle"/>
          </p:nvPr>
        </p:nvSpPr>
        <p:spPr>
          <a:xfrm>
            <a:off x="5333725" y="3288525"/>
            <a:ext cx="2384700" cy="101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4" type="subTitle"/>
          </p:nvPr>
        </p:nvSpPr>
        <p:spPr>
          <a:xfrm>
            <a:off x="5333725" y="2858650"/>
            <a:ext cx="2384700" cy="4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lfa Slab One"/>
              <a:buNone/>
              <a:defRPr>
                <a:solidFill>
                  <a:schemeClr val="lt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14">
    <p:bg>
      <p:bgPr>
        <a:solidFill>
          <a:schemeClr val="dk1"/>
        </a:solidFill>
      </p:bgPr>
    </p:bg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1" name="Google Shape;261;p41"/>
          <p:cNvGrpSpPr/>
          <p:nvPr/>
        </p:nvGrpSpPr>
        <p:grpSpPr>
          <a:xfrm>
            <a:off x="713225" y="539500"/>
            <a:ext cx="7717500" cy="4064400"/>
            <a:chOff x="713225" y="539500"/>
            <a:chExt cx="7717500" cy="4064400"/>
          </a:xfrm>
        </p:grpSpPr>
        <p:sp>
          <p:nvSpPr>
            <p:cNvPr id="262" name="Google Shape;262;p41"/>
            <p:cNvSpPr/>
            <p:nvPr/>
          </p:nvSpPr>
          <p:spPr>
            <a:xfrm>
              <a:off x="713225" y="539500"/>
              <a:ext cx="7717500" cy="4064400"/>
            </a:xfrm>
            <a:prstGeom prst="rect">
              <a:avLst/>
            </a:prstGeom>
            <a:noFill/>
            <a:ln cap="flat" cmpd="sng" w="381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63" name="Google Shape;263;p41"/>
            <p:cNvCxnSpPr/>
            <p:nvPr/>
          </p:nvCxnSpPr>
          <p:spPr>
            <a:xfrm>
              <a:off x="734825" y="1102075"/>
              <a:ext cx="7674300" cy="0"/>
            </a:xfrm>
            <a:prstGeom prst="straightConnector1">
              <a:avLst/>
            </a:prstGeom>
            <a:noFill/>
            <a:ln cap="flat" cmpd="sng" w="3810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64" name="Google Shape;264;p41"/>
          <p:cNvSpPr txBox="1"/>
          <p:nvPr>
            <p:ph type="title"/>
          </p:nvPr>
        </p:nvSpPr>
        <p:spPr>
          <a:xfrm>
            <a:off x="713250" y="539525"/>
            <a:ext cx="7717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5" name="Google Shape;265;p41"/>
          <p:cNvSpPr txBox="1"/>
          <p:nvPr>
            <p:ph idx="1" type="subTitle"/>
          </p:nvPr>
        </p:nvSpPr>
        <p:spPr>
          <a:xfrm>
            <a:off x="919850" y="3316050"/>
            <a:ext cx="2142600" cy="108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6" name="Google Shape;266;p41"/>
          <p:cNvSpPr txBox="1"/>
          <p:nvPr>
            <p:ph idx="2" type="subTitle"/>
          </p:nvPr>
        </p:nvSpPr>
        <p:spPr>
          <a:xfrm>
            <a:off x="919850" y="2818775"/>
            <a:ext cx="2142600" cy="49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lfa Slab One"/>
              <a:buNone/>
              <a:defRPr>
                <a:solidFill>
                  <a:schemeClr val="lt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7" name="Google Shape;267;p41"/>
          <p:cNvSpPr txBox="1"/>
          <p:nvPr>
            <p:ph idx="3" type="subTitle"/>
          </p:nvPr>
        </p:nvSpPr>
        <p:spPr>
          <a:xfrm>
            <a:off x="3500699" y="3316050"/>
            <a:ext cx="2142600" cy="108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8" name="Google Shape;268;p41"/>
          <p:cNvSpPr txBox="1"/>
          <p:nvPr>
            <p:ph idx="4" type="subTitle"/>
          </p:nvPr>
        </p:nvSpPr>
        <p:spPr>
          <a:xfrm>
            <a:off x="3500697" y="2818775"/>
            <a:ext cx="2142600" cy="49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lfa Slab One"/>
              <a:buNone/>
              <a:defRPr>
                <a:solidFill>
                  <a:schemeClr val="lt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9" name="Google Shape;269;p41"/>
          <p:cNvSpPr txBox="1"/>
          <p:nvPr>
            <p:ph idx="5" type="subTitle"/>
          </p:nvPr>
        </p:nvSpPr>
        <p:spPr>
          <a:xfrm>
            <a:off x="6069048" y="3316050"/>
            <a:ext cx="2142600" cy="108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41"/>
          <p:cNvSpPr txBox="1"/>
          <p:nvPr>
            <p:ph idx="6" type="subTitle"/>
          </p:nvPr>
        </p:nvSpPr>
        <p:spPr>
          <a:xfrm>
            <a:off x="6069043" y="2818775"/>
            <a:ext cx="2142600" cy="49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lfa Slab One"/>
              <a:buNone/>
              <a:defRPr>
                <a:solidFill>
                  <a:schemeClr val="lt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BLANK_1_1_1_1_1_1_1_1_1">
    <p:bg>
      <p:bgPr>
        <a:solidFill>
          <a:schemeClr val="dk1"/>
        </a:solidFill>
      </p:bgPr>
    </p:bg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2" name="Google Shape;272;p42"/>
          <p:cNvGrpSpPr/>
          <p:nvPr/>
        </p:nvGrpSpPr>
        <p:grpSpPr>
          <a:xfrm>
            <a:off x="713225" y="539500"/>
            <a:ext cx="7717500" cy="4064400"/>
            <a:chOff x="713225" y="539500"/>
            <a:chExt cx="7717500" cy="4064400"/>
          </a:xfrm>
        </p:grpSpPr>
        <p:sp>
          <p:nvSpPr>
            <p:cNvPr id="273" name="Google Shape;273;p42"/>
            <p:cNvSpPr/>
            <p:nvPr/>
          </p:nvSpPr>
          <p:spPr>
            <a:xfrm>
              <a:off x="713225" y="539500"/>
              <a:ext cx="7717500" cy="4064400"/>
            </a:xfrm>
            <a:prstGeom prst="rect">
              <a:avLst/>
            </a:prstGeom>
            <a:noFill/>
            <a:ln cap="flat" cmpd="sng" w="381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74" name="Google Shape;274;p42"/>
            <p:cNvCxnSpPr/>
            <p:nvPr/>
          </p:nvCxnSpPr>
          <p:spPr>
            <a:xfrm>
              <a:off x="734825" y="1102075"/>
              <a:ext cx="7674300" cy="0"/>
            </a:xfrm>
            <a:prstGeom prst="straightConnector1">
              <a:avLst/>
            </a:prstGeom>
            <a:noFill/>
            <a:ln cap="flat" cmpd="sng" w="3810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75" name="Google Shape;275;p42"/>
          <p:cNvSpPr txBox="1"/>
          <p:nvPr>
            <p:ph type="title"/>
          </p:nvPr>
        </p:nvSpPr>
        <p:spPr>
          <a:xfrm>
            <a:off x="713250" y="539525"/>
            <a:ext cx="7717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6" name="Google Shape;276;p42"/>
          <p:cNvSpPr txBox="1"/>
          <p:nvPr>
            <p:ph idx="1" type="subTitle"/>
          </p:nvPr>
        </p:nvSpPr>
        <p:spPr>
          <a:xfrm>
            <a:off x="919850" y="2895567"/>
            <a:ext cx="2142600" cy="85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7" name="Google Shape;277;p42"/>
          <p:cNvSpPr txBox="1"/>
          <p:nvPr>
            <p:ph idx="2" type="subTitle"/>
          </p:nvPr>
        </p:nvSpPr>
        <p:spPr>
          <a:xfrm>
            <a:off x="919850" y="2398292"/>
            <a:ext cx="2142600" cy="49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lfa Slab One"/>
              <a:buNone/>
              <a:defRPr>
                <a:solidFill>
                  <a:schemeClr val="lt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8" name="Google Shape;278;p42"/>
          <p:cNvSpPr txBox="1"/>
          <p:nvPr>
            <p:ph idx="3" type="subTitle"/>
          </p:nvPr>
        </p:nvSpPr>
        <p:spPr>
          <a:xfrm>
            <a:off x="3500700" y="3200367"/>
            <a:ext cx="2142600" cy="85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9" name="Google Shape;279;p42"/>
          <p:cNvSpPr txBox="1"/>
          <p:nvPr>
            <p:ph idx="4" type="subTitle"/>
          </p:nvPr>
        </p:nvSpPr>
        <p:spPr>
          <a:xfrm>
            <a:off x="3500697" y="2703092"/>
            <a:ext cx="2142600" cy="49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lfa Slab One"/>
              <a:buNone/>
              <a:defRPr>
                <a:solidFill>
                  <a:schemeClr val="lt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0" name="Google Shape;280;p42"/>
          <p:cNvSpPr txBox="1"/>
          <p:nvPr>
            <p:ph idx="5" type="subTitle"/>
          </p:nvPr>
        </p:nvSpPr>
        <p:spPr>
          <a:xfrm>
            <a:off x="6069049" y="3505167"/>
            <a:ext cx="2142600" cy="85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81" name="Google Shape;281;p42"/>
          <p:cNvSpPr txBox="1"/>
          <p:nvPr>
            <p:ph idx="6" type="subTitle"/>
          </p:nvPr>
        </p:nvSpPr>
        <p:spPr>
          <a:xfrm>
            <a:off x="6069043" y="3007892"/>
            <a:ext cx="2142600" cy="49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lfa Slab One"/>
              <a:buNone/>
              <a:defRPr>
                <a:solidFill>
                  <a:schemeClr val="lt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3">
  <p:cSld name="BLANK_1_1_1_1_1_1_1_1_1_1">
    <p:bg>
      <p:bgPr>
        <a:solidFill>
          <a:schemeClr val="dk1"/>
        </a:solidFill>
      </p:bgPr>
    </p:bg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3" name="Google Shape;283;p43"/>
          <p:cNvGrpSpPr/>
          <p:nvPr/>
        </p:nvGrpSpPr>
        <p:grpSpPr>
          <a:xfrm>
            <a:off x="713225" y="539500"/>
            <a:ext cx="7717500" cy="4064400"/>
            <a:chOff x="713225" y="539500"/>
            <a:chExt cx="7717500" cy="4064400"/>
          </a:xfrm>
        </p:grpSpPr>
        <p:sp>
          <p:nvSpPr>
            <p:cNvPr id="284" name="Google Shape;284;p43"/>
            <p:cNvSpPr/>
            <p:nvPr/>
          </p:nvSpPr>
          <p:spPr>
            <a:xfrm>
              <a:off x="713225" y="539500"/>
              <a:ext cx="7717500" cy="4064400"/>
            </a:xfrm>
            <a:prstGeom prst="rect">
              <a:avLst/>
            </a:prstGeom>
            <a:noFill/>
            <a:ln cap="flat" cmpd="sng" w="381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85" name="Google Shape;285;p43"/>
            <p:cNvCxnSpPr/>
            <p:nvPr/>
          </p:nvCxnSpPr>
          <p:spPr>
            <a:xfrm>
              <a:off x="734825" y="1102075"/>
              <a:ext cx="7674300" cy="0"/>
            </a:xfrm>
            <a:prstGeom prst="straightConnector1">
              <a:avLst/>
            </a:prstGeom>
            <a:noFill/>
            <a:ln cap="flat" cmpd="sng" w="3810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86" name="Google Shape;286;p43"/>
          <p:cNvSpPr txBox="1"/>
          <p:nvPr>
            <p:ph type="title"/>
          </p:nvPr>
        </p:nvSpPr>
        <p:spPr>
          <a:xfrm>
            <a:off x="713250" y="539525"/>
            <a:ext cx="7717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87" name="Google Shape;287;p43"/>
          <p:cNvSpPr txBox="1"/>
          <p:nvPr>
            <p:ph idx="1" type="subTitle"/>
          </p:nvPr>
        </p:nvSpPr>
        <p:spPr>
          <a:xfrm>
            <a:off x="1112975" y="3232800"/>
            <a:ext cx="2149500" cy="100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88" name="Google Shape;288;p43"/>
          <p:cNvSpPr txBox="1"/>
          <p:nvPr>
            <p:ph idx="2" type="subTitle"/>
          </p:nvPr>
        </p:nvSpPr>
        <p:spPr>
          <a:xfrm>
            <a:off x="1112975" y="2735525"/>
            <a:ext cx="2149500" cy="49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lfa Slab One"/>
              <a:buNone/>
              <a:defRPr>
                <a:solidFill>
                  <a:schemeClr val="lt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9" name="Google Shape;289;p43"/>
          <p:cNvSpPr txBox="1"/>
          <p:nvPr>
            <p:ph idx="3" type="subTitle"/>
          </p:nvPr>
        </p:nvSpPr>
        <p:spPr>
          <a:xfrm>
            <a:off x="3497250" y="1861200"/>
            <a:ext cx="2149500" cy="100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0" name="Google Shape;290;p43"/>
          <p:cNvSpPr txBox="1"/>
          <p:nvPr>
            <p:ph idx="4" type="subTitle"/>
          </p:nvPr>
        </p:nvSpPr>
        <p:spPr>
          <a:xfrm>
            <a:off x="3497250" y="1363925"/>
            <a:ext cx="2149500" cy="49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lfa Slab One"/>
              <a:buNone/>
              <a:defRPr>
                <a:solidFill>
                  <a:schemeClr val="lt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1" name="Google Shape;291;p43"/>
          <p:cNvSpPr txBox="1"/>
          <p:nvPr>
            <p:ph idx="5" type="subTitle"/>
          </p:nvPr>
        </p:nvSpPr>
        <p:spPr>
          <a:xfrm>
            <a:off x="5881525" y="3232800"/>
            <a:ext cx="2149500" cy="100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2" name="Google Shape;292;p43"/>
          <p:cNvSpPr txBox="1"/>
          <p:nvPr>
            <p:ph idx="6" type="subTitle"/>
          </p:nvPr>
        </p:nvSpPr>
        <p:spPr>
          <a:xfrm>
            <a:off x="5881525" y="2735525"/>
            <a:ext cx="2149500" cy="49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lfa Slab One"/>
              <a:buNone/>
              <a:defRPr>
                <a:solidFill>
                  <a:schemeClr val="lt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4">
  <p:cSld name="CUSTOM_2">
    <p:bg>
      <p:bgPr>
        <a:solidFill>
          <a:schemeClr val="dk1"/>
        </a:solidFill>
      </p:bgPr>
    </p:bg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4" name="Google Shape;294;p44"/>
          <p:cNvGrpSpPr/>
          <p:nvPr/>
        </p:nvGrpSpPr>
        <p:grpSpPr>
          <a:xfrm>
            <a:off x="713225" y="539500"/>
            <a:ext cx="7717500" cy="4064400"/>
            <a:chOff x="713225" y="539500"/>
            <a:chExt cx="7717500" cy="4064400"/>
          </a:xfrm>
        </p:grpSpPr>
        <p:sp>
          <p:nvSpPr>
            <p:cNvPr id="295" name="Google Shape;295;p44"/>
            <p:cNvSpPr/>
            <p:nvPr/>
          </p:nvSpPr>
          <p:spPr>
            <a:xfrm>
              <a:off x="713225" y="539500"/>
              <a:ext cx="7717500" cy="4064400"/>
            </a:xfrm>
            <a:prstGeom prst="rect">
              <a:avLst/>
            </a:prstGeom>
            <a:noFill/>
            <a:ln cap="flat" cmpd="sng" w="381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96" name="Google Shape;296;p44"/>
            <p:cNvCxnSpPr/>
            <p:nvPr/>
          </p:nvCxnSpPr>
          <p:spPr>
            <a:xfrm>
              <a:off x="734825" y="1102075"/>
              <a:ext cx="7674300" cy="0"/>
            </a:xfrm>
            <a:prstGeom prst="straightConnector1">
              <a:avLst/>
            </a:prstGeom>
            <a:noFill/>
            <a:ln cap="flat" cmpd="sng" w="3810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97" name="Google Shape;297;p44"/>
          <p:cNvSpPr txBox="1"/>
          <p:nvPr>
            <p:ph type="title"/>
          </p:nvPr>
        </p:nvSpPr>
        <p:spPr>
          <a:xfrm>
            <a:off x="713250" y="539525"/>
            <a:ext cx="7717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8" name="Google Shape;298;p44"/>
          <p:cNvSpPr txBox="1"/>
          <p:nvPr>
            <p:ph idx="1" type="subTitle"/>
          </p:nvPr>
        </p:nvSpPr>
        <p:spPr>
          <a:xfrm>
            <a:off x="945800" y="1875950"/>
            <a:ext cx="30444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9" name="Google Shape;299;p44"/>
          <p:cNvSpPr txBox="1"/>
          <p:nvPr>
            <p:ph idx="2" type="subTitle"/>
          </p:nvPr>
        </p:nvSpPr>
        <p:spPr>
          <a:xfrm>
            <a:off x="945800" y="1446425"/>
            <a:ext cx="3044400" cy="4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lfa Slab One"/>
              <a:buNone/>
              <a:defRPr>
                <a:solidFill>
                  <a:schemeClr val="lt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0" name="Google Shape;300;p44"/>
          <p:cNvSpPr txBox="1"/>
          <p:nvPr>
            <p:ph idx="3" type="subTitle"/>
          </p:nvPr>
        </p:nvSpPr>
        <p:spPr>
          <a:xfrm>
            <a:off x="5153800" y="2781950"/>
            <a:ext cx="30444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01" name="Google Shape;301;p44"/>
          <p:cNvSpPr txBox="1"/>
          <p:nvPr>
            <p:ph idx="4" type="subTitle"/>
          </p:nvPr>
        </p:nvSpPr>
        <p:spPr>
          <a:xfrm>
            <a:off x="5153800" y="2352425"/>
            <a:ext cx="3044400" cy="4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lfa Slab One"/>
              <a:buNone/>
              <a:defRPr>
                <a:solidFill>
                  <a:schemeClr val="lt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2" name="Google Shape;302;p44"/>
          <p:cNvSpPr txBox="1"/>
          <p:nvPr>
            <p:ph idx="5" type="subTitle"/>
          </p:nvPr>
        </p:nvSpPr>
        <p:spPr>
          <a:xfrm>
            <a:off x="945800" y="3687950"/>
            <a:ext cx="30444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03" name="Google Shape;303;p44"/>
          <p:cNvSpPr txBox="1"/>
          <p:nvPr>
            <p:ph idx="6" type="subTitle"/>
          </p:nvPr>
        </p:nvSpPr>
        <p:spPr>
          <a:xfrm>
            <a:off x="945800" y="3258425"/>
            <a:ext cx="3044400" cy="4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lfa Slab One"/>
              <a:buNone/>
              <a:defRPr>
                <a:solidFill>
                  <a:schemeClr val="lt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5">
  <p:cSld name="CUSTOM_15">
    <p:bg>
      <p:bgPr>
        <a:solidFill>
          <a:schemeClr val="dk1"/>
        </a:solidFill>
      </p:bgPr>
    </p:bg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5" name="Google Shape;305;p45"/>
          <p:cNvGrpSpPr/>
          <p:nvPr/>
        </p:nvGrpSpPr>
        <p:grpSpPr>
          <a:xfrm>
            <a:off x="713225" y="539500"/>
            <a:ext cx="7717500" cy="4064400"/>
            <a:chOff x="713225" y="539500"/>
            <a:chExt cx="7717500" cy="4064400"/>
          </a:xfrm>
        </p:grpSpPr>
        <p:sp>
          <p:nvSpPr>
            <p:cNvPr id="306" name="Google Shape;306;p45"/>
            <p:cNvSpPr/>
            <p:nvPr/>
          </p:nvSpPr>
          <p:spPr>
            <a:xfrm>
              <a:off x="713225" y="539500"/>
              <a:ext cx="7717500" cy="4064400"/>
            </a:xfrm>
            <a:prstGeom prst="rect">
              <a:avLst/>
            </a:prstGeom>
            <a:noFill/>
            <a:ln cap="flat" cmpd="sng" w="381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07" name="Google Shape;307;p45"/>
            <p:cNvCxnSpPr/>
            <p:nvPr/>
          </p:nvCxnSpPr>
          <p:spPr>
            <a:xfrm>
              <a:off x="734825" y="1102075"/>
              <a:ext cx="7674300" cy="0"/>
            </a:xfrm>
            <a:prstGeom prst="straightConnector1">
              <a:avLst/>
            </a:prstGeom>
            <a:noFill/>
            <a:ln cap="flat" cmpd="sng" w="3810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08" name="Google Shape;308;p45"/>
          <p:cNvSpPr txBox="1"/>
          <p:nvPr>
            <p:ph type="title"/>
          </p:nvPr>
        </p:nvSpPr>
        <p:spPr>
          <a:xfrm>
            <a:off x="713250" y="539525"/>
            <a:ext cx="7717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09" name="Google Shape;309;p45"/>
          <p:cNvSpPr txBox="1"/>
          <p:nvPr>
            <p:ph idx="1" type="subTitle"/>
          </p:nvPr>
        </p:nvSpPr>
        <p:spPr>
          <a:xfrm>
            <a:off x="1658100" y="1978846"/>
            <a:ext cx="6285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10" name="Google Shape;310;p45"/>
          <p:cNvSpPr txBox="1"/>
          <p:nvPr>
            <p:ph idx="2" type="subTitle"/>
          </p:nvPr>
        </p:nvSpPr>
        <p:spPr>
          <a:xfrm>
            <a:off x="1658100" y="1549321"/>
            <a:ext cx="6285000" cy="4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lfa Slab One"/>
              <a:buNone/>
              <a:defRPr>
                <a:solidFill>
                  <a:schemeClr val="lt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1" name="Google Shape;311;p45"/>
          <p:cNvSpPr txBox="1"/>
          <p:nvPr>
            <p:ph idx="3" type="subTitle"/>
          </p:nvPr>
        </p:nvSpPr>
        <p:spPr>
          <a:xfrm>
            <a:off x="1658100" y="2884846"/>
            <a:ext cx="6285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12" name="Google Shape;312;p45"/>
          <p:cNvSpPr txBox="1"/>
          <p:nvPr>
            <p:ph idx="4" type="subTitle"/>
          </p:nvPr>
        </p:nvSpPr>
        <p:spPr>
          <a:xfrm>
            <a:off x="1658100" y="2455321"/>
            <a:ext cx="6285000" cy="4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lfa Slab One"/>
              <a:buNone/>
              <a:defRPr>
                <a:solidFill>
                  <a:schemeClr val="lt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3" name="Google Shape;313;p45"/>
          <p:cNvSpPr txBox="1"/>
          <p:nvPr>
            <p:ph idx="5" type="subTitle"/>
          </p:nvPr>
        </p:nvSpPr>
        <p:spPr>
          <a:xfrm>
            <a:off x="1658100" y="3790846"/>
            <a:ext cx="6285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14" name="Google Shape;314;p45"/>
          <p:cNvSpPr txBox="1"/>
          <p:nvPr>
            <p:ph idx="6" type="subTitle"/>
          </p:nvPr>
        </p:nvSpPr>
        <p:spPr>
          <a:xfrm>
            <a:off x="1658100" y="3361321"/>
            <a:ext cx="6285000" cy="4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lfa Slab One"/>
              <a:buNone/>
              <a:defRPr>
                <a:solidFill>
                  <a:schemeClr val="lt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6">
  <p:cSld name="CUSTOM_24">
    <p:bg>
      <p:bgPr>
        <a:solidFill>
          <a:schemeClr val="dk1"/>
        </a:solidFill>
      </p:bgPr>
    </p:bg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6" name="Google Shape;316;p46"/>
          <p:cNvGrpSpPr/>
          <p:nvPr/>
        </p:nvGrpSpPr>
        <p:grpSpPr>
          <a:xfrm>
            <a:off x="713225" y="539500"/>
            <a:ext cx="7717500" cy="4064400"/>
            <a:chOff x="713225" y="539500"/>
            <a:chExt cx="7717500" cy="4064400"/>
          </a:xfrm>
        </p:grpSpPr>
        <p:sp>
          <p:nvSpPr>
            <p:cNvPr id="317" name="Google Shape;317;p46"/>
            <p:cNvSpPr/>
            <p:nvPr/>
          </p:nvSpPr>
          <p:spPr>
            <a:xfrm>
              <a:off x="713225" y="539500"/>
              <a:ext cx="7717500" cy="4064400"/>
            </a:xfrm>
            <a:prstGeom prst="rect">
              <a:avLst/>
            </a:prstGeom>
            <a:noFill/>
            <a:ln cap="flat" cmpd="sng" w="381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18" name="Google Shape;318;p46"/>
            <p:cNvCxnSpPr/>
            <p:nvPr/>
          </p:nvCxnSpPr>
          <p:spPr>
            <a:xfrm>
              <a:off x="734825" y="1102075"/>
              <a:ext cx="7674300" cy="0"/>
            </a:xfrm>
            <a:prstGeom prst="straightConnector1">
              <a:avLst/>
            </a:prstGeom>
            <a:noFill/>
            <a:ln cap="flat" cmpd="sng" w="3810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19" name="Google Shape;319;p46"/>
          <p:cNvSpPr txBox="1"/>
          <p:nvPr>
            <p:ph type="title"/>
          </p:nvPr>
        </p:nvSpPr>
        <p:spPr>
          <a:xfrm>
            <a:off x="713250" y="539525"/>
            <a:ext cx="7717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20" name="Google Shape;320;p46"/>
          <p:cNvSpPr txBox="1"/>
          <p:nvPr>
            <p:ph idx="1" type="subTitle"/>
          </p:nvPr>
        </p:nvSpPr>
        <p:spPr>
          <a:xfrm>
            <a:off x="4615325" y="2181950"/>
            <a:ext cx="3599100" cy="38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 sz="2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 sz="2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 sz="2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 sz="2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 sz="2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 sz="2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 sz="2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 sz="2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21" name="Google Shape;321;p46"/>
          <p:cNvSpPr txBox="1"/>
          <p:nvPr>
            <p:ph idx="2" type="subTitle"/>
          </p:nvPr>
        </p:nvSpPr>
        <p:spPr>
          <a:xfrm>
            <a:off x="853775" y="2181950"/>
            <a:ext cx="3599100" cy="38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 sz="2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 sz="2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 sz="2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 sz="2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 sz="2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 sz="2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 sz="2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 sz="2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22" name="Google Shape;322;p46"/>
          <p:cNvSpPr txBox="1"/>
          <p:nvPr>
            <p:ph idx="3" type="subTitle"/>
          </p:nvPr>
        </p:nvSpPr>
        <p:spPr>
          <a:xfrm>
            <a:off x="853775" y="2571196"/>
            <a:ext cx="3599100" cy="66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 u="sng">
                <a:solidFill>
                  <a:schemeClr val="hlink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23" name="Google Shape;323;p46"/>
          <p:cNvSpPr txBox="1"/>
          <p:nvPr>
            <p:ph idx="4" type="subTitle"/>
          </p:nvPr>
        </p:nvSpPr>
        <p:spPr>
          <a:xfrm>
            <a:off x="799625" y="1404325"/>
            <a:ext cx="7523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 sz="2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 sz="2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 sz="2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 sz="2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 sz="2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 sz="2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 sz="2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 sz="2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24" name="Google Shape;324;p46"/>
          <p:cNvSpPr txBox="1"/>
          <p:nvPr>
            <p:ph idx="5" type="subTitle"/>
          </p:nvPr>
        </p:nvSpPr>
        <p:spPr>
          <a:xfrm>
            <a:off x="4452875" y="2570500"/>
            <a:ext cx="3761700" cy="172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25" name="Google Shape;325;p46"/>
          <p:cNvSpPr txBox="1"/>
          <p:nvPr>
            <p:ph idx="6" type="subTitle"/>
          </p:nvPr>
        </p:nvSpPr>
        <p:spPr>
          <a:xfrm>
            <a:off x="853775" y="3237500"/>
            <a:ext cx="3599100" cy="38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 sz="2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 sz="2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 sz="2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 sz="2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 sz="2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 sz="2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 sz="2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 sz="2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26" name="Google Shape;326;p46"/>
          <p:cNvSpPr txBox="1"/>
          <p:nvPr>
            <p:ph idx="7" type="subTitle"/>
          </p:nvPr>
        </p:nvSpPr>
        <p:spPr>
          <a:xfrm>
            <a:off x="853775" y="3626746"/>
            <a:ext cx="3599100" cy="66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 u="sng">
                <a:solidFill>
                  <a:schemeClr val="hlink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_1_1_1_1_1_1_1">
    <p:bg>
      <p:bgPr>
        <a:solidFill>
          <a:schemeClr val="dk1"/>
        </a:solidFill>
      </p:bgPr>
    </p:bg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8" name="Google Shape;328;p47"/>
          <p:cNvGrpSpPr/>
          <p:nvPr/>
        </p:nvGrpSpPr>
        <p:grpSpPr>
          <a:xfrm>
            <a:off x="713225" y="539500"/>
            <a:ext cx="7717500" cy="4064400"/>
            <a:chOff x="713225" y="539500"/>
            <a:chExt cx="7717500" cy="4064400"/>
          </a:xfrm>
        </p:grpSpPr>
        <p:sp>
          <p:nvSpPr>
            <p:cNvPr id="329" name="Google Shape;329;p47"/>
            <p:cNvSpPr/>
            <p:nvPr/>
          </p:nvSpPr>
          <p:spPr>
            <a:xfrm>
              <a:off x="713225" y="539500"/>
              <a:ext cx="7717500" cy="4064400"/>
            </a:xfrm>
            <a:prstGeom prst="rect">
              <a:avLst/>
            </a:prstGeom>
            <a:noFill/>
            <a:ln cap="flat" cmpd="sng" w="381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30" name="Google Shape;330;p47"/>
            <p:cNvCxnSpPr/>
            <p:nvPr/>
          </p:nvCxnSpPr>
          <p:spPr>
            <a:xfrm>
              <a:off x="734825" y="1102075"/>
              <a:ext cx="7674300" cy="0"/>
            </a:xfrm>
            <a:prstGeom prst="straightConnector1">
              <a:avLst/>
            </a:prstGeom>
            <a:noFill/>
            <a:ln cap="flat" cmpd="sng" w="3810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31" name="Google Shape;331;p47"/>
          <p:cNvSpPr txBox="1"/>
          <p:nvPr>
            <p:ph type="title"/>
          </p:nvPr>
        </p:nvSpPr>
        <p:spPr>
          <a:xfrm>
            <a:off x="713250" y="539525"/>
            <a:ext cx="7717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32" name="Google Shape;332;p47"/>
          <p:cNvSpPr txBox="1"/>
          <p:nvPr>
            <p:ph idx="1" type="subTitle"/>
          </p:nvPr>
        </p:nvSpPr>
        <p:spPr>
          <a:xfrm>
            <a:off x="1112425" y="1982250"/>
            <a:ext cx="2447400" cy="64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33" name="Google Shape;333;p47"/>
          <p:cNvSpPr txBox="1"/>
          <p:nvPr>
            <p:ph idx="2" type="subTitle"/>
          </p:nvPr>
        </p:nvSpPr>
        <p:spPr>
          <a:xfrm>
            <a:off x="1112425" y="1463550"/>
            <a:ext cx="2447400" cy="51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lfa Slab One"/>
              <a:buNone/>
              <a:defRPr>
                <a:solidFill>
                  <a:schemeClr val="lt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4" name="Google Shape;334;p47"/>
          <p:cNvSpPr txBox="1"/>
          <p:nvPr>
            <p:ph idx="3" type="subTitle"/>
          </p:nvPr>
        </p:nvSpPr>
        <p:spPr>
          <a:xfrm>
            <a:off x="5584150" y="1982250"/>
            <a:ext cx="2447400" cy="64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35" name="Google Shape;335;p47"/>
          <p:cNvSpPr txBox="1"/>
          <p:nvPr>
            <p:ph idx="4" type="subTitle"/>
          </p:nvPr>
        </p:nvSpPr>
        <p:spPr>
          <a:xfrm>
            <a:off x="5584150" y="1463550"/>
            <a:ext cx="2447400" cy="51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lfa Slab One"/>
              <a:buNone/>
              <a:defRPr>
                <a:solidFill>
                  <a:schemeClr val="lt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6" name="Google Shape;336;p47"/>
          <p:cNvSpPr txBox="1"/>
          <p:nvPr>
            <p:ph idx="5" type="subTitle"/>
          </p:nvPr>
        </p:nvSpPr>
        <p:spPr>
          <a:xfrm>
            <a:off x="1112425" y="3636625"/>
            <a:ext cx="2447400" cy="64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37" name="Google Shape;337;p47"/>
          <p:cNvSpPr txBox="1"/>
          <p:nvPr>
            <p:ph idx="6" type="subTitle"/>
          </p:nvPr>
        </p:nvSpPr>
        <p:spPr>
          <a:xfrm>
            <a:off x="1112425" y="3117925"/>
            <a:ext cx="2447400" cy="51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lfa Slab One"/>
              <a:buNone/>
              <a:defRPr>
                <a:solidFill>
                  <a:schemeClr val="lt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8" name="Google Shape;338;p47"/>
          <p:cNvSpPr txBox="1"/>
          <p:nvPr>
            <p:ph idx="7" type="subTitle"/>
          </p:nvPr>
        </p:nvSpPr>
        <p:spPr>
          <a:xfrm>
            <a:off x="5584150" y="3636625"/>
            <a:ext cx="2447400" cy="64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39" name="Google Shape;339;p47"/>
          <p:cNvSpPr txBox="1"/>
          <p:nvPr>
            <p:ph idx="8" type="subTitle"/>
          </p:nvPr>
        </p:nvSpPr>
        <p:spPr>
          <a:xfrm>
            <a:off x="5584150" y="3117925"/>
            <a:ext cx="2447400" cy="51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lfa Slab One"/>
              <a:buNone/>
              <a:defRPr>
                <a:solidFill>
                  <a:schemeClr val="lt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BLANK_1_1_1_1_1_1_1_1_1_1_1_1">
    <p:bg>
      <p:bgPr>
        <a:solidFill>
          <a:schemeClr val="dk1"/>
        </a:solidFill>
      </p:bgPr>
    </p:bg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1" name="Google Shape;341;p48"/>
          <p:cNvGrpSpPr/>
          <p:nvPr/>
        </p:nvGrpSpPr>
        <p:grpSpPr>
          <a:xfrm>
            <a:off x="713300" y="539550"/>
            <a:ext cx="7717500" cy="4064400"/>
            <a:chOff x="713300" y="539550"/>
            <a:chExt cx="7717500" cy="4064400"/>
          </a:xfrm>
        </p:grpSpPr>
        <p:cxnSp>
          <p:nvCxnSpPr>
            <p:cNvPr id="342" name="Google Shape;342;p48"/>
            <p:cNvCxnSpPr/>
            <p:nvPr/>
          </p:nvCxnSpPr>
          <p:spPr>
            <a:xfrm>
              <a:off x="734900" y="1102125"/>
              <a:ext cx="7674300" cy="0"/>
            </a:xfrm>
            <a:prstGeom prst="straightConnector1">
              <a:avLst/>
            </a:prstGeom>
            <a:noFill/>
            <a:ln cap="flat" cmpd="sng" w="3810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43" name="Google Shape;343;p48"/>
            <p:cNvSpPr/>
            <p:nvPr/>
          </p:nvSpPr>
          <p:spPr>
            <a:xfrm>
              <a:off x="713300" y="539550"/>
              <a:ext cx="7717500" cy="4064400"/>
            </a:xfrm>
            <a:prstGeom prst="rect">
              <a:avLst/>
            </a:prstGeom>
            <a:noFill/>
            <a:ln cap="flat" cmpd="sng" w="381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4" name="Google Shape;344;p48"/>
          <p:cNvSpPr txBox="1"/>
          <p:nvPr>
            <p:ph type="title"/>
          </p:nvPr>
        </p:nvSpPr>
        <p:spPr>
          <a:xfrm>
            <a:off x="713250" y="539525"/>
            <a:ext cx="7717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45" name="Google Shape;345;p48"/>
          <p:cNvSpPr txBox="1"/>
          <p:nvPr>
            <p:ph idx="1" type="subTitle"/>
          </p:nvPr>
        </p:nvSpPr>
        <p:spPr>
          <a:xfrm>
            <a:off x="1016600" y="1940562"/>
            <a:ext cx="3318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46" name="Google Shape;346;p48"/>
          <p:cNvSpPr txBox="1"/>
          <p:nvPr>
            <p:ph idx="2" type="subTitle"/>
          </p:nvPr>
        </p:nvSpPr>
        <p:spPr>
          <a:xfrm>
            <a:off x="1016600" y="1511038"/>
            <a:ext cx="3318000" cy="4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lfa Slab One"/>
              <a:buNone/>
              <a:defRPr>
                <a:solidFill>
                  <a:schemeClr val="lt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7" name="Google Shape;347;p48"/>
          <p:cNvSpPr txBox="1"/>
          <p:nvPr>
            <p:ph idx="3" type="subTitle"/>
          </p:nvPr>
        </p:nvSpPr>
        <p:spPr>
          <a:xfrm>
            <a:off x="1016625" y="3708400"/>
            <a:ext cx="3318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48" name="Google Shape;348;p48"/>
          <p:cNvSpPr txBox="1"/>
          <p:nvPr>
            <p:ph idx="4" type="subTitle"/>
          </p:nvPr>
        </p:nvSpPr>
        <p:spPr>
          <a:xfrm>
            <a:off x="1016625" y="3278875"/>
            <a:ext cx="3318000" cy="4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lfa Slab One"/>
              <a:buNone/>
              <a:defRPr>
                <a:solidFill>
                  <a:schemeClr val="lt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9" name="Google Shape;349;p48"/>
          <p:cNvSpPr txBox="1"/>
          <p:nvPr>
            <p:ph idx="5" type="subTitle"/>
          </p:nvPr>
        </p:nvSpPr>
        <p:spPr>
          <a:xfrm>
            <a:off x="4809400" y="1940562"/>
            <a:ext cx="3318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0" name="Google Shape;350;p48"/>
          <p:cNvSpPr txBox="1"/>
          <p:nvPr>
            <p:ph idx="6" type="subTitle"/>
          </p:nvPr>
        </p:nvSpPr>
        <p:spPr>
          <a:xfrm>
            <a:off x="4809400" y="1511038"/>
            <a:ext cx="3318000" cy="4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lfa Slab One"/>
              <a:buNone/>
              <a:defRPr>
                <a:solidFill>
                  <a:schemeClr val="lt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1" name="Google Shape;351;p48"/>
          <p:cNvSpPr txBox="1"/>
          <p:nvPr>
            <p:ph idx="7" type="subTitle"/>
          </p:nvPr>
        </p:nvSpPr>
        <p:spPr>
          <a:xfrm>
            <a:off x="4809425" y="3708400"/>
            <a:ext cx="3318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2" name="Google Shape;352;p48"/>
          <p:cNvSpPr txBox="1"/>
          <p:nvPr>
            <p:ph idx="8" type="subTitle"/>
          </p:nvPr>
        </p:nvSpPr>
        <p:spPr>
          <a:xfrm>
            <a:off x="4809425" y="3278875"/>
            <a:ext cx="3318000" cy="4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lfa Slab One"/>
              <a:buNone/>
              <a:defRPr>
                <a:solidFill>
                  <a:schemeClr val="lt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2">
  <p:cSld name="BLANK_1_1_1_1_1_1_1_1_1_1_1_1_1">
    <p:bg>
      <p:bgPr>
        <a:solidFill>
          <a:schemeClr val="dk1"/>
        </a:solidFill>
      </p:bgPr>
    </p:bg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4" name="Google Shape;354;p49"/>
          <p:cNvGrpSpPr/>
          <p:nvPr/>
        </p:nvGrpSpPr>
        <p:grpSpPr>
          <a:xfrm>
            <a:off x="713225" y="539500"/>
            <a:ext cx="7717500" cy="4064400"/>
            <a:chOff x="713225" y="539500"/>
            <a:chExt cx="7717500" cy="4064400"/>
          </a:xfrm>
        </p:grpSpPr>
        <p:sp>
          <p:nvSpPr>
            <p:cNvPr id="355" name="Google Shape;355;p49"/>
            <p:cNvSpPr/>
            <p:nvPr/>
          </p:nvSpPr>
          <p:spPr>
            <a:xfrm>
              <a:off x="713225" y="539500"/>
              <a:ext cx="7717500" cy="4064400"/>
            </a:xfrm>
            <a:prstGeom prst="rect">
              <a:avLst/>
            </a:prstGeom>
            <a:noFill/>
            <a:ln cap="flat" cmpd="sng" w="381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56" name="Google Shape;356;p49"/>
            <p:cNvCxnSpPr/>
            <p:nvPr/>
          </p:nvCxnSpPr>
          <p:spPr>
            <a:xfrm>
              <a:off x="734825" y="1102075"/>
              <a:ext cx="7674300" cy="0"/>
            </a:xfrm>
            <a:prstGeom prst="straightConnector1">
              <a:avLst/>
            </a:prstGeom>
            <a:noFill/>
            <a:ln cap="flat" cmpd="sng" w="3810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57" name="Google Shape;357;p49"/>
          <p:cNvSpPr txBox="1"/>
          <p:nvPr>
            <p:ph type="title"/>
          </p:nvPr>
        </p:nvSpPr>
        <p:spPr>
          <a:xfrm>
            <a:off x="713250" y="539525"/>
            <a:ext cx="7717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8" name="Google Shape;358;p49"/>
          <p:cNvSpPr txBox="1"/>
          <p:nvPr>
            <p:ph idx="1" type="subTitle"/>
          </p:nvPr>
        </p:nvSpPr>
        <p:spPr>
          <a:xfrm>
            <a:off x="884475" y="3415925"/>
            <a:ext cx="1725300" cy="87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9" name="Google Shape;359;p49"/>
          <p:cNvSpPr txBox="1"/>
          <p:nvPr>
            <p:ph idx="2" type="subTitle"/>
          </p:nvPr>
        </p:nvSpPr>
        <p:spPr>
          <a:xfrm>
            <a:off x="884474" y="2674200"/>
            <a:ext cx="1725300" cy="74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lfa Slab One"/>
              <a:buNone/>
              <a:defRPr sz="1700">
                <a:solidFill>
                  <a:schemeClr val="lt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0" name="Google Shape;360;p49"/>
          <p:cNvSpPr txBox="1"/>
          <p:nvPr>
            <p:ph idx="3" type="subTitle"/>
          </p:nvPr>
        </p:nvSpPr>
        <p:spPr>
          <a:xfrm>
            <a:off x="2767708" y="3415925"/>
            <a:ext cx="1725300" cy="87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1" name="Google Shape;361;p49"/>
          <p:cNvSpPr txBox="1"/>
          <p:nvPr>
            <p:ph idx="4" type="subTitle"/>
          </p:nvPr>
        </p:nvSpPr>
        <p:spPr>
          <a:xfrm>
            <a:off x="2767709" y="2674200"/>
            <a:ext cx="1725300" cy="74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lfa Slab One"/>
              <a:buNone/>
              <a:defRPr sz="1700">
                <a:solidFill>
                  <a:schemeClr val="lt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2" name="Google Shape;362;p49"/>
          <p:cNvSpPr txBox="1"/>
          <p:nvPr>
            <p:ph idx="5" type="subTitle"/>
          </p:nvPr>
        </p:nvSpPr>
        <p:spPr>
          <a:xfrm>
            <a:off x="4650942" y="3415925"/>
            <a:ext cx="1725300" cy="87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3" name="Google Shape;363;p49"/>
          <p:cNvSpPr txBox="1"/>
          <p:nvPr>
            <p:ph idx="6" type="subTitle"/>
          </p:nvPr>
        </p:nvSpPr>
        <p:spPr>
          <a:xfrm>
            <a:off x="4650945" y="2674200"/>
            <a:ext cx="1725300" cy="74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lfa Slab One"/>
              <a:buNone/>
              <a:defRPr sz="1700">
                <a:solidFill>
                  <a:schemeClr val="lt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4" name="Google Shape;364;p49"/>
          <p:cNvSpPr txBox="1"/>
          <p:nvPr>
            <p:ph idx="7" type="subTitle"/>
          </p:nvPr>
        </p:nvSpPr>
        <p:spPr>
          <a:xfrm>
            <a:off x="6534175" y="3415925"/>
            <a:ext cx="1725300" cy="87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5" name="Google Shape;365;p49"/>
          <p:cNvSpPr txBox="1"/>
          <p:nvPr>
            <p:ph idx="8" type="subTitle"/>
          </p:nvPr>
        </p:nvSpPr>
        <p:spPr>
          <a:xfrm>
            <a:off x="6534180" y="2674200"/>
            <a:ext cx="1725300" cy="74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lfa Slab One"/>
              <a:buNone/>
              <a:defRPr sz="1700">
                <a:solidFill>
                  <a:schemeClr val="lt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3">
  <p:cSld name="CUSTOM_7">
    <p:bg>
      <p:bgPr>
        <a:solidFill>
          <a:schemeClr val="dk1"/>
        </a:solidFill>
      </p:bgPr>
    </p:bg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7" name="Google Shape;367;p50"/>
          <p:cNvGrpSpPr/>
          <p:nvPr/>
        </p:nvGrpSpPr>
        <p:grpSpPr>
          <a:xfrm>
            <a:off x="713225" y="539500"/>
            <a:ext cx="7717500" cy="4064400"/>
            <a:chOff x="713225" y="539500"/>
            <a:chExt cx="7717500" cy="4064400"/>
          </a:xfrm>
        </p:grpSpPr>
        <p:sp>
          <p:nvSpPr>
            <p:cNvPr id="368" name="Google Shape;368;p50"/>
            <p:cNvSpPr/>
            <p:nvPr/>
          </p:nvSpPr>
          <p:spPr>
            <a:xfrm>
              <a:off x="713225" y="539500"/>
              <a:ext cx="7717500" cy="4064400"/>
            </a:xfrm>
            <a:prstGeom prst="rect">
              <a:avLst/>
            </a:prstGeom>
            <a:noFill/>
            <a:ln cap="flat" cmpd="sng" w="381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69" name="Google Shape;369;p50"/>
            <p:cNvCxnSpPr/>
            <p:nvPr/>
          </p:nvCxnSpPr>
          <p:spPr>
            <a:xfrm>
              <a:off x="734825" y="1102075"/>
              <a:ext cx="7674300" cy="0"/>
            </a:xfrm>
            <a:prstGeom prst="straightConnector1">
              <a:avLst/>
            </a:prstGeom>
            <a:noFill/>
            <a:ln cap="flat" cmpd="sng" w="3810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70" name="Google Shape;370;p50"/>
          <p:cNvSpPr txBox="1"/>
          <p:nvPr>
            <p:ph type="title"/>
          </p:nvPr>
        </p:nvSpPr>
        <p:spPr>
          <a:xfrm>
            <a:off x="713250" y="539525"/>
            <a:ext cx="7717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71" name="Google Shape;371;p50"/>
          <p:cNvSpPr txBox="1"/>
          <p:nvPr>
            <p:ph idx="1" type="subTitle"/>
          </p:nvPr>
        </p:nvSpPr>
        <p:spPr>
          <a:xfrm>
            <a:off x="1909431" y="1906051"/>
            <a:ext cx="2263200" cy="64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72" name="Google Shape;372;p50"/>
          <p:cNvSpPr txBox="1"/>
          <p:nvPr>
            <p:ph idx="2" type="subTitle"/>
          </p:nvPr>
        </p:nvSpPr>
        <p:spPr>
          <a:xfrm>
            <a:off x="1909431" y="1387350"/>
            <a:ext cx="2263200" cy="51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lfa Slab One"/>
              <a:buNone/>
              <a:defRPr>
                <a:solidFill>
                  <a:schemeClr val="lt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3" name="Google Shape;373;p50"/>
          <p:cNvSpPr txBox="1"/>
          <p:nvPr>
            <p:ph idx="3" type="subTitle"/>
          </p:nvPr>
        </p:nvSpPr>
        <p:spPr>
          <a:xfrm>
            <a:off x="4971369" y="1906050"/>
            <a:ext cx="2263200" cy="64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74" name="Google Shape;374;p50"/>
          <p:cNvSpPr txBox="1"/>
          <p:nvPr>
            <p:ph idx="4" type="subTitle"/>
          </p:nvPr>
        </p:nvSpPr>
        <p:spPr>
          <a:xfrm>
            <a:off x="4971369" y="1387350"/>
            <a:ext cx="2263200" cy="51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lfa Slab One"/>
              <a:buNone/>
              <a:defRPr>
                <a:solidFill>
                  <a:schemeClr val="lt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5" name="Google Shape;375;p50"/>
          <p:cNvSpPr txBox="1"/>
          <p:nvPr>
            <p:ph idx="5" type="subTitle"/>
          </p:nvPr>
        </p:nvSpPr>
        <p:spPr>
          <a:xfrm>
            <a:off x="1909431" y="3654425"/>
            <a:ext cx="2263200" cy="64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76" name="Google Shape;376;p50"/>
          <p:cNvSpPr txBox="1"/>
          <p:nvPr>
            <p:ph idx="6" type="subTitle"/>
          </p:nvPr>
        </p:nvSpPr>
        <p:spPr>
          <a:xfrm>
            <a:off x="1909431" y="3135724"/>
            <a:ext cx="2263200" cy="51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lfa Slab One"/>
              <a:buNone/>
              <a:defRPr>
                <a:solidFill>
                  <a:schemeClr val="lt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7" name="Google Shape;377;p50"/>
          <p:cNvSpPr txBox="1"/>
          <p:nvPr>
            <p:ph idx="7" type="subTitle"/>
          </p:nvPr>
        </p:nvSpPr>
        <p:spPr>
          <a:xfrm>
            <a:off x="4971369" y="3654424"/>
            <a:ext cx="2263200" cy="64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78" name="Google Shape;378;p50"/>
          <p:cNvSpPr txBox="1"/>
          <p:nvPr>
            <p:ph idx="8" type="subTitle"/>
          </p:nvPr>
        </p:nvSpPr>
        <p:spPr>
          <a:xfrm>
            <a:off x="4971369" y="3135724"/>
            <a:ext cx="2263200" cy="51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lfa Slab One"/>
              <a:buNone/>
              <a:defRPr>
                <a:solidFill>
                  <a:schemeClr val="lt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1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oogle Shape;36;p6"/>
          <p:cNvGrpSpPr/>
          <p:nvPr/>
        </p:nvGrpSpPr>
        <p:grpSpPr>
          <a:xfrm>
            <a:off x="713225" y="539500"/>
            <a:ext cx="7717500" cy="4064400"/>
            <a:chOff x="713225" y="539500"/>
            <a:chExt cx="7717500" cy="4064400"/>
          </a:xfrm>
        </p:grpSpPr>
        <p:sp>
          <p:nvSpPr>
            <p:cNvPr id="37" name="Google Shape;37;p6"/>
            <p:cNvSpPr/>
            <p:nvPr/>
          </p:nvSpPr>
          <p:spPr>
            <a:xfrm>
              <a:off x="713225" y="539500"/>
              <a:ext cx="7717500" cy="4064400"/>
            </a:xfrm>
            <a:prstGeom prst="rect">
              <a:avLst/>
            </a:prstGeom>
            <a:noFill/>
            <a:ln cap="flat" cmpd="sng" w="381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8" name="Google Shape;38;p6"/>
            <p:cNvCxnSpPr/>
            <p:nvPr/>
          </p:nvCxnSpPr>
          <p:spPr>
            <a:xfrm>
              <a:off x="734825" y="1102075"/>
              <a:ext cx="7674300" cy="0"/>
            </a:xfrm>
            <a:prstGeom prst="straightConnector1">
              <a:avLst/>
            </a:prstGeom>
            <a:noFill/>
            <a:ln cap="flat" cmpd="sng" w="3810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9" name="Google Shape;39;p6"/>
          <p:cNvSpPr txBox="1"/>
          <p:nvPr>
            <p:ph type="title"/>
          </p:nvPr>
        </p:nvSpPr>
        <p:spPr>
          <a:xfrm>
            <a:off x="713250" y="539525"/>
            <a:ext cx="7717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ive columns">
  <p:cSld name="BLANK_1_1_1_1_1_1_1_1_1_1_1_1_1_2">
    <p:bg>
      <p:bgPr>
        <a:solidFill>
          <a:schemeClr val="dk1"/>
        </a:solidFill>
      </p:bgPr>
    </p:bg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0" name="Google Shape;380;p51"/>
          <p:cNvGrpSpPr/>
          <p:nvPr/>
        </p:nvGrpSpPr>
        <p:grpSpPr>
          <a:xfrm>
            <a:off x="713225" y="539500"/>
            <a:ext cx="7717500" cy="4064400"/>
            <a:chOff x="713225" y="539500"/>
            <a:chExt cx="7717500" cy="4064400"/>
          </a:xfrm>
        </p:grpSpPr>
        <p:sp>
          <p:nvSpPr>
            <p:cNvPr id="381" name="Google Shape;381;p51"/>
            <p:cNvSpPr/>
            <p:nvPr/>
          </p:nvSpPr>
          <p:spPr>
            <a:xfrm>
              <a:off x="713225" y="539500"/>
              <a:ext cx="7717500" cy="4064400"/>
            </a:xfrm>
            <a:prstGeom prst="rect">
              <a:avLst/>
            </a:prstGeom>
            <a:noFill/>
            <a:ln cap="flat" cmpd="sng" w="381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82" name="Google Shape;382;p51"/>
            <p:cNvCxnSpPr/>
            <p:nvPr/>
          </p:nvCxnSpPr>
          <p:spPr>
            <a:xfrm>
              <a:off x="734825" y="1102075"/>
              <a:ext cx="7674300" cy="0"/>
            </a:xfrm>
            <a:prstGeom prst="straightConnector1">
              <a:avLst/>
            </a:prstGeom>
            <a:noFill/>
            <a:ln cap="flat" cmpd="sng" w="3810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83" name="Google Shape;383;p51"/>
          <p:cNvSpPr txBox="1"/>
          <p:nvPr>
            <p:ph type="title"/>
          </p:nvPr>
        </p:nvSpPr>
        <p:spPr>
          <a:xfrm>
            <a:off x="713250" y="539525"/>
            <a:ext cx="7717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4" name="Google Shape;384;p51"/>
          <p:cNvSpPr txBox="1"/>
          <p:nvPr>
            <p:ph idx="1" type="subTitle"/>
          </p:nvPr>
        </p:nvSpPr>
        <p:spPr>
          <a:xfrm>
            <a:off x="958125" y="1906025"/>
            <a:ext cx="2304000" cy="78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5" name="Google Shape;385;p51"/>
          <p:cNvSpPr txBox="1"/>
          <p:nvPr>
            <p:ph idx="2" type="subTitle"/>
          </p:nvPr>
        </p:nvSpPr>
        <p:spPr>
          <a:xfrm>
            <a:off x="958125" y="1387325"/>
            <a:ext cx="2304000" cy="51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lfa Slab One"/>
              <a:buNone/>
              <a:defRPr>
                <a:solidFill>
                  <a:schemeClr val="lt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6" name="Google Shape;386;p51"/>
          <p:cNvSpPr txBox="1"/>
          <p:nvPr>
            <p:ph idx="3" type="subTitle"/>
          </p:nvPr>
        </p:nvSpPr>
        <p:spPr>
          <a:xfrm>
            <a:off x="3420000" y="1906025"/>
            <a:ext cx="2304000" cy="78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7" name="Google Shape;387;p51"/>
          <p:cNvSpPr txBox="1"/>
          <p:nvPr>
            <p:ph idx="4" type="subTitle"/>
          </p:nvPr>
        </p:nvSpPr>
        <p:spPr>
          <a:xfrm>
            <a:off x="3420000" y="1387325"/>
            <a:ext cx="2304000" cy="51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lfa Slab One"/>
              <a:buNone/>
              <a:defRPr>
                <a:solidFill>
                  <a:schemeClr val="lt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8" name="Google Shape;388;p51"/>
          <p:cNvSpPr txBox="1"/>
          <p:nvPr>
            <p:ph idx="5" type="subTitle"/>
          </p:nvPr>
        </p:nvSpPr>
        <p:spPr>
          <a:xfrm>
            <a:off x="5881875" y="1906025"/>
            <a:ext cx="2304000" cy="78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9" name="Google Shape;389;p51"/>
          <p:cNvSpPr txBox="1"/>
          <p:nvPr>
            <p:ph idx="6" type="subTitle"/>
          </p:nvPr>
        </p:nvSpPr>
        <p:spPr>
          <a:xfrm>
            <a:off x="5881875" y="1387325"/>
            <a:ext cx="2304000" cy="51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lfa Slab One"/>
              <a:buNone/>
              <a:defRPr>
                <a:solidFill>
                  <a:schemeClr val="lt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0" name="Google Shape;390;p51"/>
          <p:cNvSpPr txBox="1"/>
          <p:nvPr>
            <p:ph idx="7" type="subTitle"/>
          </p:nvPr>
        </p:nvSpPr>
        <p:spPr>
          <a:xfrm>
            <a:off x="2189050" y="3626000"/>
            <a:ext cx="2304000" cy="78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1" name="Google Shape;391;p51"/>
          <p:cNvSpPr txBox="1"/>
          <p:nvPr>
            <p:ph idx="8" type="subTitle"/>
          </p:nvPr>
        </p:nvSpPr>
        <p:spPr>
          <a:xfrm>
            <a:off x="2189050" y="3107300"/>
            <a:ext cx="2304000" cy="51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lfa Slab One"/>
              <a:buNone/>
              <a:defRPr>
                <a:solidFill>
                  <a:schemeClr val="lt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2" name="Google Shape;392;p51"/>
          <p:cNvSpPr txBox="1"/>
          <p:nvPr>
            <p:ph idx="9" type="subTitle"/>
          </p:nvPr>
        </p:nvSpPr>
        <p:spPr>
          <a:xfrm>
            <a:off x="4650925" y="3626000"/>
            <a:ext cx="2304000" cy="78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3" name="Google Shape;393;p51"/>
          <p:cNvSpPr txBox="1"/>
          <p:nvPr>
            <p:ph idx="13" type="subTitle"/>
          </p:nvPr>
        </p:nvSpPr>
        <p:spPr>
          <a:xfrm>
            <a:off x="4650925" y="3107300"/>
            <a:ext cx="2304000" cy="51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lfa Slab One"/>
              <a:buNone/>
              <a:defRPr>
                <a:solidFill>
                  <a:schemeClr val="lt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_1_1_1_1_1_1_1_1_1">
    <p:bg>
      <p:bgPr>
        <a:solidFill>
          <a:schemeClr val="dk1"/>
        </a:solidFill>
      </p:bgPr>
    </p:bg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5" name="Google Shape;395;p52"/>
          <p:cNvGrpSpPr/>
          <p:nvPr/>
        </p:nvGrpSpPr>
        <p:grpSpPr>
          <a:xfrm>
            <a:off x="713225" y="539500"/>
            <a:ext cx="7717500" cy="4064400"/>
            <a:chOff x="713225" y="539500"/>
            <a:chExt cx="7717500" cy="4064400"/>
          </a:xfrm>
        </p:grpSpPr>
        <p:sp>
          <p:nvSpPr>
            <p:cNvPr id="396" name="Google Shape;396;p52"/>
            <p:cNvSpPr/>
            <p:nvPr/>
          </p:nvSpPr>
          <p:spPr>
            <a:xfrm>
              <a:off x="713225" y="539500"/>
              <a:ext cx="7717500" cy="4064400"/>
            </a:xfrm>
            <a:prstGeom prst="rect">
              <a:avLst/>
            </a:prstGeom>
            <a:noFill/>
            <a:ln cap="flat" cmpd="sng" w="381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97" name="Google Shape;397;p52"/>
            <p:cNvCxnSpPr/>
            <p:nvPr/>
          </p:nvCxnSpPr>
          <p:spPr>
            <a:xfrm>
              <a:off x="734825" y="1102075"/>
              <a:ext cx="7674300" cy="0"/>
            </a:xfrm>
            <a:prstGeom prst="straightConnector1">
              <a:avLst/>
            </a:prstGeom>
            <a:noFill/>
            <a:ln cap="flat" cmpd="sng" w="3810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98" name="Google Shape;398;p52"/>
          <p:cNvSpPr txBox="1"/>
          <p:nvPr>
            <p:ph type="title"/>
          </p:nvPr>
        </p:nvSpPr>
        <p:spPr>
          <a:xfrm>
            <a:off x="713250" y="539525"/>
            <a:ext cx="7717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9" name="Google Shape;399;p52"/>
          <p:cNvSpPr txBox="1"/>
          <p:nvPr>
            <p:ph idx="1" type="subTitle"/>
          </p:nvPr>
        </p:nvSpPr>
        <p:spPr>
          <a:xfrm>
            <a:off x="1134425" y="2232500"/>
            <a:ext cx="2152500" cy="66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0" name="Google Shape;400;p52"/>
          <p:cNvSpPr txBox="1"/>
          <p:nvPr>
            <p:ph idx="2" type="subTitle"/>
          </p:nvPr>
        </p:nvSpPr>
        <p:spPr>
          <a:xfrm>
            <a:off x="1134425" y="1885275"/>
            <a:ext cx="2152500" cy="34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lfa Slab One"/>
              <a:buNone/>
              <a:defRPr>
                <a:solidFill>
                  <a:schemeClr val="lt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1" name="Google Shape;401;p52"/>
          <p:cNvSpPr txBox="1"/>
          <p:nvPr>
            <p:ph idx="3" type="subTitle"/>
          </p:nvPr>
        </p:nvSpPr>
        <p:spPr>
          <a:xfrm>
            <a:off x="3495738" y="2232500"/>
            <a:ext cx="2152500" cy="66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2" name="Google Shape;402;p52"/>
          <p:cNvSpPr txBox="1"/>
          <p:nvPr>
            <p:ph idx="4" type="subTitle"/>
          </p:nvPr>
        </p:nvSpPr>
        <p:spPr>
          <a:xfrm>
            <a:off x="3495750" y="1885275"/>
            <a:ext cx="2152500" cy="34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lfa Slab One"/>
              <a:buNone/>
              <a:defRPr>
                <a:solidFill>
                  <a:schemeClr val="lt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3" name="Google Shape;403;p52"/>
          <p:cNvSpPr txBox="1"/>
          <p:nvPr>
            <p:ph idx="5" type="subTitle"/>
          </p:nvPr>
        </p:nvSpPr>
        <p:spPr>
          <a:xfrm>
            <a:off x="5857051" y="2232500"/>
            <a:ext cx="2152500" cy="66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4" name="Google Shape;404;p52"/>
          <p:cNvSpPr txBox="1"/>
          <p:nvPr>
            <p:ph idx="6" type="subTitle"/>
          </p:nvPr>
        </p:nvSpPr>
        <p:spPr>
          <a:xfrm>
            <a:off x="5857075" y="1885275"/>
            <a:ext cx="2152500" cy="34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lfa Slab One"/>
              <a:buNone/>
              <a:defRPr>
                <a:solidFill>
                  <a:schemeClr val="lt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5" name="Google Shape;405;p52"/>
          <p:cNvSpPr txBox="1"/>
          <p:nvPr>
            <p:ph idx="7" type="subTitle"/>
          </p:nvPr>
        </p:nvSpPr>
        <p:spPr>
          <a:xfrm>
            <a:off x="1134425" y="3744750"/>
            <a:ext cx="2152500" cy="66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6" name="Google Shape;406;p52"/>
          <p:cNvSpPr txBox="1"/>
          <p:nvPr>
            <p:ph idx="8" type="subTitle"/>
          </p:nvPr>
        </p:nvSpPr>
        <p:spPr>
          <a:xfrm>
            <a:off x="1134425" y="3397550"/>
            <a:ext cx="2152500" cy="34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lfa Slab One"/>
              <a:buNone/>
              <a:defRPr>
                <a:solidFill>
                  <a:schemeClr val="lt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7" name="Google Shape;407;p52"/>
          <p:cNvSpPr txBox="1"/>
          <p:nvPr>
            <p:ph idx="9" type="subTitle"/>
          </p:nvPr>
        </p:nvSpPr>
        <p:spPr>
          <a:xfrm>
            <a:off x="3495738" y="3744750"/>
            <a:ext cx="2152500" cy="66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8" name="Google Shape;408;p52"/>
          <p:cNvSpPr txBox="1"/>
          <p:nvPr>
            <p:ph idx="13" type="subTitle"/>
          </p:nvPr>
        </p:nvSpPr>
        <p:spPr>
          <a:xfrm>
            <a:off x="3495750" y="3397550"/>
            <a:ext cx="2152500" cy="34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lfa Slab One"/>
              <a:buNone/>
              <a:defRPr>
                <a:solidFill>
                  <a:schemeClr val="lt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9" name="Google Shape;409;p52"/>
          <p:cNvSpPr txBox="1"/>
          <p:nvPr>
            <p:ph idx="14" type="subTitle"/>
          </p:nvPr>
        </p:nvSpPr>
        <p:spPr>
          <a:xfrm>
            <a:off x="5857051" y="3744750"/>
            <a:ext cx="2152500" cy="66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0" name="Google Shape;410;p52"/>
          <p:cNvSpPr txBox="1"/>
          <p:nvPr>
            <p:ph idx="15" type="subTitle"/>
          </p:nvPr>
        </p:nvSpPr>
        <p:spPr>
          <a:xfrm>
            <a:off x="5857075" y="3397550"/>
            <a:ext cx="2152500" cy="34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lfa Slab One"/>
              <a:buNone/>
              <a:defRPr>
                <a:solidFill>
                  <a:schemeClr val="lt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 1">
  <p:cSld name="CUSTOM_21">
    <p:bg>
      <p:bgPr>
        <a:solidFill>
          <a:schemeClr val="dk1"/>
        </a:solidFill>
      </p:bgPr>
    </p:bg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2" name="Google Shape;412;p53"/>
          <p:cNvGrpSpPr/>
          <p:nvPr/>
        </p:nvGrpSpPr>
        <p:grpSpPr>
          <a:xfrm>
            <a:off x="713225" y="539500"/>
            <a:ext cx="7717500" cy="4064400"/>
            <a:chOff x="713225" y="539500"/>
            <a:chExt cx="7717500" cy="4064400"/>
          </a:xfrm>
        </p:grpSpPr>
        <p:sp>
          <p:nvSpPr>
            <p:cNvPr id="413" name="Google Shape;413;p53"/>
            <p:cNvSpPr/>
            <p:nvPr/>
          </p:nvSpPr>
          <p:spPr>
            <a:xfrm>
              <a:off x="713225" y="539500"/>
              <a:ext cx="7717500" cy="4064400"/>
            </a:xfrm>
            <a:prstGeom prst="rect">
              <a:avLst/>
            </a:prstGeom>
            <a:noFill/>
            <a:ln cap="flat" cmpd="sng" w="381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14" name="Google Shape;414;p53"/>
            <p:cNvCxnSpPr/>
            <p:nvPr/>
          </p:nvCxnSpPr>
          <p:spPr>
            <a:xfrm>
              <a:off x="734825" y="1102075"/>
              <a:ext cx="7674300" cy="0"/>
            </a:xfrm>
            <a:prstGeom prst="straightConnector1">
              <a:avLst/>
            </a:prstGeom>
            <a:noFill/>
            <a:ln cap="flat" cmpd="sng" w="3810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415" name="Google Shape;415;p53"/>
          <p:cNvSpPr txBox="1"/>
          <p:nvPr>
            <p:ph type="title"/>
          </p:nvPr>
        </p:nvSpPr>
        <p:spPr>
          <a:xfrm>
            <a:off x="713250" y="539525"/>
            <a:ext cx="7717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6" name="Google Shape;416;p53"/>
          <p:cNvSpPr txBox="1"/>
          <p:nvPr>
            <p:ph idx="1" type="subTitle"/>
          </p:nvPr>
        </p:nvSpPr>
        <p:spPr>
          <a:xfrm>
            <a:off x="1059065" y="1748192"/>
            <a:ext cx="3042300" cy="50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7" name="Google Shape;417;p53"/>
          <p:cNvSpPr txBox="1"/>
          <p:nvPr>
            <p:ph idx="2" type="subTitle"/>
          </p:nvPr>
        </p:nvSpPr>
        <p:spPr>
          <a:xfrm>
            <a:off x="1059065" y="1395867"/>
            <a:ext cx="3042300" cy="34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lfa Slab One"/>
              <a:buNone/>
              <a:defRPr>
                <a:solidFill>
                  <a:schemeClr val="lt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8" name="Google Shape;418;p53"/>
          <p:cNvSpPr txBox="1"/>
          <p:nvPr>
            <p:ph idx="3" type="subTitle"/>
          </p:nvPr>
        </p:nvSpPr>
        <p:spPr>
          <a:xfrm>
            <a:off x="1059052" y="2806879"/>
            <a:ext cx="3042300" cy="50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9" name="Google Shape;419;p53"/>
          <p:cNvSpPr txBox="1"/>
          <p:nvPr>
            <p:ph idx="4" type="subTitle"/>
          </p:nvPr>
        </p:nvSpPr>
        <p:spPr>
          <a:xfrm>
            <a:off x="1059070" y="2454554"/>
            <a:ext cx="3042300" cy="34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lfa Slab One"/>
              <a:buNone/>
              <a:defRPr>
                <a:solidFill>
                  <a:schemeClr val="lt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0" name="Google Shape;420;p53"/>
          <p:cNvSpPr txBox="1"/>
          <p:nvPr>
            <p:ph idx="5" type="subTitle"/>
          </p:nvPr>
        </p:nvSpPr>
        <p:spPr>
          <a:xfrm>
            <a:off x="5042599" y="1748192"/>
            <a:ext cx="3042300" cy="50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1" name="Google Shape;421;p53"/>
          <p:cNvSpPr txBox="1"/>
          <p:nvPr>
            <p:ph idx="6" type="subTitle"/>
          </p:nvPr>
        </p:nvSpPr>
        <p:spPr>
          <a:xfrm>
            <a:off x="5042634" y="1395867"/>
            <a:ext cx="3042300" cy="34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lfa Slab One"/>
              <a:buNone/>
              <a:defRPr>
                <a:solidFill>
                  <a:schemeClr val="lt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2" name="Google Shape;422;p53"/>
          <p:cNvSpPr txBox="1"/>
          <p:nvPr>
            <p:ph idx="7" type="subTitle"/>
          </p:nvPr>
        </p:nvSpPr>
        <p:spPr>
          <a:xfrm>
            <a:off x="1059065" y="3865542"/>
            <a:ext cx="3042300" cy="50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3" name="Google Shape;423;p53"/>
          <p:cNvSpPr txBox="1"/>
          <p:nvPr>
            <p:ph idx="8" type="subTitle"/>
          </p:nvPr>
        </p:nvSpPr>
        <p:spPr>
          <a:xfrm>
            <a:off x="1059065" y="3513242"/>
            <a:ext cx="3042300" cy="34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lfa Slab One"/>
              <a:buNone/>
              <a:defRPr>
                <a:solidFill>
                  <a:schemeClr val="lt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4" name="Google Shape;424;p53"/>
          <p:cNvSpPr txBox="1"/>
          <p:nvPr>
            <p:ph idx="9" type="subTitle"/>
          </p:nvPr>
        </p:nvSpPr>
        <p:spPr>
          <a:xfrm>
            <a:off x="5042630" y="2806867"/>
            <a:ext cx="3042300" cy="50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5" name="Google Shape;425;p53"/>
          <p:cNvSpPr txBox="1"/>
          <p:nvPr>
            <p:ph idx="13" type="subTitle"/>
          </p:nvPr>
        </p:nvSpPr>
        <p:spPr>
          <a:xfrm>
            <a:off x="5042648" y="2454567"/>
            <a:ext cx="3042300" cy="34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lfa Slab One"/>
              <a:buNone/>
              <a:defRPr>
                <a:solidFill>
                  <a:schemeClr val="lt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6" name="Google Shape;426;p53"/>
          <p:cNvSpPr txBox="1"/>
          <p:nvPr>
            <p:ph idx="14" type="subTitle"/>
          </p:nvPr>
        </p:nvSpPr>
        <p:spPr>
          <a:xfrm>
            <a:off x="5042599" y="3865542"/>
            <a:ext cx="3042300" cy="50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7" name="Google Shape;427;p53"/>
          <p:cNvSpPr txBox="1"/>
          <p:nvPr>
            <p:ph idx="15" type="subTitle"/>
          </p:nvPr>
        </p:nvSpPr>
        <p:spPr>
          <a:xfrm>
            <a:off x="5042634" y="3513242"/>
            <a:ext cx="3042300" cy="34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lfa Slab One"/>
              <a:buNone/>
              <a:defRPr>
                <a:solidFill>
                  <a:schemeClr val="lt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1_1_1_1_1_1_1_1_1">
    <p:bg>
      <p:bgPr>
        <a:solidFill>
          <a:schemeClr val="dk1"/>
        </a:solidFill>
      </p:bgPr>
    </p:bg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9" name="Google Shape;429;p54"/>
          <p:cNvGrpSpPr/>
          <p:nvPr/>
        </p:nvGrpSpPr>
        <p:grpSpPr>
          <a:xfrm>
            <a:off x="713225" y="539500"/>
            <a:ext cx="7717500" cy="4064400"/>
            <a:chOff x="713225" y="539500"/>
            <a:chExt cx="7717500" cy="4064400"/>
          </a:xfrm>
        </p:grpSpPr>
        <p:sp>
          <p:nvSpPr>
            <p:cNvPr id="430" name="Google Shape;430;p54"/>
            <p:cNvSpPr/>
            <p:nvPr/>
          </p:nvSpPr>
          <p:spPr>
            <a:xfrm>
              <a:off x="713225" y="539500"/>
              <a:ext cx="7717500" cy="4064400"/>
            </a:xfrm>
            <a:prstGeom prst="rect">
              <a:avLst/>
            </a:prstGeom>
            <a:noFill/>
            <a:ln cap="flat" cmpd="sng" w="381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31" name="Google Shape;431;p54"/>
            <p:cNvCxnSpPr/>
            <p:nvPr/>
          </p:nvCxnSpPr>
          <p:spPr>
            <a:xfrm>
              <a:off x="734825" y="1483075"/>
              <a:ext cx="7674300" cy="0"/>
            </a:xfrm>
            <a:prstGeom prst="straightConnector1">
              <a:avLst/>
            </a:prstGeom>
            <a:noFill/>
            <a:ln cap="flat" cmpd="sng" w="3810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432" name="Google Shape;432;p54"/>
          <p:cNvSpPr txBox="1"/>
          <p:nvPr>
            <p:ph type="title"/>
          </p:nvPr>
        </p:nvSpPr>
        <p:spPr>
          <a:xfrm>
            <a:off x="3607800" y="539500"/>
            <a:ext cx="4519200" cy="93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3" name="Google Shape;433;p54"/>
          <p:cNvSpPr txBox="1"/>
          <p:nvPr>
            <p:ph idx="1" type="subTitle"/>
          </p:nvPr>
        </p:nvSpPr>
        <p:spPr>
          <a:xfrm>
            <a:off x="3607800" y="2278000"/>
            <a:ext cx="4519200" cy="74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400">
                <a:solidFill>
                  <a:schemeClr val="lt1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4" name="Google Shape;434;p54"/>
          <p:cNvSpPr txBox="1"/>
          <p:nvPr>
            <p:ph idx="2" type="subTitle"/>
          </p:nvPr>
        </p:nvSpPr>
        <p:spPr>
          <a:xfrm>
            <a:off x="3607800" y="1769750"/>
            <a:ext cx="4519200" cy="51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lfa Slab One"/>
              <a:buNone/>
              <a:defRPr>
                <a:solidFill>
                  <a:schemeClr val="lt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5" name="Google Shape;435;p54"/>
          <p:cNvSpPr txBox="1"/>
          <p:nvPr/>
        </p:nvSpPr>
        <p:spPr>
          <a:xfrm>
            <a:off x="3508050" y="3477600"/>
            <a:ext cx="4718700" cy="55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CREDITS:</a:t>
            </a: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This presentation template was created by </a:t>
            </a:r>
            <a:r>
              <a:rPr b="1" lang="en" sz="1200">
                <a:solidFill>
                  <a:schemeClr val="accent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1" lang="en" sz="120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rPr>
              <a:t>,</a:t>
            </a: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including icons by </a:t>
            </a:r>
            <a:r>
              <a:rPr b="1" lang="en" sz="1200">
                <a:solidFill>
                  <a:schemeClr val="accent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, and infographics &amp; images by </a:t>
            </a:r>
            <a:r>
              <a:rPr b="1" lang="en" sz="1200">
                <a:solidFill>
                  <a:schemeClr val="accent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_1_1_1_1_1_1_1_1_1">
    <p:bg>
      <p:bgPr>
        <a:solidFill>
          <a:schemeClr val="dk1"/>
        </a:solidFill>
      </p:bgPr>
    </p:bg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55"/>
          <p:cNvSpPr/>
          <p:nvPr/>
        </p:nvSpPr>
        <p:spPr>
          <a:xfrm>
            <a:off x="713225" y="539500"/>
            <a:ext cx="7717500" cy="40644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_1_1_1_1_1_1_1_1_1_1">
    <p:bg>
      <p:bgPr>
        <a:solidFill>
          <a:schemeClr val="dk1"/>
        </a:solidFill>
      </p:bgPr>
    </p:bg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9" name="Google Shape;439;p56"/>
          <p:cNvGrpSpPr/>
          <p:nvPr/>
        </p:nvGrpSpPr>
        <p:grpSpPr>
          <a:xfrm>
            <a:off x="713225" y="539500"/>
            <a:ext cx="7717500" cy="4064400"/>
            <a:chOff x="713225" y="539500"/>
            <a:chExt cx="7717500" cy="4064400"/>
          </a:xfrm>
        </p:grpSpPr>
        <p:sp>
          <p:nvSpPr>
            <p:cNvPr id="440" name="Google Shape;440;p56"/>
            <p:cNvSpPr/>
            <p:nvPr/>
          </p:nvSpPr>
          <p:spPr>
            <a:xfrm>
              <a:off x="713225" y="539500"/>
              <a:ext cx="7717500" cy="4064400"/>
            </a:xfrm>
            <a:prstGeom prst="rect">
              <a:avLst/>
            </a:prstGeom>
            <a:noFill/>
            <a:ln cap="flat" cmpd="sng" w="381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41" name="Google Shape;441;p56"/>
            <p:cNvCxnSpPr/>
            <p:nvPr/>
          </p:nvCxnSpPr>
          <p:spPr>
            <a:xfrm>
              <a:off x="734825" y="1102075"/>
              <a:ext cx="7674300" cy="0"/>
            </a:xfrm>
            <a:prstGeom prst="straightConnector1">
              <a:avLst/>
            </a:prstGeom>
            <a:noFill/>
            <a:ln cap="flat" cmpd="sng" w="3810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dk1"/>
        </a:solidFill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oogle Shape;41;p7"/>
          <p:cNvGrpSpPr/>
          <p:nvPr/>
        </p:nvGrpSpPr>
        <p:grpSpPr>
          <a:xfrm>
            <a:off x="713225" y="539500"/>
            <a:ext cx="7717500" cy="4064400"/>
            <a:chOff x="713225" y="539500"/>
            <a:chExt cx="7717500" cy="4064400"/>
          </a:xfrm>
        </p:grpSpPr>
        <p:cxnSp>
          <p:nvCxnSpPr>
            <p:cNvPr id="42" name="Google Shape;42;p7"/>
            <p:cNvCxnSpPr/>
            <p:nvPr/>
          </p:nvCxnSpPr>
          <p:spPr>
            <a:xfrm>
              <a:off x="734825" y="1102075"/>
              <a:ext cx="7674300" cy="0"/>
            </a:xfrm>
            <a:prstGeom prst="straightConnector1">
              <a:avLst/>
            </a:prstGeom>
            <a:noFill/>
            <a:ln cap="flat" cmpd="sng" w="3810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3" name="Google Shape;43;p7"/>
            <p:cNvSpPr/>
            <p:nvPr/>
          </p:nvSpPr>
          <p:spPr>
            <a:xfrm>
              <a:off x="713225" y="539500"/>
              <a:ext cx="7717500" cy="4064400"/>
            </a:xfrm>
            <a:prstGeom prst="rect">
              <a:avLst/>
            </a:prstGeom>
            <a:noFill/>
            <a:ln cap="flat" cmpd="sng" w="381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4" name="Google Shape;44;p7"/>
          <p:cNvSpPr txBox="1"/>
          <p:nvPr>
            <p:ph type="title"/>
          </p:nvPr>
        </p:nvSpPr>
        <p:spPr>
          <a:xfrm>
            <a:off x="713250" y="539525"/>
            <a:ext cx="7717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7"/>
          <p:cNvSpPr txBox="1"/>
          <p:nvPr>
            <p:ph idx="1" type="subTitle"/>
          </p:nvPr>
        </p:nvSpPr>
        <p:spPr>
          <a:xfrm>
            <a:off x="2105700" y="1543900"/>
            <a:ext cx="4932600" cy="255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○"/>
              <a:defRPr sz="2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■"/>
              <a:defRPr sz="2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  <a:defRPr sz="2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○"/>
              <a:defRPr sz="2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■"/>
              <a:defRPr sz="2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  <a:defRPr sz="2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○"/>
              <a:defRPr sz="2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■"/>
              <a:defRPr sz="2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8"/>
          <p:cNvSpPr/>
          <p:nvPr/>
        </p:nvSpPr>
        <p:spPr>
          <a:xfrm>
            <a:off x="713225" y="539500"/>
            <a:ext cx="7717500" cy="40644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8"/>
          <p:cNvSpPr txBox="1"/>
          <p:nvPr>
            <p:ph type="title"/>
          </p:nvPr>
        </p:nvSpPr>
        <p:spPr>
          <a:xfrm>
            <a:off x="1388100" y="1392600"/>
            <a:ext cx="6367800" cy="235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9"/>
          <p:cNvGrpSpPr/>
          <p:nvPr/>
        </p:nvGrpSpPr>
        <p:grpSpPr>
          <a:xfrm>
            <a:off x="713225" y="539500"/>
            <a:ext cx="7717500" cy="4064400"/>
            <a:chOff x="713225" y="539500"/>
            <a:chExt cx="7717500" cy="4064400"/>
          </a:xfrm>
        </p:grpSpPr>
        <p:cxnSp>
          <p:nvCxnSpPr>
            <p:cNvPr id="51" name="Google Shape;51;p9"/>
            <p:cNvCxnSpPr/>
            <p:nvPr/>
          </p:nvCxnSpPr>
          <p:spPr>
            <a:xfrm>
              <a:off x="734825" y="1102075"/>
              <a:ext cx="7674300" cy="0"/>
            </a:xfrm>
            <a:prstGeom prst="straightConnector1">
              <a:avLst/>
            </a:prstGeom>
            <a:noFill/>
            <a:ln cap="flat" cmpd="sng" w="3810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52" name="Google Shape;52;p9"/>
            <p:cNvSpPr/>
            <p:nvPr/>
          </p:nvSpPr>
          <p:spPr>
            <a:xfrm>
              <a:off x="713225" y="539500"/>
              <a:ext cx="7717500" cy="4064400"/>
            </a:xfrm>
            <a:prstGeom prst="rect">
              <a:avLst/>
            </a:prstGeom>
            <a:noFill/>
            <a:ln cap="flat" cmpd="sng" w="381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53" name="Google Shape;53;p9"/>
            <p:cNvCxnSpPr/>
            <p:nvPr/>
          </p:nvCxnSpPr>
          <p:spPr>
            <a:xfrm rot="10800000">
              <a:off x="4876775" y="1096300"/>
              <a:ext cx="0" cy="3507600"/>
            </a:xfrm>
            <a:prstGeom prst="straightConnector1">
              <a:avLst/>
            </a:prstGeom>
            <a:noFill/>
            <a:ln cap="flat" cmpd="sng" w="3810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54" name="Google Shape;54;p9"/>
          <p:cNvSpPr txBox="1"/>
          <p:nvPr>
            <p:ph type="title"/>
          </p:nvPr>
        </p:nvSpPr>
        <p:spPr>
          <a:xfrm>
            <a:off x="713250" y="539525"/>
            <a:ext cx="7717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5" name="Google Shape;55;p9"/>
          <p:cNvSpPr txBox="1"/>
          <p:nvPr>
            <p:ph idx="1" type="subTitle"/>
          </p:nvPr>
        </p:nvSpPr>
        <p:spPr>
          <a:xfrm>
            <a:off x="1312950" y="2327975"/>
            <a:ext cx="2973000" cy="130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6" name="Google Shape;56;p9"/>
          <p:cNvSpPr txBox="1"/>
          <p:nvPr>
            <p:ph idx="2" type="subTitle"/>
          </p:nvPr>
        </p:nvSpPr>
        <p:spPr>
          <a:xfrm>
            <a:off x="1312950" y="1809275"/>
            <a:ext cx="2973000" cy="51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lfa Slab One"/>
              <a:buNone/>
              <a:defRPr>
                <a:solidFill>
                  <a:schemeClr val="lt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dk1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0"/>
          <p:cNvSpPr txBox="1"/>
          <p:nvPr>
            <p:ph type="title"/>
          </p:nvPr>
        </p:nvSpPr>
        <p:spPr>
          <a:xfrm>
            <a:off x="865625" y="3328700"/>
            <a:ext cx="6367800" cy="14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44" Type="http://schemas.openxmlformats.org/officeDocument/2006/relationships/slideLayout" Target="../slideLayouts/slideLayout44.xml"/><Relationship Id="rId43" Type="http://schemas.openxmlformats.org/officeDocument/2006/relationships/slideLayout" Target="../slideLayouts/slideLayout43.xml"/><Relationship Id="rId46" Type="http://schemas.openxmlformats.org/officeDocument/2006/relationships/slideLayout" Target="../slideLayouts/slideLayout46.xml"/><Relationship Id="rId45" Type="http://schemas.openxmlformats.org/officeDocument/2006/relationships/slideLayout" Target="../slideLayouts/slideLayout45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48" Type="http://schemas.openxmlformats.org/officeDocument/2006/relationships/slideLayout" Target="../slideLayouts/slideLayout48.xml"/><Relationship Id="rId47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4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3" Type="http://schemas.openxmlformats.org/officeDocument/2006/relationships/slideLayout" Target="../slideLayouts/slideLayout33.xml"/><Relationship Id="rId32" Type="http://schemas.openxmlformats.org/officeDocument/2006/relationships/slideLayout" Target="../slideLayouts/slideLayout32.xml"/><Relationship Id="rId35" Type="http://schemas.openxmlformats.org/officeDocument/2006/relationships/slideLayout" Target="../slideLayouts/slideLayout35.xml"/><Relationship Id="rId34" Type="http://schemas.openxmlformats.org/officeDocument/2006/relationships/slideLayout" Target="../slideLayouts/slideLayout34.xml"/><Relationship Id="rId37" Type="http://schemas.openxmlformats.org/officeDocument/2006/relationships/slideLayout" Target="../slideLayouts/slideLayout37.xml"/><Relationship Id="rId36" Type="http://schemas.openxmlformats.org/officeDocument/2006/relationships/slideLayout" Target="../slideLayouts/slideLayout36.xml"/><Relationship Id="rId39" Type="http://schemas.openxmlformats.org/officeDocument/2006/relationships/slideLayout" Target="../slideLayouts/slideLayout39.xml"/><Relationship Id="rId38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29.xml"/><Relationship Id="rId51" Type="http://schemas.openxmlformats.org/officeDocument/2006/relationships/slideLayout" Target="../slideLayouts/slideLayout51.xml"/><Relationship Id="rId50" Type="http://schemas.openxmlformats.org/officeDocument/2006/relationships/slideLayout" Target="../slideLayouts/slideLayout50.xml"/><Relationship Id="rId53" Type="http://schemas.openxmlformats.org/officeDocument/2006/relationships/slideLayout" Target="../slideLayouts/slideLayout53.xml"/><Relationship Id="rId52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11.xml"/><Relationship Id="rId55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10.xml"/><Relationship Id="rId54" Type="http://schemas.openxmlformats.org/officeDocument/2006/relationships/slideLayout" Target="../slideLayouts/slideLayout5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56" Type="http://schemas.openxmlformats.org/officeDocument/2006/relationships/theme" Target="../theme/theme1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50" y="5395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fa Slab One"/>
              <a:buNone/>
              <a:defRPr sz="2800">
                <a:solidFill>
                  <a:schemeClr val="dk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50" y="1246975"/>
            <a:ext cx="7717500" cy="335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  <p:sldLayoutId id="2147483691" r:id="rId44"/>
    <p:sldLayoutId id="2147483692" r:id="rId45"/>
    <p:sldLayoutId id="2147483693" r:id="rId46"/>
    <p:sldLayoutId id="2147483694" r:id="rId47"/>
    <p:sldLayoutId id="2147483695" r:id="rId48"/>
    <p:sldLayoutId id="2147483696" r:id="rId49"/>
    <p:sldLayoutId id="2147483697" r:id="rId50"/>
    <p:sldLayoutId id="2147483698" r:id="rId51"/>
    <p:sldLayoutId id="2147483699" r:id="rId52"/>
    <p:sldLayoutId id="2147483700" r:id="rId53"/>
    <p:sldLayoutId id="2147483701" r:id="rId54"/>
    <p:sldLayoutId id="2147483702" r:id="rId5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57"/>
          <p:cNvSpPr txBox="1"/>
          <p:nvPr>
            <p:ph type="ctrTitle"/>
          </p:nvPr>
        </p:nvSpPr>
        <p:spPr>
          <a:xfrm>
            <a:off x="1726875" y="848600"/>
            <a:ext cx="5696700" cy="103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NBA Win Shares</a:t>
            </a:r>
            <a:endParaRPr/>
          </a:p>
        </p:txBody>
      </p:sp>
      <p:sp>
        <p:nvSpPr>
          <p:cNvPr id="447" name="Google Shape;447;p57"/>
          <p:cNvSpPr txBox="1"/>
          <p:nvPr>
            <p:ph idx="1" type="subTitle"/>
          </p:nvPr>
        </p:nvSpPr>
        <p:spPr>
          <a:xfrm>
            <a:off x="2048825" y="3798375"/>
            <a:ext cx="5046300" cy="44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with Player win shares</a:t>
            </a:r>
            <a:endParaRPr/>
          </a:p>
        </p:txBody>
      </p:sp>
      <p:sp>
        <p:nvSpPr>
          <p:cNvPr id="448" name="Google Shape;448;p57"/>
          <p:cNvSpPr txBox="1"/>
          <p:nvPr>
            <p:ph idx="2" type="subTitle"/>
          </p:nvPr>
        </p:nvSpPr>
        <p:spPr>
          <a:xfrm>
            <a:off x="2902475" y="1879100"/>
            <a:ext cx="3339000" cy="51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By: Omar Dukureh</a:t>
            </a:r>
            <a:endParaRPr/>
          </a:p>
        </p:txBody>
      </p:sp>
      <p:grpSp>
        <p:nvGrpSpPr>
          <p:cNvPr id="449" name="Google Shape;449;p57"/>
          <p:cNvGrpSpPr/>
          <p:nvPr/>
        </p:nvGrpSpPr>
        <p:grpSpPr>
          <a:xfrm>
            <a:off x="4259475" y="2709406"/>
            <a:ext cx="624975" cy="624950"/>
            <a:chOff x="4259475" y="2709406"/>
            <a:chExt cx="624975" cy="624950"/>
          </a:xfrm>
        </p:grpSpPr>
        <p:sp>
          <p:nvSpPr>
            <p:cNvPr id="450" name="Google Shape;450;p57"/>
            <p:cNvSpPr/>
            <p:nvPr/>
          </p:nvSpPr>
          <p:spPr>
            <a:xfrm>
              <a:off x="4275975" y="2725906"/>
              <a:ext cx="591950" cy="592400"/>
            </a:xfrm>
            <a:custGeom>
              <a:rect b="b" l="l" r="r" t="t"/>
              <a:pathLst>
                <a:path extrusionOk="0" h="23696" w="23678">
                  <a:moveTo>
                    <a:pt x="11848" y="0"/>
                  </a:moveTo>
                  <a:cubicBezTo>
                    <a:pt x="5300" y="0"/>
                    <a:pt x="1" y="5300"/>
                    <a:pt x="1" y="11848"/>
                  </a:cubicBezTo>
                  <a:cubicBezTo>
                    <a:pt x="1" y="18378"/>
                    <a:pt x="5300" y="23695"/>
                    <a:pt x="11848" y="23695"/>
                  </a:cubicBezTo>
                  <a:cubicBezTo>
                    <a:pt x="18379" y="23695"/>
                    <a:pt x="23678" y="18378"/>
                    <a:pt x="23678" y="11848"/>
                  </a:cubicBezTo>
                  <a:cubicBezTo>
                    <a:pt x="23678" y="5300"/>
                    <a:pt x="18379" y="0"/>
                    <a:pt x="118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57"/>
            <p:cNvSpPr/>
            <p:nvPr/>
          </p:nvSpPr>
          <p:spPr>
            <a:xfrm>
              <a:off x="4259475" y="2709406"/>
              <a:ext cx="624975" cy="624950"/>
            </a:xfrm>
            <a:custGeom>
              <a:rect b="b" l="l" r="r" t="t"/>
              <a:pathLst>
                <a:path extrusionOk="0" h="24998" w="24999">
                  <a:moveTo>
                    <a:pt x="12508" y="1321"/>
                  </a:moveTo>
                  <a:cubicBezTo>
                    <a:pt x="14364" y="1321"/>
                    <a:pt x="16130" y="1785"/>
                    <a:pt x="17683" y="2587"/>
                  </a:cubicBezTo>
                  <a:cubicBezTo>
                    <a:pt x="16666" y="6852"/>
                    <a:pt x="14524" y="11045"/>
                    <a:pt x="12223" y="14631"/>
                  </a:cubicBezTo>
                  <a:cubicBezTo>
                    <a:pt x="11063" y="13650"/>
                    <a:pt x="10296" y="12098"/>
                    <a:pt x="9992" y="10117"/>
                  </a:cubicBezTo>
                  <a:cubicBezTo>
                    <a:pt x="9903" y="9510"/>
                    <a:pt x="9867" y="8904"/>
                    <a:pt x="9867" y="8261"/>
                  </a:cubicBezTo>
                  <a:cubicBezTo>
                    <a:pt x="9867" y="6067"/>
                    <a:pt x="10403" y="3694"/>
                    <a:pt x="11420" y="1392"/>
                  </a:cubicBezTo>
                  <a:cubicBezTo>
                    <a:pt x="11420" y="1392"/>
                    <a:pt x="11420" y="1374"/>
                    <a:pt x="11420" y="1374"/>
                  </a:cubicBezTo>
                  <a:cubicBezTo>
                    <a:pt x="11777" y="1338"/>
                    <a:pt x="12133" y="1321"/>
                    <a:pt x="12508" y="1321"/>
                  </a:cubicBezTo>
                  <a:close/>
                  <a:moveTo>
                    <a:pt x="18646" y="3158"/>
                  </a:moveTo>
                  <a:cubicBezTo>
                    <a:pt x="21073" y="4764"/>
                    <a:pt x="22839" y="7262"/>
                    <a:pt x="23446" y="10188"/>
                  </a:cubicBezTo>
                  <a:cubicBezTo>
                    <a:pt x="22322" y="11901"/>
                    <a:pt x="20948" y="13311"/>
                    <a:pt x="19449" y="14310"/>
                  </a:cubicBezTo>
                  <a:cubicBezTo>
                    <a:pt x="18038" y="15254"/>
                    <a:pt x="16620" y="15734"/>
                    <a:pt x="15313" y="15734"/>
                  </a:cubicBezTo>
                  <a:cubicBezTo>
                    <a:pt x="14620" y="15734"/>
                    <a:pt x="13959" y="15599"/>
                    <a:pt x="13347" y="15327"/>
                  </a:cubicBezTo>
                  <a:cubicBezTo>
                    <a:pt x="13258" y="15291"/>
                    <a:pt x="13186" y="15256"/>
                    <a:pt x="13097" y="15220"/>
                  </a:cubicBezTo>
                  <a:cubicBezTo>
                    <a:pt x="15434" y="11634"/>
                    <a:pt x="17575" y="7423"/>
                    <a:pt x="18646" y="3158"/>
                  </a:cubicBezTo>
                  <a:close/>
                  <a:moveTo>
                    <a:pt x="10171" y="1553"/>
                  </a:moveTo>
                  <a:cubicBezTo>
                    <a:pt x="8975" y="4514"/>
                    <a:pt x="8529" y="7601"/>
                    <a:pt x="8940" y="10278"/>
                  </a:cubicBezTo>
                  <a:cubicBezTo>
                    <a:pt x="9279" y="12579"/>
                    <a:pt x="10224" y="14399"/>
                    <a:pt x="11616" y="15523"/>
                  </a:cubicBezTo>
                  <a:cubicBezTo>
                    <a:pt x="11295" y="16005"/>
                    <a:pt x="10974" y="16451"/>
                    <a:pt x="10653" y="16897"/>
                  </a:cubicBezTo>
                  <a:cubicBezTo>
                    <a:pt x="8636" y="15541"/>
                    <a:pt x="7155" y="14060"/>
                    <a:pt x="6103" y="12758"/>
                  </a:cubicBezTo>
                  <a:cubicBezTo>
                    <a:pt x="4069" y="10206"/>
                    <a:pt x="3248" y="7797"/>
                    <a:pt x="2945" y="6673"/>
                  </a:cubicBezTo>
                  <a:cubicBezTo>
                    <a:pt x="4533" y="4104"/>
                    <a:pt x="7120" y="2213"/>
                    <a:pt x="10171" y="1553"/>
                  </a:cubicBezTo>
                  <a:close/>
                  <a:moveTo>
                    <a:pt x="2249" y="8047"/>
                  </a:moveTo>
                  <a:cubicBezTo>
                    <a:pt x="2713" y="9385"/>
                    <a:pt x="3605" y="11312"/>
                    <a:pt x="5228" y="13364"/>
                  </a:cubicBezTo>
                  <a:cubicBezTo>
                    <a:pt x="6549" y="15042"/>
                    <a:pt x="8155" y="16523"/>
                    <a:pt x="10010" y="17772"/>
                  </a:cubicBezTo>
                  <a:cubicBezTo>
                    <a:pt x="9707" y="18200"/>
                    <a:pt x="9386" y="18610"/>
                    <a:pt x="9082" y="18985"/>
                  </a:cubicBezTo>
                  <a:cubicBezTo>
                    <a:pt x="7976" y="18432"/>
                    <a:pt x="6656" y="17932"/>
                    <a:pt x="5103" y="17575"/>
                  </a:cubicBezTo>
                  <a:cubicBezTo>
                    <a:pt x="3962" y="17308"/>
                    <a:pt x="2998" y="17040"/>
                    <a:pt x="2159" y="16772"/>
                  </a:cubicBezTo>
                  <a:cubicBezTo>
                    <a:pt x="1606" y="15452"/>
                    <a:pt x="1303" y="14007"/>
                    <a:pt x="1303" y="12508"/>
                  </a:cubicBezTo>
                  <a:cubicBezTo>
                    <a:pt x="1303" y="10920"/>
                    <a:pt x="1642" y="9403"/>
                    <a:pt x="2249" y="8047"/>
                  </a:cubicBezTo>
                  <a:close/>
                  <a:moveTo>
                    <a:pt x="23660" y="11741"/>
                  </a:moveTo>
                  <a:cubicBezTo>
                    <a:pt x="23678" y="11991"/>
                    <a:pt x="23696" y="12258"/>
                    <a:pt x="23696" y="12508"/>
                  </a:cubicBezTo>
                  <a:cubicBezTo>
                    <a:pt x="23696" y="15809"/>
                    <a:pt x="22250" y="18771"/>
                    <a:pt x="19984" y="20823"/>
                  </a:cubicBezTo>
                  <a:cubicBezTo>
                    <a:pt x="16505" y="20002"/>
                    <a:pt x="13739" y="18806"/>
                    <a:pt x="11563" y="17486"/>
                  </a:cubicBezTo>
                  <a:cubicBezTo>
                    <a:pt x="11884" y="17040"/>
                    <a:pt x="12187" y="16594"/>
                    <a:pt x="12508" y="16112"/>
                  </a:cubicBezTo>
                  <a:cubicBezTo>
                    <a:pt x="12633" y="16184"/>
                    <a:pt x="12776" y="16255"/>
                    <a:pt x="12901" y="16308"/>
                  </a:cubicBezTo>
                  <a:cubicBezTo>
                    <a:pt x="13658" y="16646"/>
                    <a:pt x="14468" y="16813"/>
                    <a:pt x="15309" y="16813"/>
                  </a:cubicBezTo>
                  <a:cubicBezTo>
                    <a:pt x="16827" y="16813"/>
                    <a:pt x="18449" y="16270"/>
                    <a:pt x="20056" y="15202"/>
                  </a:cubicBezTo>
                  <a:cubicBezTo>
                    <a:pt x="21376" y="14328"/>
                    <a:pt x="22589" y="13150"/>
                    <a:pt x="23660" y="11741"/>
                  </a:cubicBezTo>
                  <a:close/>
                  <a:moveTo>
                    <a:pt x="2820" y="18093"/>
                  </a:moveTo>
                  <a:cubicBezTo>
                    <a:pt x="3426" y="18271"/>
                    <a:pt x="4104" y="18450"/>
                    <a:pt x="4854" y="18628"/>
                  </a:cubicBezTo>
                  <a:cubicBezTo>
                    <a:pt x="6228" y="18931"/>
                    <a:pt x="7387" y="19377"/>
                    <a:pt x="8387" y="19859"/>
                  </a:cubicBezTo>
                  <a:cubicBezTo>
                    <a:pt x="7726" y="20644"/>
                    <a:pt x="7102" y="21340"/>
                    <a:pt x="6531" y="21965"/>
                  </a:cubicBezTo>
                  <a:cubicBezTo>
                    <a:pt x="4996" y="20983"/>
                    <a:pt x="3712" y="19663"/>
                    <a:pt x="2820" y="18093"/>
                  </a:cubicBezTo>
                  <a:close/>
                  <a:moveTo>
                    <a:pt x="10920" y="18360"/>
                  </a:moveTo>
                  <a:cubicBezTo>
                    <a:pt x="11170" y="18521"/>
                    <a:pt x="11438" y="18681"/>
                    <a:pt x="11705" y="18842"/>
                  </a:cubicBezTo>
                  <a:cubicBezTo>
                    <a:pt x="13846" y="20038"/>
                    <a:pt x="16255" y="20983"/>
                    <a:pt x="18914" y="21661"/>
                  </a:cubicBezTo>
                  <a:cubicBezTo>
                    <a:pt x="17486" y="22660"/>
                    <a:pt x="15827" y="23338"/>
                    <a:pt x="14043" y="23588"/>
                  </a:cubicBezTo>
                  <a:lnTo>
                    <a:pt x="14168" y="23517"/>
                  </a:lnTo>
                  <a:cubicBezTo>
                    <a:pt x="14114" y="23392"/>
                    <a:pt x="12990" y="21304"/>
                    <a:pt x="10028" y="19520"/>
                  </a:cubicBezTo>
                  <a:cubicBezTo>
                    <a:pt x="10331" y="19145"/>
                    <a:pt x="10617" y="18753"/>
                    <a:pt x="10920" y="18360"/>
                  </a:cubicBezTo>
                  <a:close/>
                  <a:moveTo>
                    <a:pt x="9350" y="20377"/>
                  </a:moveTo>
                  <a:cubicBezTo>
                    <a:pt x="11473" y="21626"/>
                    <a:pt x="12580" y="23053"/>
                    <a:pt x="13008" y="23677"/>
                  </a:cubicBezTo>
                  <a:cubicBezTo>
                    <a:pt x="12847" y="23695"/>
                    <a:pt x="12669" y="23695"/>
                    <a:pt x="12508" y="23695"/>
                  </a:cubicBezTo>
                  <a:cubicBezTo>
                    <a:pt x="10706" y="23695"/>
                    <a:pt x="8993" y="23267"/>
                    <a:pt x="7494" y="22500"/>
                  </a:cubicBezTo>
                  <a:cubicBezTo>
                    <a:pt x="8065" y="21875"/>
                    <a:pt x="8690" y="21162"/>
                    <a:pt x="9350" y="20377"/>
                  </a:cubicBezTo>
                  <a:close/>
                  <a:moveTo>
                    <a:pt x="12508" y="0"/>
                  </a:moveTo>
                  <a:cubicBezTo>
                    <a:pt x="5603" y="0"/>
                    <a:pt x="0" y="5621"/>
                    <a:pt x="0" y="12508"/>
                  </a:cubicBezTo>
                  <a:cubicBezTo>
                    <a:pt x="0" y="19395"/>
                    <a:pt x="5603" y="24998"/>
                    <a:pt x="12508" y="24998"/>
                  </a:cubicBezTo>
                  <a:cubicBezTo>
                    <a:pt x="19395" y="24998"/>
                    <a:pt x="24998" y="19395"/>
                    <a:pt x="24998" y="12508"/>
                  </a:cubicBezTo>
                  <a:cubicBezTo>
                    <a:pt x="24998" y="5621"/>
                    <a:pt x="19395" y="0"/>
                    <a:pt x="125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2" name="Google Shape;452;p57"/>
          <p:cNvGrpSpPr/>
          <p:nvPr/>
        </p:nvGrpSpPr>
        <p:grpSpPr>
          <a:xfrm>
            <a:off x="5150900" y="2709406"/>
            <a:ext cx="624975" cy="624950"/>
            <a:chOff x="5150900" y="2709406"/>
            <a:chExt cx="624975" cy="624950"/>
          </a:xfrm>
        </p:grpSpPr>
        <p:sp>
          <p:nvSpPr>
            <p:cNvPr id="453" name="Google Shape;453;p57"/>
            <p:cNvSpPr/>
            <p:nvPr/>
          </p:nvSpPr>
          <p:spPr>
            <a:xfrm flipH="1" rot="10800000">
              <a:off x="5167400" y="2725456"/>
              <a:ext cx="591950" cy="592400"/>
            </a:xfrm>
            <a:custGeom>
              <a:rect b="b" l="l" r="r" t="t"/>
              <a:pathLst>
                <a:path extrusionOk="0" h="23696" w="23678">
                  <a:moveTo>
                    <a:pt x="11848" y="0"/>
                  </a:moveTo>
                  <a:cubicBezTo>
                    <a:pt x="5300" y="0"/>
                    <a:pt x="1" y="5300"/>
                    <a:pt x="1" y="11848"/>
                  </a:cubicBezTo>
                  <a:cubicBezTo>
                    <a:pt x="1" y="18378"/>
                    <a:pt x="5300" y="23695"/>
                    <a:pt x="11848" y="23695"/>
                  </a:cubicBezTo>
                  <a:cubicBezTo>
                    <a:pt x="18379" y="23695"/>
                    <a:pt x="23678" y="18378"/>
                    <a:pt x="23678" y="11848"/>
                  </a:cubicBezTo>
                  <a:cubicBezTo>
                    <a:pt x="23678" y="5300"/>
                    <a:pt x="18379" y="0"/>
                    <a:pt x="118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57"/>
            <p:cNvSpPr/>
            <p:nvPr/>
          </p:nvSpPr>
          <p:spPr>
            <a:xfrm flipH="1" rot="10800000">
              <a:off x="5150900" y="2709406"/>
              <a:ext cx="624975" cy="624950"/>
            </a:xfrm>
            <a:custGeom>
              <a:rect b="b" l="l" r="r" t="t"/>
              <a:pathLst>
                <a:path extrusionOk="0" h="24998" w="24999">
                  <a:moveTo>
                    <a:pt x="12508" y="1321"/>
                  </a:moveTo>
                  <a:cubicBezTo>
                    <a:pt x="14364" y="1321"/>
                    <a:pt x="16130" y="1785"/>
                    <a:pt x="17683" y="2587"/>
                  </a:cubicBezTo>
                  <a:cubicBezTo>
                    <a:pt x="16666" y="6852"/>
                    <a:pt x="14524" y="11045"/>
                    <a:pt x="12223" y="14631"/>
                  </a:cubicBezTo>
                  <a:cubicBezTo>
                    <a:pt x="11063" y="13650"/>
                    <a:pt x="10296" y="12098"/>
                    <a:pt x="9992" y="10117"/>
                  </a:cubicBezTo>
                  <a:cubicBezTo>
                    <a:pt x="9903" y="9510"/>
                    <a:pt x="9867" y="8904"/>
                    <a:pt x="9867" y="8261"/>
                  </a:cubicBezTo>
                  <a:cubicBezTo>
                    <a:pt x="9867" y="6067"/>
                    <a:pt x="10403" y="3694"/>
                    <a:pt x="11420" y="1392"/>
                  </a:cubicBezTo>
                  <a:cubicBezTo>
                    <a:pt x="11420" y="1392"/>
                    <a:pt x="11420" y="1374"/>
                    <a:pt x="11420" y="1374"/>
                  </a:cubicBezTo>
                  <a:cubicBezTo>
                    <a:pt x="11777" y="1338"/>
                    <a:pt x="12133" y="1321"/>
                    <a:pt x="12508" y="1321"/>
                  </a:cubicBezTo>
                  <a:close/>
                  <a:moveTo>
                    <a:pt x="18646" y="3158"/>
                  </a:moveTo>
                  <a:cubicBezTo>
                    <a:pt x="21073" y="4764"/>
                    <a:pt x="22839" y="7262"/>
                    <a:pt x="23446" y="10188"/>
                  </a:cubicBezTo>
                  <a:cubicBezTo>
                    <a:pt x="22322" y="11901"/>
                    <a:pt x="20948" y="13311"/>
                    <a:pt x="19449" y="14310"/>
                  </a:cubicBezTo>
                  <a:cubicBezTo>
                    <a:pt x="18038" y="15254"/>
                    <a:pt x="16620" y="15734"/>
                    <a:pt x="15313" y="15734"/>
                  </a:cubicBezTo>
                  <a:cubicBezTo>
                    <a:pt x="14620" y="15734"/>
                    <a:pt x="13959" y="15599"/>
                    <a:pt x="13347" y="15327"/>
                  </a:cubicBezTo>
                  <a:cubicBezTo>
                    <a:pt x="13258" y="15291"/>
                    <a:pt x="13186" y="15256"/>
                    <a:pt x="13097" y="15220"/>
                  </a:cubicBezTo>
                  <a:cubicBezTo>
                    <a:pt x="15434" y="11634"/>
                    <a:pt x="17575" y="7423"/>
                    <a:pt x="18646" y="3158"/>
                  </a:cubicBezTo>
                  <a:close/>
                  <a:moveTo>
                    <a:pt x="10171" y="1553"/>
                  </a:moveTo>
                  <a:cubicBezTo>
                    <a:pt x="8975" y="4514"/>
                    <a:pt x="8529" y="7601"/>
                    <a:pt x="8940" y="10278"/>
                  </a:cubicBezTo>
                  <a:cubicBezTo>
                    <a:pt x="9279" y="12579"/>
                    <a:pt x="10224" y="14399"/>
                    <a:pt x="11616" y="15523"/>
                  </a:cubicBezTo>
                  <a:cubicBezTo>
                    <a:pt x="11295" y="16005"/>
                    <a:pt x="10974" y="16451"/>
                    <a:pt x="10653" y="16897"/>
                  </a:cubicBezTo>
                  <a:cubicBezTo>
                    <a:pt x="8636" y="15541"/>
                    <a:pt x="7155" y="14060"/>
                    <a:pt x="6103" y="12758"/>
                  </a:cubicBezTo>
                  <a:cubicBezTo>
                    <a:pt x="4069" y="10206"/>
                    <a:pt x="3248" y="7797"/>
                    <a:pt x="2945" y="6673"/>
                  </a:cubicBezTo>
                  <a:cubicBezTo>
                    <a:pt x="4533" y="4104"/>
                    <a:pt x="7120" y="2213"/>
                    <a:pt x="10171" y="1553"/>
                  </a:cubicBezTo>
                  <a:close/>
                  <a:moveTo>
                    <a:pt x="2249" y="8047"/>
                  </a:moveTo>
                  <a:cubicBezTo>
                    <a:pt x="2713" y="9385"/>
                    <a:pt x="3605" y="11312"/>
                    <a:pt x="5228" y="13364"/>
                  </a:cubicBezTo>
                  <a:cubicBezTo>
                    <a:pt x="6549" y="15042"/>
                    <a:pt x="8155" y="16523"/>
                    <a:pt x="10010" y="17772"/>
                  </a:cubicBezTo>
                  <a:cubicBezTo>
                    <a:pt x="9707" y="18200"/>
                    <a:pt x="9386" y="18610"/>
                    <a:pt x="9082" y="18985"/>
                  </a:cubicBezTo>
                  <a:cubicBezTo>
                    <a:pt x="7976" y="18432"/>
                    <a:pt x="6656" y="17932"/>
                    <a:pt x="5103" y="17575"/>
                  </a:cubicBezTo>
                  <a:cubicBezTo>
                    <a:pt x="3962" y="17308"/>
                    <a:pt x="2998" y="17040"/>
                    <a:pt x="2159" y="16772"/>
                  </a:cubicBezTo>
                  <a:cubicBezTo>
                    <a:pt x="1606" y="15452"/>
                    <a:pt x="1303" y="14007"/>
                    <a:pt x="1303" y="12508"/>
                  </a:cubicBezTo>
                  <a:cubicBezTo>
                    <a:pt x="1303" y="10920"/>
                    <a:pt x="1642" y="9403"/>
                    <a:pt x="2249" y="8047"/>
                  </a:cubicBezTo>
                  <a:close/>
                  <a:moveTo>
                    <a:pt x="23660" y="11741"/>
                  </a:moveTo>
                  <a:cubicBezTo>
                    <a:pt x="23678" y="11991"/>
                    <a:pt x="23696" y="12258"/>
                    <a:pt x="23696" y="12508"/>
                  </a:cubicBezTo>
                  <a:cubicBezTo>
                    <a:pt x="23696" y="15809"/>
                    <a:pt x="22250" y="18771"/>
                    <a:pt x="19984" y="20823"/>
                  </a:cubicBezTo>
                  <a:cubicBezTo>
                    <a:pt x="16505" y="20002"/>
                    <a:pt x="13739" y="18806"/>
                    <a:pt x="11563" y="17486"/>
                  </a:cubicBezTo>
                  <a:cubicBezTo>
                    <a:pt x="11884" y="17040"/>
                    <a:pt x="12187" y="16594"/>
                    <a:pt x="12508" y="16112"/>
                  </a:cubicBezTo>
                  <a:cubicBezTo>
                    <a:pt x="12633" y="16184"/>
                    <a:pt x="12776" y="16255"/>
                    <a:pt x="12901" y="16308"/>
                  </a:cubicBezTo>
                  <a:cubicBezTo>
                    <a:pt x="13658" y="16646"/>
                    <a:pt x="14468" y="16813"/>
                    <a:pt x="15309" y="16813"/>
                  </a:cubicBezTo>
                  <a:cubicBezTo>
                    <a:pt x="16827" y="16813"/>
                    <a:pt x="18449" y="16270"/>
                    <a:pt x="20056" y="15202"/>
                  </a:cubicBezTo>
                  <a:cubicBezTo>
                    <a:pt x="21376" y="14328"/>
                    <a:pt x="22589" y="13150"/>
                    <a:pt x="23660" y="11741"/>
                  </a:cubicBezTo>
                  <a:close/>
                  <a:moveTo>
                    <a:pt x="2820" y="18093"/>
                  </a:moveTo>
                  <a:cubicBezTo>
                    <a:pt x="3426" y="18271"/>
                    <a:pt x="4104" y="18450"/>
                    <a:pt x="4854" y="18628"/>
                  </a:cubicBezTo>
                  <a:cubicBezTo>
                    <a:pt x="6228" y="18931"/>
                    <a:pt x="7387" y="19377"/>
                    <a:pt x="8387" y="19859"/>
                  </a:cubicBezTo>
                  <a:cubicBezTo>
                    <a:pt x="7726" y="20644"/>
                    <a:pt x="7102" y="21340"/>
                    <a:pt x="6531" y="21965"/>
                  </a:cubicBezTo>
                  <a:cubicBezTo>
                    <a:pt x="4996" y="20983"/>
                    <a:pt x="3712" y="19663"/>
                    <a:pt x="2820" y="18093"/>
                  </a:cubicBezTo>
                  <a:close/>
                  <a:moveTo>
                    <a:pt x="10920" y="18360"/>
                  </a:moveTo>
                  <a:cubicBezTo>
                    <a:pt x="11170" y="18521"/>
                    <a:pt x="11438" y="18681"/>
                    <a:pt x="11705" y="18842"/>
                  </a:cubicBezTo>
                  <a:cubicBezTo>
                    <a:pt x="13846" y="20038"/>
                    <a:pt x="16255" y="20983"/>
                    <a:pt x="18914" y="21661"/>
                  </a:cubicBezTo>
                  <a:cubicBezTo>
                    <a:pt x="17486" y="22660"/>
                    <a:pt x="15827" y="23338"/>
                    <a:pt x="14043" y="23588"/>
                  </a:cubicBezTo>
                  <a:lnTo>
                    <a:pt x="14168" y="23517"/>
                  </a:lnTo>
                  <a:cubicBezTo>
                    <a:pt x="14114" y="23392"/>
                    <a:pt x="12990" y="21304"/>
                    <a:pt x="10028" y="19520"/>
                  </a:cubicBezTo>
                  <a:cubicBezTo>
                    <a:pt x="10331" y="19145"/>
                    <a:pt x="10617" y="18753"/>
                    <a:pt x="10920" y="18360"/>
                  </a:cubicBezTo>
                  <a:close/>
                  <a:moveTo>
                    <a:pt x="9350" y="20377"/>
                  </a:moveTo>
                  <a:cubicBezTo>
                    <a:pt x="11473" y="21626"/>
                    <a:pt x="12580" y="23053"/>
                    <a:pt x="13008" y="23677"/>
                  </a:cubicBezTo>
                  <a:cubicBezTo>
                    <a:pt x="12847" y="23695"/>
                    <a:pt x="12669" y="23695"/>
                    <a:pt x="12508" y="23695"/>
                  </a:cubicBezTo>
                  <a:cubicBezTo>
                    <a:pt x="10706" y="23695"/>
                    <a:pt x="8993" y="23267"/>
                    <a:pt x="7494" y="22500"/>
                  </a:cubicBezTo>
                  <a:cubicBezTo>
                    <a:pt x="8065" y="21875"/>
                    <a:pt x="8690" y="21162"/>
                    <a:pt x="9350" y="20377"/>
                  </a:cubicBezTo>
                  <a:close/>
                  <a:moveTo>
                    <a:pt x="12508" y="0"/>
                  </a:moveTo>
                  <a:cubicBezTo>
                    <a:pt x="5603" y="0"/>
                    <a:pt x="0" y="5621"/>
                    <a:pt x="0" y="12508"/>
                  </a:cubicBezTo>
                  <a:cubicBezTo>
                    <a:pt x="0" y="19395"/>
                    <a:pt x="5603" y="24998"/>
                    <a:pt x="12508" y="24998"/>
                  </a:cubicBezTo>
                  <a:cubicBezTo>
                    <a:pt x="19395" y="24998"/>
                    <a:pt x="24998" y="19395"/>
                    <a:pt x="24998" y="12508"/>
                  </a:cubicBezTo>
                  <a:cubicBezTo>
                    <a:pt x="24998" y="5621"/>
                    <a:pt x="19395" y="0"/>
                    <a:pt x="125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5" name="Google Shape;455;p57"/>
          <p:cNvGrpSpPr/>
          <p:nvPr/>
        </p:nvGrpSpPr>
        <p:grpSpPr>
          <a:xfrm>
            <a:off x="3368050" y="2709406"/>
            <a:ext cx="624975" cy="624950"/>
            <a:chOff x="3368050" y="2709406"/>
            <a:chExt cx="624975" cy="624950"/>
          </a:xfrm>
        </p:grpSpPr>
        <p:sp>
          <p:nvSpPr>
            <p:cNvPr id="456" name="Google Shape;456;p57"/>
            <p:cNvSpPr/>
            <p:nvPr/>
          </p:nvSpPr>
          <p:spPr>
            <a:xfrm flipH="1">
              <a:off x="3384575" y="2725906"/>
              <a:ext cx="591950" cy="592400"/>
            </a:xfrm>
            <a:custGeom>
              <a:rect b="b" l="l" r="r" t="t"/>
              <a:pathLst>
                <a:path extrusionOk="0" h="23696" w="23678">
                  <a:moveTo>
                    <a:pt x="11848" y="0"/>
                  </a:moveTo>
                  <a:cubicBezTo>
                    <a:pt x="5300" y="0"/>
                    <a:pt x="1" y="5300"/>
                    <a:pt x="1" y="11848"/>
                  </a:cubicBezTo>
                  <a:cubicBezTo>
                    <a:pt x="1" y="18378"/>
                    <a:pt x="5300" y="23695"/>
                    <a:pt x="11848" y="23695"/>
                  </a:cubicBezTo>
                  <a:cubicBezTo>
                    <a:pt x="18379" y="23695"/>
                    <a:pt x="23678" y="18378"/>
                    <a:pt x="23678" y="11848"/>
                  </a:cubicBezTo>
                  <a:cubicBezTo>
                    <a:pt x="23678" y="5300"/>
                    <a:pt x="18379" y="0"/>
                    <a:pt x="118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57"/>
            <p:cNvSpPr/>
            <p:nvPr/>
          </p:nvSpPr>
          <p:spPr>
            <a:xfrm flipH="1">
              <a:off x="3368050" y="2709406"/>
              <a:ext cx="624975" cy="624950"/>
            </a:xfrm>
            <a:custGeom>
              <a:rect b="b" l="l" r="r" t="t"/>
              <a:pathLst>
                <a:path extrusionOk="0" h="24998" w="24999">
                  <a:moveTo>
                    <a:pt x="12508" y="1321"/>
                  </a:moveTo>
                  <a:cubicBezTo>
                    <a:pt x="14364" y="1321"/>
                    <a:pt x="16130" y="1785"/>
                    <a:pt x="17683" y="2587"/>
                  </a:cubicBezTo>
                  <a:cubicBezTo>
                    <a:pt x="16666" y="6852"/>
                    <a:pt x="14524" y="11045"/>
                    <a:pt x="12223" y="14631"/>
                  </a:cubicBezTo>
                  <a:cubicBezTo>
                    <a:pt x="11063" y="13650"/>
                    <a:pt x="10296" y="12098"/>
                    <a:pt x="9992" y="10117"/>
                  </a:cubicBezTo>
                  <a:cubicBezTo>
                    <a:pt x="9903" y="9510"/>
                    <a:pt x="9867" y="8904"/>
                    <a:pt x="9867" y="8261"/>
                  </a:cubicBezTo>
                  <a:cubicBezTo>
                    <a:pt x="9867" y="6067"/>
                    <a:pt x="10403" y="3694"/>
                    <a:pt x="11420" y="1392"/>
                  </a:cubicBezTo>
                  <a:cubicBezTo>
                    <a:pt x="11420" y="1392"/>
                    <a:pt x="11420" y="1374"/>
                    <a:pt x="11420" y="1374"/>
                  </a:cubicBezTo>
                  <a:cubicBezTo>
                    <a:pt x="11777" y="1338"/>
                    <a:pt x="12133" y="1321"/>
                    <a:pt x="12508" y="1321"/>
                  </a:cubicBezTo>
                  <a:close/>
                  <a:moveTo>
                    <a:pt x="18646" y="3158"/>
                  </a:moveTo>
                  <a:cubicBezTo>
                    <a:pt x="21073" y="4764"/>
                    <a:pt x="22839" y="7262"/>
                    <a:pt x="23446" y="10188"/>
                  </a:cubicBezTo>
                  <a:cubicBezTo>
                    <a:pt x="22322" y="11901"/>
                    <a:pt x="20948" y="13311"/>
                    <a:pt x="19449" y="14310"/>
                  </a:cubicBezTo>
                  <a:cubicBezTo>
                    <a:pt x="18038" y="15254"/>
                    <a:pt x="16620" y="15734"/>
                    <a:pt x="15313" y="15734"/>
                  </a:cubicBezTo>
                  <a:cubicBezTo>
                    <a:pt x="14620" y="15734"/>
                    <a:pt x="13959" y="15599"/>
                    <a:pt x="13347" y="15327"/>
                  </a:cubicBezTo>
                  <a:cubicBezTo>
                    <a:pt x="13258" y="15291"/>
                    <a:pt x="13186" y="15256"/>
                    <a:pt x="13097" y="15220"/>
                  </a:cubicBezTo>
                  <a:cubicBezTo>
                    <a:pt x="15434" y="11634"/>
                    <a:pt x="17575" y="7423"/>
                    <a:pt x="18646" y="3158"/>
                  </a:cubicBezTo>
                  <a:close/>
                  <a:moveTo>
                    <a:pt x="10171" y="1553"/>
                  </a:moveTo>
                  <a:cubicBezTo>
                    <a:pt x="8975" y="4514"/>
                    <a:pt x="8529" y="7601"/>
                    <a:pt x="8940" y="10278"/>
                  </a:cubicBezTo>
                  <a:cubicBezTo>
                    <a:pt x="9279" y="12579"/>
                    <a:pt x="10224" y="14399"/>
                    <a:pt x="11616" y="15523"/>
                  </a:cubicBezTo>
                  <a:cubicBezTo>
                    <a:pt x="11295" y="16005"/>
                    <a:pt x="10974" y="16451"/>
                    <a:pt x="10653" y="16897"/>
                  </a:cubicBezTo>
                  <a:cubicBezTo>
                    <a:pt x="8636" y="15541"/>
                    <a:pt x="7155" y="14060"/>
                    <a:pt x="6103" y="12758"/>
                  </a:cubicBezTo>
                  <a:cubicBezTo>
                    <a:pt x="4069" y="10206"/>
                    <a:pt x="3248" y="7797"/>
                    <a:pt x="2945" y="6673"/>
                  </a:cubicBezTo>
                  <a:cubicBezTo>
                    <a:pt x="4533" y="4104"/>
                    <a:pt x="7120" y="2213"/>
                    <a:pt x="10171" y="1553"/>
                  </a:cubicBezTo>
                  <a:close/>
                  <a:moveTo>
                    <a:pt x="2249" y="8047"/>
                  </a:moveTo>
                  <a:cubicBezTo>
                    <a:pt x="2713" y="9385"/>
                    <a:pt x="3605" y="11312"/>
                    <a:pt x="5228" y="13364"/>
                  </a:cubicBezTo>
                  <a:cubicBezTo>
                    <a:pt x="6549" y="15042"/>
                    <a:pt x="8155" y="16523"/>
                    <a:pt x="10010" y="17772"/>
                  </a:cubicBezTo>
                  <a:cubicBezTo>
                    <a:pt x="9707" y="18200"/>
                    <a:pt x="9386" y="18610"/>
                    <a:pt x="9082" y="18985"/>
                  </a:cubicBezTo>
                  <a:cubicBezTo>
                    <a:pt x="7976" y="18432"/>
                    <a:pt x="6656" y="17932"/>
                    <a:pt x="5103" y="17575"/>
                  </a:cubicBezTo>
                  <a:cubicBezTo>
                    <a:pt x="3962" y="17308"/>
                    <a:pt x="2998" y="17040"/>
                    <a:pt x="2159" y="16772"/>
                  </a:cubicBezTo>
                  <a:cubicBezTo>
                    <a:pt x="1606" y="15452"/>
                    <a:pt x="1303" y="14007"/>
                    <a:pt x="1303" y="12508"/>
                  </a:cubicBezTo>
                  <a:cubicBezTo>
                    <a:pt x="1303" y="10920"/>
                    <a:pt x="1642" y="9403"/>
                    <a:pt x="2249" y="8047"/>
                  </a:cubicBezTo>
                  <a:close/>
                  <a:moveTo>
                    <a:pt x="23660" y="11741"/>
                  </a:moveTo>
                  <a:cubicBezTo>
                    <a:pt x="23678" y="11991"/>
                    <a:pt x="23696" y="12258"/>
                    <a:pt x="23696" y="12508"/>
                  </a:cubicBezTo>
                  <a:cubicBezTo>
                    <a:pt x="23696" y="15809"/>
                    <a:pt x="22250" y="18771"/>
                    <a:pt x="19984" y="20823"/>
                  </a:cubicBezTo>
                  <a:cubicBezTo>
                    <a:pt x="16505" y="20002"/>
                    <a:pt x="13739" y="18806"/>
                    <a:pt x="11563" y="17486"/>
                  </a:cubicBezTo>
                  <a:cubicBezTo>
                    <a:pt x="11884" y="17040"/>
                    <a:pt x="12187" y="16594"/>
                    <a:pt x="12508" y="16112"/>
                  </a:cubicBezTo>
                  <a:cubicBezTo>
                    <a:pt x="12633" y="16184"/>
                    <a:pt x="12776" y="16255"/>
                    <a:pt x="12901" y="16308"/>
                  </a:cubicBezTo>
                  <a:cubicBezTo>
                    <a:pt x="13658" y="16646"/>
                    <a:pt x="14468" y="16813"/>
                    <a:pt x="15309" y="16813"/>
                  </a:cubicBezTo>
                  <a:cubicBezTo>
                    <a:pt x="16827" y="16813"/>
                    <a:pt x="18449" y="16270"/>
                    <a:pt x="20056" y="15202"/>
                  </a:cubicBezTo>
                  <a:cubicBezTo>
                    <a:pt x="21376" y="14328"/>
                    <a:pt x="22589" y="13150"/>
                    <a:pt x="23660" y="11741"/>
                  </a:cubicBezTo>
                  <a:close/>
                  <a:moveTo>
                    <a:pt x="2820" y="18093"/>
                  </a:moveTo>
                  <a:cubicBezTo>
                    <a:pt x="3426" y="18271"/>
                    <a:pt x="4104" y="18450"/>
                    <a:pt x="4854" y="18628"/>
                  </a:cubicBezTo>
                  <a:cubicBezTo>
                    <a:pt x="6228" y="18931"/>
                    <a:pt x="7387" y="19377"/>
                    <a:pt x="8387" y="19859"/>
                  </a:cubicBezTo>
                  <a:cubicBezTo>
                    <a:pt x="7726" y="20644"/>
                    <a:pt x="7102" y="21340"/>
                    <a:pt x="6531" y="21965"/>
                  </a:cubicBezTo>
                  <a:cubicBezTo>
                    <a:pt x="4996" y="20983"/>
                    <a:pt x="3712" y="19663"/>
                    <a:pt x="2820" y="18093"/>
                  </a:cubicBezTo>
                  <a:close/>
                  <a:moveTo>
                    <a:pt x="10920" y="18360"/>
                  </a:moveTo>
                  <a:cubicBezTo>
                    <a:pt x="11170" y="18521"/>
                    <a:pt x="11438" y="18681"/>
                    <a:pt x="11705" y="18842"/>
                  </a:cubicBezTo>
                  <a:cubicBezTo>
                    <a:pt x="13846" y="20038"/>
                    <a:pt x="16255" y="20983"/>
                    <a:pt x="18914" y="21661"/>
                  </a:cubicBezTo>
                  <a:cubicBezTo>
                    <a:pt x="17486" y="22660"/>
                    <a:pt x="15827" y="23338"/>
                    <a:pt x="14043" y="23588"/>
                  </a:cubicBezTo>
                  <a:lnTo>
                    <a:pt x="14168" y="23517"/>
                  </a:lnTo>
                  <a:cubicBezTo>
                    <a:pt x="14114" y="23392"/>
                    <a:pt x="12990" y="21304"/>
                    <a:pt x="10028" y="19520"/>
                  </a:cubicBezTo>
                  <a:cubicBezTo>
                    <a:pt x="10331" y="19145"/>
                    <a:pt x="10617" y="18753"/>
                    <a:pt x="10920" y="18360"/>
                  </a:cubicBezTo>
                  <a:close/>
                  <a:moveTo>
                    <a:pt x="9350" y="20377"/>
                  </a:moveTo>
                  <a:cubicBezTo>
                    <a:pt x="11473" y="21626"/>
                    <a:pt x="12580" y="23053"/>
                    <a:pt x="13008" y="23677"/>
                  </a:cubicBezTo>
                  <a:cubicBezTo>
                    <a:pt x="12847" y="23695"/>
                    <a:pt x="12669" y="23695"/>
                    <a:pt x="12508" y="23695"/>
                  </a:cubicBezTo>
                  <a:cubicBezTo>
                    <a:pt x="10706" y="23695"/>
                    <a:pt x="8993" y="23267"/>
                    <a:pt x="7494" y="22500"/>
                  </a:cubicBezTo>
                  <a:cubicBezTo>
                    <a:pt x="8065" y="21875"/>
                    <a:pt x="8690" y="21162"/>
                    <a:pt x="9350" y="20377"/>
                  </a:cubicBezTo>
                  <a:close/>
                  <a:moveTo>
                    <a:pt x="12508" y="0"/>
                  </a:moveTo>
                  <a:cubicBezTo>
                    <a:pt x="5603" y="0"/>
                    <a:pt x="0" y="5621"/>
                    <a:pt x="0" y="12508"/>
                  </a:cubicBezTo>
                  <a:cubicBezTo>
                    <a:pt x="0" y="19395"/>
                    <a:pt x="5603" y="24998"/>
                    <a:pt x="12508" y="24998"/>
                  </a:cubicBezTo>
                  <a:cubicBezTo>
                    <a:pt x="19395" y="24998"/>
                    <a:pt x="24998" y="19395"/>
                    <a:pt x="24998" y="12508"/>
                  </a:cubicBezTo>
                  <a:cubicBezTo>
                    <a:pt x="24998" y="5621"/>
                    <a:pt x="19395" y="0"/>
                    <a:pt x="125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8" name="Google Shape;458;p57"/>
          <p:cNvGrpSpPr/>
          <p:nvPr/>
        </p:nvGrpSpPr>
        <p:grpSpPr>
          <a:xfrm>
            <a:off x="7129475" y="1270475"/>
            <a:ext cx="2602500" cy="2602500"/>
            <a:chOff x="7129475" y="1270500"/>
            <a:chExt cx="2602500" cy="2602500"/>
          </a:xfrm>
        </p:grpSpPr>
        <p:sp>
          <p:nvSpPr>
            <p:cNvPr id="459" name="Google Shape;459;p57"/>
            <p:cNvSpPr/>
            <p:nvPr/>
          </p:nvSpPr>
          <p:spPr>
            <a:xfrm>
              <a:off x="7415177" y="2348213"/>
              <a:ext cx="446959" cy="447020"/>
            </a:xfrm>
            <a:custGeom>
              <a:rect b="b" l="l" r="r" t="t"/>
              <a:pathLst>
                <a:path extrusionOk="0" h="24232" w="24232">
                  <a:moveTo>
                    <a:pt x="12152" y="1"/>
                  </a:moveTo>
                  <a:lnTo>
                    <a:pt x="12152" y="1785"/>
                  </a:lnTo>
                  <a:cubicBezTo>
                    <a:pt x="13240" y="1803"/>
                    <a:pt x="14311" y="1964"/>
                    <a:pt x="15346" y="2303"/>
                  </a:cubicBezTo>
                  <a:lnTo>
                    <a:pt x="15899" y="608"/>
                  </a:lnTo>
                  <a:cubicBezTo>
                    <a:pt x="14685" y="215"/>
                    <a:pt x="13436" y="19"/>
                    <a:pt x="12152" y="1"/>
                  </a:cubicBezTo>
                  <a:close/>
                  <a:moveTo>
                    <a:pt x="8423" y="590"/>
                  </a:moveTo>
                  <a:cubicBezTo>
                    <a:pt x="7209" y="982"/>
                    <a:pt x="6067" y="1553"/>
                    <a:pt x="5033" y="2303"/>
                  </a:cubicBezTo>
                  <a:lnTo>
                    <a:pt x="6085" y="3748"/>
                  </a:lnTo>
                  <a:cubicBezTo>
                    <a:pt x="6960" y="3106"/>
                    <a:pt x="7923" y="2624"/>
                    <a:pt x="8958" y="2285"/>
                  </a:cubicBezTo>
                  <a:lnTo>
                    <a:pt x="8423" y="590"/>
                  </a:lnTo>
                  <a:close/>
                  <a:moveTo>
                    <a:pt x="19271" y="2338"/>
                  </a:moveTo>
                  <a:lnTo>
                    <a:pt x="18218" y="3784"/>
                  </a:lnTo>
                  <a:cubicBezTo>
                    <a:pt x="19093" y="4426"/>
                    <a:pt x="19860" y="5193"/>
                    <a:pt x="20502" y="6067"/>
                  </a:cubicBezTo>
                  <a:lnTo>
                    <a:pt x="21947" y="5033"/>
                  </a:lnTo>
                  <a:cubicBezTo>
                    <a:pt x="21198" y="3998"/>
                    <a:pt x="20288" y="3088"/>
                    <a:pt x="19271" y="2338"/>
                  </a:cubicBezTo>
                  <a:close/>
                  <a:moveTo>
                    <a:pt x="2338" y="4961"/>
                  </a:moveTo>
                  <a:cubicBezTo>
                    <a:pt x="1589" y="5996"/>
                    <a:pt x="1000" y="7138"/>
                    <a:pt x="608" y="8333"/>
                  </a:cubicBezTo>
                  <a:lnTo>
                    <a:pt x="2303" y="8887"/>
                  </a:lnTo>
                  <a:cubicBezTo>
                    <a:pt x="2642" y="7870"/>
                    <a:pt x="3141" y="6906"/>
                    <a:pt x="3784" y="6014"/>
                  </a:cubicBezTo>
                  <a:lnTo>
                    <a:pt x="2338" y="4961"/>
                  </a:lnTo>
                  <a:close/>
                  <a:moveTo>
                    <a:pt x="23660" y="8405"/>
                  </a:moveTo>
                  <a:lnTo>
                    <a:pt x="21965" y="8958"/>
                  </a:lnTo>
                  <a:cubicBezTo>
                    <a:pt x="22286" y="9975"/>
                    <a:pt x="22447" y="11046"/>
                    <a:pt x="22447" y="12116"/>
                  </a:cubicBezTo>
                  <a:lnTo>
                    <a:pt x="22447" y="12152"/>
                  </a:lnTo>
                  <a:lnTo>
                    <a:pt x="24231" y="12116"/>
                  </a:lnTo>
                  <a:cubicBezTo>
                    <a:pt x="24231" y="10849"/>
                    <a:pt x="24035" y="9600"/>
                    <a:pt x="23660" y="8405"/>
                  </a:cubicBezTo>
                  <a:close/>
                  <a:moveTo>
                    <a:pt x="1" y="12080"/>
                  </a:moveTo>
                  <a:lnTo>
                    <a:pt x="1" y="12116"/>
                  </a:lnTo>
                  <a:cubicBezTo>
                    <a:pt x="1" y="13401"/>
                    <a:pt x="197" y="14668"/>
                    <a:pt x="590" y="15863"/>
                  </a:cubicBezTo>
                  <a:lnTo>
                    <a:pt x="2303" y="15310"/>
                  </a:lnTo>
                  <a:cubicBezTo>
                    <a:pt x="1964" y="14293"/>
                    <a:pt x="1785" y="13222"/>
                    <a:pt x="1785" y="12116"/>
                  </a:cubicBezTo>
                  <a:lnTo>
                    <a:pt x="1785" y="12080"/>
                  </a:lnTo>
                  <a:close/>
                  <a:moveTo>
                    <a:pt x="21947" y="15328"/>
                  </a:moveTo>
                  <a:cubicBezTo>
                    <a:pt x="21608" y="16363"/>
                    <a:pt x="21109" y="17326"/>
                    <a:pt x="20466" y="18200"/>
                  </a:cubicBezTo>
                  <a:lnTo>
                    <a:pt x="21912" y="19253"/>
                  </a:lnTo>
                  <a:cubicBezTo>
                    <a:pt x="22661" y="18236"/>
                    <a:pt x="23250" y="17094"/>
                    <a:pt x="23642" y="15881"/>
                  </a:cubicBezTo>
                  <a:lnTo>
                    <a:pt x="21947" y="15328"/>
                  </a:lnTo>
                  <a:close/>
                  <a:moveTo>
                    <a:pt x="3766" y="18200"/>
                  </a:moveTo>
                  <a:lnTo>
                    <a:pt x="2320" y="19235"/>
                  </a:lnTo>
                  <a:cubicBezTo>
                    <a:pt x="3070" y="20270"/>
                    <a:pt x="3962" y="21180"/>
                    <a:pt x="4997" y="21930"/>
                  </a:cubicBezTo>
                  <a:lnTo>
                    <a:pt x="6050" y="20484"/>
                  </a:lnTo>
                  <a:cubicBezTo>
                    <a:pt x="5175" y="19842"/>
                    <a:pt x="4408" y="19075"/>
                    <a:pt x="3766" y="18200"/>
                  </a:cubicBezTo>
                  <a:close/>
                  <a:moveTo>
                    <a:pt x="18183" y="20484"/>
                  </a:moveTo>
                  <a:cubicBezTo>
                    <a:pt x="17308" y="21127"/>
                    <a:pt x="16327" y="21626"/>
                    <a:pt x="15310" y="21947"/>
                  </a:cubicBezTo>
                  <a:lnTo>
                    <a:pt x="15845" y="23660"/>
                  </a:lnTo>
                  <a:cubicBezTo>
                    <a:pt x="17059" y="23268"/>
                    <a:pt x="18200" y="22679"/>
                    <a:pt x="19235" y="21930"/>
                  </a:cubicBezTo>
                  <a:lnTo>
                    <a:pt x="18183" y="20484"/>
                  </a:lnTo>
                  <a:close/>
                  <a:moveTo>
                    <a:pt x="8922" y="21947"/>
                  </a:moveTo>
                  <a:lnTo>
                    <a:pt x="8369" y="23642"/>
                  </a:lnTo>
                  <a:cubicBezTo>
                    <a:pt x="9582" y="24035"/>
                    <a:pt x="10831" y="24231"/>
                    <a:pt x="12116" y="24231"/>
                  </a:cubicBezTo>
                  <a:lnTo>
                    <a:pt x="12116" y="22447"/>
                  </a:lnTo>
                  <a:cubicBezTo>
                    <a:pt x="11028" y="22447"/>
                    <a:pt x="9939" y="22286"/>
                    <a:pt x="8922" y="2194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57"/>
            <p:cNvSpPr/>
            <p:nvPr/>
          </p:nvSpPr>
          <p:spPr>
            <a:xfrm rot="5400000">
              <a:off x="7129475" y="1270500"/>
              <a:ext cx="2602500" cy="2602500"/>
            </a:xfrm>
            <a:prstGeom prst="pie">
              <a:avLst>
                <a:gd fmla="val 0" name="adj1"/>
                <a:gd fmla="val 10800087" name="adj2"/>
              </a:avLst>
            </a:prstGeom>
            <a:noFill/>
            <a:ln cap="flat" cmpd="sng" w="381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57"/>
            <p:cNvSpPr/>
            <p:nvPr/>
          </p:nvSpPr>
          <p:spPr>
            <a:xfrm>
              <a:off x="7661825" y="2348250"/>
              <a:ext cx="768900" cy="447000"/>
            </a:xfrm>
            <a:prstGeom prst="rect">
              <a:avLst/>
            </a:prstGeom>
            <a:noFill/>
            <a:ln cap="flat" cmpd="sng" w="381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2" name="Google Shape;462;p57"/>
          <p:cNvGrpSpPr/>
          <p:nvPr/>
        </p:nvGrpSpPr>
        <p:grpSpPr>
          <a:xfrm flipH="1">
            <a:off x="-588025" y="1270425"/>
            <a:ext cx="2602500" cy="2602500"/>
            <a:chOff x="7129475" y="1270500"/>
            <a:chExt cx="2602500" cy="2602500"/>
          </a:xfrm>
        </p:grpSpPr>
        <p:sp>
          <p:nvSpPr>
            <p:cNvPr id="463" name="Google Shape;463;p57"/>
            <p:cNvSpPr/>
            <p:nvPr/>
          </p:nvSpPr>
          <p:spPr>
            <a:xfrm>
              <a:off x="7415177" y="2348213"/>
              <a:ext cx="446959" cy="447020"/>
            </a:xfrm>
            <a:custGeom>
              <a:rect b="b" l="l" r="r" t="t"/>
              <a:pathLst>
                <a:path extrusionOk="0" h="24232" w="24232">
                  <a:moveTo>
                    <a:pt x="12152" y="1"/>
                  </a:moveTo>
                  <a:lnTo>
                    <a:pt x="12152" y="1785"/>
                  </a:lnTo>
                  <a:cubicBezTo>
                    <a:pt x="13240" y="1803"/>
                    <a:pt x="14311" y="1964"/>
                    <a:pt x="15346" y="2303"/>
                  </a:cubicBezTo>
                  <a:lnTo>
                    <a:pt x="15899" y="608"/>
                  </a:lnTo>
                  <a:cubicBezTo>
                    <a:pt x="14685" y="215"/>
                    <a:pt x="13436" y="19"/>
                    <a:pt x="12152" y="1"/>
                  </a:cubicBezTo>
                  <a:close/>
                  <a:moveTo>
                    <a:pt x="8423" y="590"/>
                  </a:moveTo>
                  <a:cubicBezTo>
                    <a:pt x="7209" y="982"/>
                    <a:pt x="6067" y="1553"/>
                    <a:pt x="5033" y="2303"/>
                  </a:cubicBezTo>
                  <a:lnTo>
                    <a:pt x="6085" y="3748"/>
                  </a:lnTo>
                  <a:cubicBezTo>
                    <a:pt x="6960" y="3106"/>
                    <a:pt x="7923" y="2624"/>
                    <a:pt x="8958" y="2285"/>
                  </a:cubicBezTo>
                  <a:lnTo>
                    <a:pt x="8423" y="590"/>
                  </a:lnTo>
                  <a:close/>
                  <a:moveTo>
                    <a:pt x="19271" y="2338"/>
                  </a:moveTo>
                  <a:lnTo>
                    <a:pt x="18218" y="3784"/>
                  </a:lnTo>
                  <a:cubicBezTo>
                    <a:pt x="19093" y="4426"/>
                    <a:pt x="19860" y="5193"/>
                    <a:pt x="20502" y="6067"/>
                  </a:cubicBezTo>
                  <a:lnTo>
                    <a:pt x="21947" y="5033"/>
                  </a:lnTo>
                  <a:cubicBezTo>
                    <a:pt x="21198" y="3998"/>
                    <a:pt x="20288" y="3088"/>
                    <a:pt x="19271" y="2338"/>
                  </a:cubicBezTo>
                  <a:close/>
                  <a:moveTo>
                    <a:pt x="2338" y="4961"/>
                  </a:moveTo>
                  <a:cubicBezTo>
                    <a:pt x="1589" y="5996"/>
                    <a:pt x="1000" y="7138"/>
                    <a:pt x="608" y="8333"/>
                  </a:cubicBezTo>
                  <a:lnTo>
                    <a:pt x="2303" y="8887"/>
                  </a:lnTo>
                  <a:cubicBezTo>
                    <a:pt x="2642" y="7870"/>
                    <a:pt x="3141" y="6906"/>
                    <a:pt x="3784" y="6014"/>
                  </a:cubicBezTo>
                  <a:lnTo>
                    <a:pt x="2338" y="4961"/>
                  </a:lnTo>
                  <a:close/>
                  <a:moveTo>
                    <a:pt x="23660" y="8405"/>
                  </a:moveTo>
                  <a:lnTo>
                    <a:pt x="21965" y="8958"/>
                  </a:lnTo>
                  <a:cubicBezTo>
                    <a:pt x="22286" y="9975"/>
                    <a:pt x="22447" y="11046"/>
                    <a:pt x="22447" y="12116"/>
                  </a:cubicBezTo>
                  <a:lnTo>
                    <a:pt x="22447" y="12152"/>
                  </a:lnTo>
                  <a:lnTo>
                    <a:pt x="24231" y="12116"/>
                  </a:lnTo>
                  <a:cubicBezTo>
                    <a:pt x="24231" y="10849"/>
                    <a:pt x="24035" y="9600"/>
                    <a:pt x="23660" y="8405"/>
                  </a:cubicBezTo>
                  <a:close/>
                  <a:moveTo>
                    <a:pt x="1" y="12080"/>
                  </a:moveTo>
                  <a:lnTo>
                    <a:pt x="1" y="12116"/>
                  </a:lnTo>
                  <a:cubicBezTo>
                    <a:pt x="1" y="13401"/>
                    <a:pt x="197" y="14668"/>
                    <a:pt x="590" y="15863"/>
                  </a:cubicBezTo>
                  <a:lnTo>
                    <a:pt x="2303" y="15310"/>
                  </a:lnTo>
                  <a:cubicBezTo>
                    <a:pt x="1964" y="14293"/>
                    <a:pt x="1785" y="13222"/>
                    <a:pt x="1785" y="12116"/>
                  </a:cubicBezTo>
                  <a:lnTo>
                    <a:pt x="1785" y="12080"/>
                  </a:lnTo>
                  <a:close/>
                  <a:moveTo>
                    <a:pt x="21947" y="15328"/>
                  </a:moveTo>
                  <a:cubicBezTo>
                    <a:pt x="21608" y="16363"/>
                    <a:pt x="21109" y="17326"/>
                    <a:pt x="20466" y="18200"/>
                  </a:cubicBezTo>
                  <a:lnTo>
                    <a:pt x="21912" y="19253"/>
                  </a:lnTo>
                  <a:cubicBezTo>
                    <a:pt x="22661" y="18236"/>
                    <a:pt x="23250" y="17094"/>
                    <a:pt x="23642" y="15881"/>
                  </a:cubicBezTo>
                  <a:lnTo>
                    <a:pt x="21947" y="15328"/>
                  </a:lnTo>
                  <a:close/>
                  <a:moveTo>
                    <a:pt x="3766" y="18200"/>
                  </a:moveTo>
                  <a:lnTo>
                    <a:pt x="2320" y="19235"/>
                  </a:lnTo>
                  <a:cubicBezTo>
                    <a:pt x="3070" y="20270"/>
                    <a:pt x="3962" y="21180"/>
                    <a:pt x="4997" y="21930"/>
                  </a:cubicBezTo>
                  <a:lnTo>
                    <a:pt x="6050" y="20484"/>
                  </a:lnTo>
                  <a:cubicBezTo>
                    <a:pt x="5175" y="19842"/>
                    <a:pt x="4408" y="19075"/>
                    <a:pt x="3766" y="18200"/>
                  </a:cubicBezTo>
                  <a:close/>
                  <a:moveTo>
                    <a:pt x="18183" y="20484"/>
                  </a:moveTo>
                  <a:cubicBezTo>
                    <a:pt x="17308" y="21127"/>
                    <a:pt x="16327" y="21626"/>
                    <a:pt x="15310" y="21947"/>
                  </a:cubicBezTo>
                  <a:lnTo>
                    <a:pt x="15845" y="23660"/>
                  </a:lnTo>
                  <a:cubicBezTo>
                    <a:pt x="17059" y="23268"/>
                    <a:pt x="18200" y="22679"/>
                    <a:pt x="19235" y="21930"/>
                  </a:cubicBezTo>
                  <a:lnTo>
                    <a:pt x="18183" y="20484"/>
                  </a:lnTo>
                  <a:close/>
                  <a:moveTo>
                    <a:pt x="8922" y="21947"/>
                  </a:moveTo>
                  <a:lnTo>
                    <a:pt x="8369" y="23642"/>
                  </a:lnTo>
                  <a:cubicBezTo>
                    <a:pt x="9582" y="24035"/>
                    <a:pt x="10831" y="24231"/>
                    <a:pt x="12116" y="24231"/>
                  </a:cubicBezTo>
                  <a:lnTo>
                    <a:pt x="12116" y="22447"/>
                  </a:lnTo>
                  <a:cubicBezTo>
                    <a:pt x="11028" y="22447"/>
                    <a:pt x="9939" y="22286"/>
                    <a:pt x="8922" y="2194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57"/>
            <p:cNvSpPr/>
            <p:nvPr/>
          </p:nvSpPr>
          <p:spPr>
            <a:xfrm rot="5400000">
              <a:off x="7129475" y="1270500"/>
              <a:ext cx="2602500" cy="2602500"/>
            </a:xfrm>
            <a:prstGeom prst="pie">
              <a:avLst>
                <a:gd fmla="val 0" name="adj1"/>
                <a:gd fmla="val 10800087" name="adj2"/>
              </a:avLst>
            </a:prstGeom>
            <a:noFill/>
            <a:ln cap="flat" cmpd="sng" w="381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57"/>
            <p:cNvSpPr/>
            <p:nvPr/>
          </p:nvSpPr>
          <p:spPr>
            <a:xfrm>
              <a:off x="7661825" y="2348250"/>
              <a:ext cx="768900" cy="447000"/>
            </a:xfrm>
            <a:prstGeom prst="rect">
              <a:avLst/>
            </a:prstGeom>
            <a:noFill/>
            <a:ln cap="flat" cmpd="sng" w="381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58"/>
          <p:cNvSpPr txBox="1"/>
          <p:nvPr>
            <p:ph type="title"/>
          </p:nvPr>
        </p:nvSpPr>
        <p:spPr>
          <a:xfrm>
            <a:off x="713250" y="539525"/>
            <a:ext cx="7717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471" name="Google Shape;471;p58"/>
          <p:cNvSpPr txBox="1"/>
          <p:nvPr/>
        </p:nvSpPr>
        <p:spPr>
          <a:xfrm>
            <a:off x="1002450" y="1466750"/>
            <a:ext cx="7139100" cy="264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Char char="-"/>
            </a:pP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Used Xgboost to estimate player win shares, a stat that </a:t>
            </a: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measures</a:t>
            </a: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players overall impact on winning games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Char char="-"/>
            </a:pP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This will help us answer questions like: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Char char="-"/>
            </a:pP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Which players are expected to improve?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Char char="-"/>
            </a:pP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Which stats matter most for winning?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Char char="-"/>
            </a:pP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This can impact how fantasy players draft their rosters, how teams can improve by trades and how coaches can make better decisions on player rotations.  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59"/>
          <p:cNvSpPr txBox="1"/>
          <p:nvPr>
            <p:ph type="title"/>
          </p:nvPr>
        </p:nvSpPr>
        <p:spPr>
          <a:xfrm>
            <a:off x="713250" y="539525"/>
            <a:ext cx="7717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Description</a:t>
            </a:r>
            <a:endParaRPr>
              <a:solidFill>
                <a:schemeClr val="lt1"/>
              </a:solidFill>
            </a:endParaRPr>
          </a:p>
        </p:txBody>
      </p:sp>
      <p:graphicFrame>
        <p:nvGraphicFramePr>
          <p:cNvPr id="477" name="Google Shape;477;p59"/>
          <p:cNvGraphicFramePr/>
          <p:nvPr/>
        </p:nvGraphicFramePr>
        <p:xfrm>
          <a:off x="1061788" y="162769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{22EFD621-5DCF-4FBA-8D10-C2F4A271E990}</a:tableStyleId>
              </a:tblPr>
              <a:tblGrid>
                <a:gridCol w="2057250"/>
                <a:gridCol w="5090075"/>
              </a:tblGrid>
              <a:tr h="458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Data Source</a:t>
                      </a:r>
                      <a:endParaRPr b="1" sz="10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Basketball Reference</a:t>
                      </a:r>
                      <a:endParaRPr sz="10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8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Target Variable</a:t>
                      </a:r>
                      <a:endParaRPr b="1" sz="10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Win Shares</a:t>
                      </a:r>
                      <a:endParaRPr sz="10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8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Features used</a:t>
                      </a:r>
                      <a:endParaRPr b="1" sz="10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VORP (Value over Replacement Player) , FG (Field goals made), TRB (Total Rebounds), FTA(Free Throws Attempted), MP(Minutes Played), GS (Games Started) , PTS (Points), G(Games Played), Year</a:t>
                      </a:r>
                      <a:endParaRPr sz="10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8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Pipeline </a:t>
                      </a:r>
                      <a:endParaRPr b="1" sz="10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Cleaned and filtered player stats, Selected key features, Trained ML models with the features, </a:t>
                      </a:r>
                      <a:r>
                        <a:rPr lang="en" sz="10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Evaluation</a:t>
                      </a:r>
                      <a:r>
                        <a:rPr lang="en" sz="10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using test data, Forecasted with chosen model. </a:t>
                      </a:r>
                      <a:endParaRPr sz="10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78" name="Google Shape;478;p59"/>
          <p:cNvSpPr txBox="1"/>
          <p:nvPr/>
        </p:nvSpPr>
        <p:spPr>
          <a:xfrm>
            <a:off x="1061850" y="1231413"/>
            <a:ext cx="71472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0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Char char="-"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Project used Historical data from 2018 - 2025</a:t>
            </a:r>
            <a:endParaRPr b="1"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60"/>
          <p:cNvSpPr txBox="1"/>
          <p:nvPr>
            <p:ph type="title"/>
          </p:nvPr>
        </p:nvSpPr>
        <p:spPr>
          <a:xfrm>
            <a:off x="713250" y="615725"/>
            <a:ext cx="7717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Findings</a:t>
            </a:r>
            <a:endParaRPr/>
          </a:p>
        </p:txBody>
      </p:sp>
      <p:sp>
        <p:nvSpPr>
          <p:cNvPr id="484" name="Google Shape;484;p60"/>
          <p:cNvSpPr txBox="1"/>
          <p:nvPr>
            <p:ph idx="1" type="subTitle"/>
          </p:nvPr>
        </p:nvSpPr>
        <p:spPr>
          <a:xfrm>
            <a:off x="868245" y="3011060"/>
            <a:ext cx="1562400" cy="64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Checked Correlation between the target variables and variables in the data set.</a:t>
            </a:r>
            <a:endParaRPr/>
          </a:p>
        </p:txBody>
      </p:sp>
      <p:sp>
        <p:nvSpPr>
          <p:cNvPr id="485" name="Google Shape;485;p60"/>
          <p:cNvSpPr txBox="1"/>
          <p:nvPr>
            <p:ph idx="2" type="subTitle"/>
          </p:nvPr>
        </p:nvSpPr>
        <p:spPr>
          <a:xfrm>
            <a:off x="905650" y="2115675"/>
            <a:ext cx="1644900" cy="51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Correlation</a:t>
            </a:r>
            <a:endParaRPr sz="1600"/>
          </a:p>
        </p:txBody>
      </p:sp>
      <p:sp>
        <p:nvSpPr>
          <p:cNvPr id="486" name="Google Shape;486;p60"/>
          <p:cNvSpPr txBox="1"/>
          <p:nvPr>
            <p:ph idx="7" type="subTitle"/>
          </p:nvPr>
        </p:nvSpPr>
        <p:spPr>
          <a:xfrm>
            <a:off x="2824958" y="3153085"/>
            <a:ext cx="1562400" cy="64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Dropped feature candidates that were highly correlated to each other. Kept the one with higher correlation with target</a:t>
            </a:r>
            <a:endParaRPr sz="1300"/>
          </a:p>
        </p:txBody>
      </p:sp>
      <p:sp>
        <p:nvSpPr>
          <p:cNvPr id="487" name="Google Shape;487;p60"/>
          <p:cNvSpPr txBox="1"/>
          <p:nvPr>
            <p:ph idx="8" type="subTitle"/>
          </p:nvPr>
        </p:nvSpPr>
        <p:spPr>
          <a:xfrm>
            <a:off x="2824958" y="2115685"/>
            <a:ext cx="1562400" cy="51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100"/>
              <a:t>Multicollinearity</a:t>
            </a:r>
            <a:endParaRPr sz="500"/>
          </a:p>
        </p:txBody>
      </p:sp>
      <p:sp>
        <p:nvSpPr>
          <p:cNvPr id="488" name="Google Shape;488;p60"/>
          <p:cNvSpPr txBox="1"/>
          <p:nvPr>
            <p:ph idx="9" type="title"/>
          </p:nvPr>
        </p:nvSpPr>
        <p:spPr>
          <a:xfrm>
            <a:off x="3130959" y="1456960"/>
            <a:ext cx="833400" cy="51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489" name="Google Shape;489;p60"/>
          <p:cNvSpPr txBox="1"/>
          <p:nvPr>
            <p:ph idx="3" type="title"/>
          </p:nvPr>
        </p:nvSpPr>
        <p:spPr>
          <a:xfrm>
            <a:off x="1270141" y="1456960"/>
            <a:ext cx="833400" cy="51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490" name="Google Shape;490;p60"/>
          <p:cNvSpPr txBox="1"/>
          <p:nvPr>
            <p:ph idx="13" type="subTitle"/>
          </p:nvPr>
        </p:nvSpPr>
        <p:spPr>
          <a:xfrm>
            <a:off x="4815145" y="2818885"/>
            <a:ext cx="1562400" cy="64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Deciding on doing three models and compare results. </a:t>
            </a:r>
            <a:endParaRPr/>
          </a:p>
        </p:txBody>
      </p:sp>
      <p:sp>
        <p:nvSpPr>
          <p:cNvPr id="491" name="Google Shape;491;p60"/>
          <p:cNvSpPr txBox="1"/>
          <p:nvPr>
            <p:ph idx="14" type="subTitle"/>
          </p:nvPr>
        </p:nvSpPr>
        <p:spPr>
          <a:xfrm>
            <a:off x="4850745" y="2115685"/>
            <a:ext cx="1562400" cy="51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Modeling</a:t>
            </a:r>
            <a:endParaRPr/>
          </a:p>
        </p:txBody>
      </p:sp>
      <p:sp>
        <p:nvSpPr>
          <p:cNvPr id="492" name="Google Shape;492;p60"/>
          <p:cNvSpPr txBox="1"/>
          <p:nvPr>
            <p:ph idx="15" type="title"/>
          </p:nvPr>
        </p:nvSpPr>
        <p:spPr>
          <a:xfrm>
            <a:off x="5179645" y="1456947"/>
            <a:ext cx="833400" cy="51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grpSp>
        <p:nvGrpSpPr>
          <p:cNvPr id="493" name="Google Shape;493;p60"/>
          <p:cNvGrpSpPr/>
          <p:nvPr/>
        </p:nvGrpSpPr>
        <p:grpSpPr>
          <a:xfrm>
            <a:off x="2430638" y="1259438"/>
            <a:ext cx="431700" cy="3560400"/>
            <a:chOff x="3619250" y="1259438"/>
            <a:chExt cx="431700" cy="3560400"/>
          </a:xfrm>
        </p:grpSpPr>
        <p:cxnSp>
          <p:nvCxnSpPr>
            <p:cNvPr id="494" name="Google Shape;494;p60"/>
            <p:cNvCxnSpPr>
              <a:stCxn id="495" idx="0"/>
            </p:cNvCxnSpPr>
            <p:nvPr/>
          </p:nvCxnSpPr>
          <p:spPr>
            <a:xfrm rot="10800000">
              <a:off x="3835100" y="1259438"/>
              <a:ext cx="0" cy="3128700"/>
            </a:xfrm>
            <a:prstGeom prst="straightConnector1">
              <a:avLst/>
            </a:prstGeom>
            <a:noFill/>
            <a:ln cap="flat" cmpd="sng" w="38100">
              <a:solidFill>
                <a:schemeClr val="accent1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sp>
          <p:nvSpPr>
            <p:cNvPr id="495" name="Google Shape;495;p60"/>
            <p:cNvSpPr/>
            <p:nvPr/>
          </p:nvSpPr>
          <p:spPr>
            <a:xfrm>
              <a:off x="3619250" y="4388138"/>
              <a:ext cx="431700" cy="431700"/>
            </a:xfrm>
            <a:prstGeom prst="ellipse">
              <a:avLst/>
            </a:prstGeom>
            <a:solidFill>
              <a:schemeClr val="dk1"/>
            </a:solidFill>
            <a:ln cap="flat" cmpd="sng" w="381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6" name="Google Shape;496;p60"/>
          <p:cNvGrpSpPr/>
          <p:nvPr/>
        </p:nvGrpSpPr>
        <p:grpSpPr>
          <a:xfrm>
            <a:off x="4356150" y="1188338"/>
            <a:ext cx="431700" cy="3631500"/>
            <a:chOff x="3619250" y="1188338"/>
            <a:chExt cx="431700" cy="3631500"/>
          </a:xfrm>
        </p:grpSpPr>
        <p:cxnSp>
          <p:nvCxnSpPr>
            <p:cNvPr id="497" name="Google Shape;497;p60"/>
            <p:cNvCxnSpPr>
              <a:stCxn id="498" idx="0"/>
              <a:endCxn id="483" idx="2"/>
            </p:cNvCxnSpPr>
            <p:nvPr/>
          </p:nvCxnSpPr>
          <p:spPr>
            <a:xfrm rot="10800000">
              <a:off x="3835100" y="1188338"/>
              <a:ext cx="0" cy="3199800"/>
            </a:xfrm>
            <a:prstGeom prst="straightConnector1">
              <a:avLst/>
            </a:prstGeom>
            <a:noFill/>
            <a:ln cap="flat" cmpd="sng" w="38100">
              <a:solidFill>
                <a:schemeClr val="accent1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sp>
          <p:nvSpPr>
            <p:cNvPr id="498" name="Google Shape;498;p60"/>
            <p:cNvSpPr/>
            <p:nvPr/>
          </p:nvSpPr>
          <p:spPr>
            <a:xfrm>
              <a:off x="3619250" y="4388138"/>
              <a:ext cx="431700" cy="431700"/>
            </a:xfrm>
            <a:prstGeom prst="ellipse">
              <a:avLst/>
            </a:prstGeom>
            <a:solidFill>
              <a:schemeClr val="dk1"/>
            </a:solidFill>
            <a:ln cap="flat" cmpd="sng" w="381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9" name="Google Shape;499;p60"/>
          <p:cNvGrpSpPr/>
          <p:nvPr/>
        </p:nvGrpSpPr>
        <p:grpSpPr>
          <a:xfrm>
            <a:off x="6282400" y="1268288"/>
            <a:ext cx="431700" cy="3542700"/>
            <a:chOff x="3619250" y="1277138"/>
            <a:chExt cx="431700" cy="3542700"/>
          </a:xfrm>
        </p:grpSpPr>
        <p:cxnSp>
          <p:nvCxnSpPr>
            <p:cNvPr id="500" name="Google Shape;500;p60"/>
            <p:cNvCxnSpPr>
              <a:stCxn id="501" idx="0"/>
            </p:cNvCxnSpPr>
            <p:nvPr/>
          </p:nvCxnSpPr>
          <p:spPr>
            <a:xfrm rot="10800000">
              <a:off x="3835100" y="1277138"/>
              <a:ext cx="0" cy="3111000"/>
            </a:xfrm>
            <a:prstGeom prst="straightConnector1">
              <a:avLst/>
            </a:prstGeom>
            <a:noFill/>
            <a:ln cap="flat" cmpd="sng" w="38100">
              <a:solidFill>
                <a:schemeClr val="accent1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sp>
          <p:nvSpPr>
            <p:cNvPr id="501" name="Google Shape;501;p60"/>
            <p:cNvSpPr/>
            <p:nvPr/>
          </p:nvSpPr>
          <p:spPr>
            <a:xfrm>
              <a:off x="3619250" y="4388138"/>
              <a:ext cx="431700" cy="431700"/>
            </a:xfrm>
            <a:prstGeom prst="ellipse">
              <a:avLst/>
            </a:prstGeom>
            <a:solidFill>
              <a:schemeClr val="dk1"/>
            </a:solidFill>
            <a:ln cap="flat" cmpd="sng" w="381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61"/>
          <p:cNvSpPr txBox="1"/>
          <p:nvPr>
            <p:ph type="title"/>
          </p:nvPr>
        </p:nvSpPr>
        <p:spPr>
          <a:xfrm>
            <a:off x="713250" y="539525"/>
            <a:ext cx="7717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Results</a:t>
            </a:r>
            <a:endParaRPr/>
          </a:p>
        </p:txBody>
      </p:sp>
      <p:sp>
        <p:nvSpPr>
          <p:cNvPr id="507" name="Google Shape;507;p61"/>
          <p:cNvSpPr txBox="1"/>
          <p:nvPr>
            <p:ph idx="1" type="subTitle"/>
          </p:nvPr>
        </p:nvSpPr>
        <p:spPr>
          <a:xfrm>
            <a:off x="852300" y="1647337"/>
            <a:ext cx="3348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Had the highest Root Mean Squared error and R^2</a:t>
            </a:r>
            <a:endParaRPr/>
          </a:p>
        </p:txBody>
      </p:sp>
      <p:sp>
        <p:nvSpPr>
          <p:cNvPr id="508" name="Google Shape;508;p61"/>
          <p:cNvSpPr txBox="1"/>
          <p:nvPr>
            <p:ph idx="2" type="subTitle"/>
          </p:nvPr>
        </p:nvSpPr>
        <p:spPr>
          <a:xfrm>
            <a:off x="852300" y="1217813"/>
            <a:ext cx="3348600" cy="4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Linear regression</a:t>
            </a:r>
            <a:endParaRPr/>
          </a:p>
        </p:txBody>
      </p:sp>
      <p:sp>
        <p:nvSpPr>
          <p:cNvPr id="509" name="Google Shape;509;p61"/>
          <p:cNvSpPr txBox="1"/>
          <p:nvPr>
            <p:ph idx="3" type="subTitle"/>
          </p:nvPr>
        </p:nvSpPr>
        <p:spPr>
          <a:xfrm>
            <a:off x="852300" y="2781937"/>
            <a:ext cx="3348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RMSE and R^2 are good. </a:t>
            </a:r>
            <a:endParaRPr/>
          </a:p>
        </p:txBody>
      </p:sp>
      <p:sp>
        <p:nvSpPr>
          <p:cNvPr id="510" name="Google Shape;510;p61"/>
          <p:cNvSpPr txBox="1"/>
          <p:nvPr>
            <p:ph idx="4" type="subTitle"/>
          </p:nvPr>
        </p:nvSpPr>
        <p:spPr>
          <a:xfrm>
            <a:off x="852300" y="2352413"/>
            <a:ext cx="3348600" cy="4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Random Forest</a:t>
            </a:r>
            <a:endParaRPr/>
          </a:p>
        </p:txBody>
      </p:sp>
      <p:sp>
        <p:nvSpPr>
          <p:cNvPr id="511" name="Google Shape;511;p61"/>
          <p:cNvSpPr txBox="1"/>
          <p:nvPr>
            <p:ph idx="5" type="subTitle"/>
          </p:nvPr>
        </p:nvSpPr>
        <p:spPr>
          <a:xfrm>
            <a:off x="852300" y="3916538"/>
            <a:ext cx="3348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RMSE and R^2 are the best, so i chose to use this</a:t>
            </a:r>
            <a:endParaRPr/>
          </a:p>
        </p:txBody>
      </p:sp>
      <p:sp>
        <p:nvSpPr>
          <p:cNvPr id="512" name="Google Shape;512;p61"/>
          <p:cNvSpPr txBox="1"/>
          <p:nvPr>
            <p:ph idx="6" type="subTitle"/>
          </p:nvPr>
        </p:nvSpPr>
        <p:spPr>
          <a:xfrm>
            <a:off x="852300" y="3487013"/>
            <a:ext cx="3348600" cy="4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XGBoost</a:t>
            </a:r>
            <a:endParaRPr/>
          </a:p>
        </p:txBody>
      </p:sp>
      <p:grpSp>
        <p:nvGrpSpPr>
          <p:cNvPr id="513" name="Google Shape;513;p61"/>
          <p:cNvGrpSpPr/>
          <p:nvPr/>
        </p:nvGrpSpPr>
        <p:grpSpPr>
          <a:xfrm>
            <a:off x="4738524" y="2684179"/>
            <a:ext cx="371814" cy="338690"/>
            <a:chOff x="-40745125" y="3632900"/>
            <a:chExt cx="318225" cy="289875"/>
          </a:xfrm>
        </p:grpSpPr>
        <p:sp>
          <p:nvSpPr>
            <p:cNvPr id="514" name="Google Shape;514;p61"/>
            <p:cNvSpPr/>
            <p:nvPr/>
          </p:nvSpPr>
          <p:spPr>
            <a:xfrm>
              <a:off x="-40745125" y="3632900"/>
              <a:ext cx="300125" cy="82725"/>
            </a:xfrm>
            <a:custGeom>
              <a:rect b="b" l="l" r="r" t="t"/>
              <a:pathLst>
                <a:path extrusionOk="0" h="3309" w="12005">
                  <a:moveTo>
                    <a:pt x="1671" y="0"/>
                  </a:moveTo>
                  <a:cubicBezTo>
                    <a:pt x="757" y="0"/>
                    <a:pt x="1" y="757"/>
                    <a:pt x="1" y="1670"/>
                  </a:cubicBezTo>
                  <a:cubicBezTo>
                    <a:pt x="1" y="2552"/>
                    <a:pt x="757" y="3308"/>
                    <a:pt x="1671" y="3308"/>
                  </a:cubicBezTo>
                  <a:lnTo>
                    <a:pt x="11469" y="3308"/>
                  </a:lnTo>
                  <a:cubicBezTo>
                    <a:pt x="11815" y="3308"/>
                    <a:pt x="12004" y="2930"/>
                    <a:pt x="11784" y="2647"/>
                  </a:cubicBezTo>
                  <a:cubicBezTo>
                    <a:pt x="11595" y="2363"/>
                    <a:pt x="11469" y="2017"/>
                    <a:pt x="11469" y="1670"/>
                  </a:cubicBezTo>
                  <a:cubicBezTo>
                    <a:pt x="11469" y="1292"/>
                    <a:pt x="11595" y="946"/>
                    <a:pt x="11784" y="662"/>
                  </a:cubicBezTo>
                  <a:cubicBezTo>
                    <a:pt x="11973" y="410"/>
                    <a:pt x="11784" y="0"/>
                    <a:pt x="114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61"/>
            <p:cNvSpPr/>
            <p:nvPr/>
          </p:nvSpPr>
          <p:spPr>
            <a:xfrm>
              <a:off x="-40508050" y="3736075"/>
              <a:ext cx="21300" cy="82725"/>
            </a:xfrm>
            <a:custGeom>
              <a:rect b="b" l="l" r="r" t="t"/>
              <a:pathLst>
                <a:path extrusionOk="0" h="3309" w="852">
                  <a:moveTo>
                    <a:pt x="1" y="1"/>
                  </a:moveTo>
                  <a:lnTo>
                    <a:pt x="1" y="3309"/>
                  </a:lnTo>
                  <a:lnTo>
                    <a:pt x="852" y="3309"/>
                  </a:lnTo>
                  <a:lnTo>
                    <a:pt x="85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61"/>
            <p:cNvSpPr/>
            <p:nvPr/>
          </p:nvSpPr>
          <p:spPr>
            <a:xfrm>
              <a:off x="-40466300" y="3736875"/>
              <a:ext cx="39400" cy="82725"/>
            </a:xfrm>
            <a:custGeom>
              <a:rect b="b" l="l" r="r" t="t"/>
              <a:pathLst>
                <a:path extrusionOk="0" h="3309" w="1576">
                  <a:moveTo>
                    <a:pt x="1" y="0"/>
                  </a:moveTo>
                  <a:lnTo>
                    <a:pt x="1" y="3308"/>
                  </a:lnTo>
                  <a:lnTo>
                    <a:pt x="1198" y="3308"/>
                  </a:lnTo>
                  <a:cubicBezTo>
                    <a:pt x="1387" y="3277"/>
                    <a:pt x="1576" y="3088"/>
                    <a:pt x="1576" y="2899"/>
                  </a:cubicBezTo>
                  <a:lnTo>
                    <a:pt x="1576" y="410"/>
                  </a:lnTo>
                  <a:cubicBezTo>
                    <a:pt x="1576" y="158"/>
                    <a:pt x="1387" y="0"/>
                    <a:pt x="11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61"/>
            <p:cNvSpPr/>
            <p:nvPr/>
          </p:nvSpPr>
          <p:spPr>
            <a:xfrm>
              <a:off x="-40723050" y="3736075"/>
              <a:ext cx="194550" cy="82725"/>
            </a:xfrm>
            <a:custGeom>
              <a:rect b="b" l="l" r="r" t="t"/>
              <a:pathLst>
                <a:path extrusionOk="0" h="3309" w="7782">
                  <a:moveTo>
                    <a:pt x="441" y="1"/>
                  </a:moveTo>
                  <a:cubicBezTo>
                    <a:pt x="189" y="1"/>
                    <a:pt x="0" y="221"/>
                    <a:pt x="0" y="442"/>
                  </a:cubicBezTo>
                  <a:lnTo>
                    <a:pt x="0" y="2931"/>
                  </a:lnTo>
                  <a:cubicBezTo>
                    <a:pt x="0" y="3151"/>
                    <a:pt x="189" y="3309"/>
                    <a:pt x="441" y="3309"/>
                  </a:cubicBezTo>
                  <a:lnTo>
                    <a:pt x="7782" y="3309"/>
                  </a:lnTo>
                  <a:lnTo>
                    <a:pt x="77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61"/>
            <p:cNvSpPr/>
            <p:nvPr/>
          </p:nvSpPr>
          <p:spPr>
            <a:xfrm>
              <a:off x="-40681325" y="3839250"/>
              <a:ext cx="21300" cy="82725"/>
            </a:xfrm>
            <a:custGeom>
              <a:rect b="b" l="l" r="r" t="t"/>
              <a:pathLst>
                <a:path extrusionOk="0" h="3309" w="852">
                  <a:moveTo>
                    <a:pt x="1" y="1"/>
                  </a:moveTo>
                  <a:lnTo>
                    <a:pt x="1" y="3309"/>
                  </a:lnTo>
                  <a:lnTo>
                    <a:pt x="851" y="3309"/>
                  </a:lnTo>
                  <a:lnTo>
                    <a:pt x="85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61"/>
            <p:cNvSpPr/>
            <p:nvPr/>
          </p:nvSpPr>
          <p:spPr>
            <a:xfrm>
              <a:off x="-40639575" y="3840825"/>
              <a:ext cx="190625" cy="81950"/>
            </a:xfrm>
            <a:custGeom>
              <a:rect b="b" l="l" r="r" t="t"/>
              <a:pathLst>
                <a:path extrusionOk="0" h="3278" w="7625">
                  <a:moveTo>
                    <a:pt x="1" y="1"/>
                  </a:moveTo>
                  <a:lnTo>
                    <a:pt x="1" y="3277"/>
                  </a:lnTo>
                  <a:lnTo>
                    <a:pt x="7247" y="3277"/>
                  </a:lnTo>
                  <a:cubicBezTo>
                    <a:pt x="7467" y="3277"/>
                    <a:pt x="7625" y="3057"/>
                    <a:pt x="7625" y="2868"/>
                  </a:cubicBezTo>
                  <a:lnTo>
                    <a:pt x="7625" y="379"/>
                  </a:lnTo>
                  <a:cubicBezTo>
                    <a:pt x="7625" y="158"/>
                    <a:pt x="7436" y="1"/>
                    <a:pt x="72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61"/>
            <p:cNvSpPr/>
            <p:nvPr/>
          </p:nvSpPr>
          <p:spPr>
            <a:xfrm>
              <a:off x="-40745125" y="3840050"/>
              <a:ext cx="43350" cy="82725"/>
            </a:xfrm>
            <a:custGeom>
              <a:rect b="b" l="l" r="r" t="t"/>
              <a:pathLst>
                <a:path extrusionOk="0" h="3309" w="1734">
                  <a:moveTo>
                    <a:pt x="442" y="0"/>
                  </a:moveTo>
                  <a:cubicBezTo>
                    <a:pt x="190" y="0"/>
                    <a:pt x="1" y="189"/>
                    <a:pt x="1" y="378"/>
                  </a:cubicBezTo>
                  <a:lnTo>
                    <a:pt x="1" y="2867"/>
                  </a:lnTo>
                  <a:cubicBezTo>
                    <a:pt x="1" y="3088"/>
                    <a:pt x="190" y="3308"/>
                    <a:pt x="442" y="3308"/>
                  </a:cubicBezTo>
                  <a:lnTo>
                    <a:pt x="1734" y="3308"/>
                  </a:lnTo>
                  <a:lnTo>
                    <a:pt x="173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1" name="Google Shape;521;p61"/>
          <p:cNvGrpSpPr/>
          <p:nvPr/>
        </p:nvGrpSpPr>
        <p:grpSpPr>
          <a:xfrm>
            <a:off x="4734365" y="3719939"/>
            <a:ext cx="380081" cy="367111"/>
            <a:chOff x="-38905225" y="3591875"/>
            <a:chExt cx="325300" cy="314200"/>
          </a:xfrm>
        </p:grpSpPr>
        <p:sp>
          <p:nvSpPr>
            <p:cNvPr id="522" name="Google Shape;522;p61"/>
            <p:cNvSpPr/>
            <p:nvPr/>
          </p:nvSpPr>
          <p:spPr>
            <a:xfrm>
              <a:off x="-38716975" y="3591875"/>
              <a:ext cx="137050" cy="131625"/>
            </a:xfrm>
            <a:custGeom>
              <a:rect b="b" l="l" r="r" t="t"/>
              <a:pathLst>
                <a:path extrusionOk="0" h="5265" w="5482">
                  <a:moveTo>
                    <a:pt x="1543" y="1"/>
                  </a:moveTo>
                  <a:cubicBezTo>
                    <a:pt x="987" y="1"/>
                    <a:pt x="447" y="38"/>
                    <a:pt x="0" y="98"/>
                  </a:cubicBezTo>
                  <a:lnTo>
                    <a:pt x="5167" y="5265"/>
                  </a:lnTo>
                  <a:cubicBezTo>
                    <a:pt x="5482" y="3311"/>
                    <a:pt x="5198" y="1326"/>
                    <a:pt x="4568" y="696"/>
                  </a:cubicBezTo>
                  <a:cubicBezTo>
                    <a:pt x="4029" y="178"/>
                    <a:pt x="2751" y="1"/>
                    <a:pt x="15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61"/>
            <p:cNvSpPr/>
            <p:nvPr/>
          </p:nvSpPr>
          <p:spPr>
            <a:xfrm>
              <a:off x="-38905225" y="3774675"/>
              <a:ext cx="137075" cy="131400"/>
            </a:xfrm>
            <a:custGeom>
              <a:rect b="b" l="l" r="r" t="t"/>
              <a:pathLst>
                <a:path extrusionOk="0" h="5256" w="5483">
                  <a:moveTo>
                    <a:pt x="316" y="0"/>
                  </a:moveTo>
                  <a:lnTo>
                    <a:pt x="316" y="0"/>
                  </a:lnTo>
                  <a:cubicBezTo>
                    <a:pt x="0" y="1922"/>
                    <a:pt x="253" y="3907"/>
                    <a:pt x="914" y="4569"/>
                  </a:cubicBezTo>
                  <a:cubicBezTo>
                    <a:pt x="1376" y="5031"/>
                    <a:pt x="2601" y="5256"/>
                    <a:pt x="3967" y="5256"/>
                  </a:cubicBezTo>
                  <a:cubicBezTo>
                    <a:pt x="4464" y="5256"/>
                    <a:pt x="4979" y="5226"/>
                    <a:pt x="5482" y="5167"/>
                  </a:cubicBezTo>
                  <a:lnTo>
                    <a:pt x="31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61"/>
            <p:cNvSpPr/>
            <p:nvPr/>
          </p:nvSpPr>
          <p:spPr>
            <a:xfrm>
              <a:off x="-38891050" y="3599025"/>
              <a:ext cx="298525" cy="300900"/>
            </a:xfrm>
            <a:custGeom>
              <a:rect b="b" l="l" r="r" t="t"/>
              <a:pathLst>
                <a:path extrusionOk="0" h="12036" w="11941">
                  <a:moveTo>
                    <a:pt x="6349" y="2687"/>
                  </a:moveTo>
                  <a:cubicBezTo>
                    <a:pt x="6459" y="2687"/>
                    <a:pt x="6569" y="2726"/>
                    <a:pt x="6648" y="2805"/>
                  </a:cubicBezTo>
                  <a:lnTo>
                    <a:pt x="7593" y="3750"/>
                  </a:lnTo>
                  <a:lnTo>
                    <a:pt x="7719" y="3655"/>
                  </a:lnTo>
                  <a:cubicBezTo>
                    <a:pt x="7798" y="3577"/>
                    <a:pt x="7908" y="3537"/>
                    <a:pt x="8019" y="3537"/>
                  </a:cubicBezTo>
                  <a:cubicBezTo>
                    <a:pt x="8129" y="3537"/>
                    <a:pt x="8239" y="3577"/>
                    <a:pt x="8318" y="3655"/>
                  </a:cubicBezTo>
                  <a:cubicBezTo>
                    <a:pt x="8475" y="3813"/>
                    <a:pt x="8475" y="4065"/>
                    <a:pt x="8318" y="4222"/>
                  </a:cubicBezTo>
                  <a:lnTo>
                    <a:pt x="8192" y="4348"/>
                  </a:lnTo>
                  <a:lnTo>
                    <a:pt x="9137" y="5294"/>
                  </a:lnTo>
                  <a:cubicBezTo>
                    <a:pt x="9295" y="5451"/>
                    <a:pt x="9295" y="5735"/>
                    <a:pt x="9137" y="5892"/>
                  </a:cubicBezTo>
                  <a:cubicBezTo>
                    <a:pt x="9058" y="5971"/>
                    <a:pt x="8948" y="6010"/>
                    <a:pt x="8838" y="6010"/>
                  </a:cubicBezTo>
                  <a:cubicBezTo>
                    <a:pt x="8727" y="6010"/>
                    <a:pt x="8617" y="5971"/>
                    <a:pt x="8538" y="5892"/>
                  </a:cubicBezTo>
                  <a:lnTo>
                    <a:pt x="7593" y="4947"/>
                  </a:lnTo>
                  <a:lnTo>
                    <a:pt x="6522" y="6018"/>
                  </a:lnTo>
                  <a:lnTo>
                    <a:pt x="7467" y="6963"/>
                  </a:lnTo>
                  <a:cubicBezTo>
                    <a:pt x="7625" y="7089"/>
                    <a:pt x="7625" y="7373"/>
                    <a:pt x="7467" y="7530"/>
                  </a:cubicBezTo>
                  <a:cubicBezTo>
                    <a:pt x="7388" y="7609"/>
                    <a:pt x="7286" y="7649"/>
                    <a:pt x="7184" y="7649"/>
                  </a:cubicBezTo>
                  <a:cubicBezTo>
                    <a:pt x="7081" y="7649"/>
                    <a:pt x="6979" y="7609"/>
                    <a:pt x="6900" y="7530"/>
                  </a:cubicBezTo>
                  <a:lnTo>
                    <a:pt x="5955" y="6585"/>
                  </a:lnTo>
                  <a:lnTo>
                    <a:pt x="4884" y="7656"/>
                  </a:lnTo>
                  <a:lnTo>
                    <a:pt x="5829" y="8602"/>
                  </a:lnTo>
                  <a:cubicBezTo>
                    <a:pt x="5987" y="8759"/>
                    <a:pt x="5987" y="9043"/>
                    <a:pt x="5829" y="9200"/>
                  </a:cubicBezTo>
                  <a:cubicBezTo>
                    <a:pt x="5750" y="9279"/>
                    <a:pt x="5640" y="9318"/>
                    <a:pt x="5530" y="9318"/>
                  </a:cubicBezTo>
                  <a:cubicBezTo>
                    <a:pt x="5419" y="9318"/>
                    <a:pt x="5309" y="9279"/>
                    <a:pt x="5230" y="9200"/>
                  </a:cubicBezTo>
                  <a:lnTo>
                    <a:pt x="4285" y="8255"/>
                  </a:lnTo>
                  <a:lnTo>
                    <a:pt x="4159" y="8381"/>
                  </a:lnTo>
                  <a:cubicBezTo>
                    <a:pt x="4080" y="8460"/>
                    <a:pt x="3978" y="8499"/>
                    <a:pt x="3876" y="8499"/>
                  </a:cubicBezTo>
                  <a:cubicBezTo>
                    <a:pt x="3773" y="8499"/>
                    <a:pt x="3671" y="8460"/>
                    <a:pt x="3592" y="8381"/>
                  </a:cubicBezTo>
                  <a:cubicBezTo>
                    <a:pt x="3435" y="8224"/>
                    <a:pt x="3435" y="7940"/>
                    <a:pt x="3592" y="7782"/>
                  </a:cubicBezTo>
                  <a:lnTo>
                    <a:pt x="3687" y="7656"/>
                  </a:lnTo>
                  <a:lnTo>
                    <a:pt x="2742" y="6711"/>
                  </a:lnTo>
                  <a:cubicBezTo>
                    <a:pt x="2584" y="6554"/>
                    <a:pt x="2584" y="6270"/>
                    <a:pt x="2742" y="6113"/>
                  </a:cubicBezTo>
                  <a:cubicBezTo>
                    <a:pt x="2820" y="6034"/>
                    <a:pt x="2931" y="5995"/>
                    <a:pt x="3041" y="5995"/>
                  </a:cubicBezTo>
                  <a:cubicBezTo>
                    <a:pt x="3151" y="5995"/>
                    <a:pt x="3261" y="6034"/>
                    <a:pt x="3340" y="6113"/>
                  </a:cubicBezTo>
                  <a:lnTo>
                    <a:pt x="4285" y="7058"/>
                  </a:lnTo>
                  <a:lnTo>
                    <a:pt x="5356" y="6018"/>
                  </a:lnTo>
                  <a:lnTo>
                    <a:pt x="4411" y="5073"/>
                  </a:lnTo>
                  <a:cubicBezTo>
                    <a:pt x="4254" y="4916"/>
                    <a:pt x="4254" y="4632"/>
                    <a:pt x="4411" y="4474"/>
                  </a:cubicBezTo>
                  <a:cubicBezTo>
                    <a:pt x="4490" y="4396"/>
                    <a:pt x="4600" y="4356"/>
                    <a:pt x="4711" y="4356"/>
                  </a:cubicBezTo>
                  <a:cubicBezTo>
                    <a:pt x="4821" y="4356"/>
                    <a:pt x="4931" y="4396"/>
                    <a:pt x="5010" y="4474"/>
                  </a:cubicBezTo>
                  <a:lnTo>
                    <a:pt x="5955" y="5420"/>
                  </a:lnTo>
                  <a:lnTo>
                    <a:pt x="6995" y="4348"/>
                  </a:lnTo>
                  <a:lnTo>
                    <a:pt x="6050" y="3403"/>
                  </a:lnTo>
                  <a:cubicBezTo>
                    <a:pt x="5892" y="3246"/>
                    <a:pt x="5892" y="2962"/>
                    <a:pt x="6050" y="2805"/>
                  </a:cubicBezTo>
                  <a:cubicBezTo>
                    <a:pt x="6128" y="2726"/>
                    <a:pt x="6239" y="2687"/>
                    <a:pt x="6349" y="2687"/>
                  </a:cubicBezTo>
                  <a:close/>
                  <a:moveTo>
                    <a:pt x="5987" y="1"/>
                  </a:moveTo>
                  <a:cubicBezTo>
                    <a:pt x="2805" y="757"/>
                    <a:pt x="788" y="3025"/>
                    <a:pt x="1" y="6081"/>
                  </a:cubicBezTo>
                  <a:lnTo>
                    <a:pt x="5955" y="12036"/>
                  </a:lnTo>
                  <a:cubicBezTo>
                    <a:pt x="9106" y="11248"/>
                    <a:pt x="11153" y="9043"/>
                    <a:pt x="11941" y="5955"/>
                  </a:cubicBezTo>
                  <a:lnTo>
                    <a:pt x="59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5" name="Google Shape;525;p61"/>
          <p:cNvGrpSpPr/>
          <p:nvPr/>
        </p:nvGrpSpPr>
        <p:grpSpPr>
          <a:xfrm>
            <a:off x="4739869" y="1659051"/>
            <a:ext cx="369068" cy="289004"/>
            <a:chOff x="-41526450" y="3653375"/>
            <a:chExt cx="315875" cy="247350"/>
          </a:xfrm>
        </p:grpSpPr>
        <p:sp>
          <p:nvSpPr>
            <p:cNvPr id="526" name="Google Shape;526;p61"/>
            <p:cNvSpPr/>
            <p:nvPr/>
          </p:nvSpPr>
          <p:spPr>
            <a:xfrm>
              <a:off x="-41526450" y="3860525"/>
              <a:ext cx="315875" cy="40200"/>
            </a:xfrm>
            <a:custGeom>
              <a:rect b="b" l="l" r="r" t="t"/>
              <a:pathLst>
                <a:path extrusionOk="0" h="1608" w="12635">
                  <a:moveTo>
                    <a:pt x="379" y="0"/>
                  </a:moveTo>
                  <a:cubicBezTo>
                    <a:pt x="159" y="0"/>
                    <a:pt x="1" y="189"/>
                    <a:pt x="1" y="378"/>
                  </a:cubicBezTo>
                  <a:cubicBezTo>
                    <a:pt x="1" y="1040"/>
                    <a:pt x="537" y="1607"/>
                    <a:pt x="1198" y="1607"/>
                  </a:cubicBezTo>
                  <a:lnTo>
                    <a:pt x="11406" y="1607"/>
                  </a:lnTo>
                  <a:cubicBezTo>
                    <a:pt x="12067" y="1607"/>
                    <a:pt x="12634" y="1072"/>
                    <a:pt x="12634" y="378"/>
                  </a:cubicBezTo>
                  <a:cubicBezTo>
                    <a:pt x="12603" y="158"/>
                    <a:pt x="12445" y="0"/>
                    <a:pt x="12193" y="0"/>
                  </a:cubicBezTo>
                  <a:lnTo>
                    <a:pt x="10965" y="0"/>
                  </a:lnTo>
                  <a:lnTo>
                    <a:pt x="10965" y="378"/>
                  </a:lnTo>
                  <a:cubicBezTo>
                    <a:pt x="10965" y="630"/>
                    <a:pt x="10776" y="819"/>
                    <a:pt x="10555" y="819"/>
                  </a:cubicBezTo>
                  <a:cubicBezTo>
                    <a:pt x="10303" y="819"/>
                    <a:pt x="10146" y="630"/>
                    <a:pt x="10146" y="378"/>
                  </a:cubicBezTo>
                  <a:lnTo>
                    <a:pt x="10146" y="0"/>
                  </a:lnTo>
                  <a:lnTo>
                    <a:pt x="9326" y="0"/>
                  </a:lnTo>
                  <a:lnTo>
                    <a:pt x="9326" y="378"/>
                  </a:lnTo>
                  <a:cubicBezTo>
                    <a:pt x="9326" y="630"/>
                    <a:pt x="9137" y="819"/>
                    <a:pt x="8917" y="819"/>
                  </a:cubicBezTo>
                  <a:cubicBezTo>
                    <a:pt x="8696" y="819"/>
                    <a:pt x="8507" y="630"/>
                    <a:pt x="8507" y="378"/>
                  </a:cubicBezTo>
                  <a:lnTo>
                    <a:pt x="850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61"/>
            <p:cNvSpPr/>
            <p:nvPr/>
          </p:nvSpPr>
          <p:spPr>
            <a:xfrm>
              <a:off x="-41506750" y="3653375"/>
              <a:ext cx="275700" cy="186700"/>
            </a:xfrm>
            <a:custGeom>
              <a:rect b="b" l="l" r="r" t="t"/>
              <a:pathLst>
                <a:path extrusionOk="0" h="7468" w="11028">
                  <a:moveTo>
                    <a:pt x="3794" y="1673"/>
                  </a:moveTo>
                  <a:cubicBezTo>
                    <a:pt x="3841" y="1673"/>
                    <a:pt x="3890" y="1682"/>
                    <a:pt x="3939" y="1702"/>
                  </a:cubicBezTo>
                  <a:lnTo>
                    <a:pt x="6428" y="2521"/>
                  </a:lnTo>
                  <a:cubicBezTo>
                    <a:pt x="6680" y="2616"/>
                    <a:pt x="6806" y="2994"/>
                    <a:pt x="6585" y="3214"/>
                  </a:cubicBezTo>
                  <a:lnTo>
                    <a:pt x="6018" y="3750"/>
                  </a:lnTo>
                  <a:lnTo>
                    <a:pt x="7404" y="5136"/>
                  </a:lnTo>
                  <a:cubicBezTo>
                    <a:pt x="7593" y="5262"/>
                    <a:pt x="7593" y="5514"/>
                    <a:pt x="7436" y="5671"/>
                  </a:cubicBezTo>
                  <a:cubicBezTo>
                    <a:pt x="7357" y="5750"/>
                    <a:pt x="7247" y="5790"/>
                    <a:pt x="7136" y="5790"/>
                  </a:cubicBezTo>
                  <a:cubicBezTo>
                    <a:pt x="7026" y="5790"/>
                    <a:pt x="6916" y="5750"/>
                    <a:pt x="6837" y="5671"/>
                  </a:cubicBezTo>
                  <a:lnTo>
                    <a:pt x="5451" y="4317"/>
                  </a:lnTo>
                  <a:lnTo>
                    <a:pt x="4915" y="4852"/>
                  </a:lnTo>
                  <a:cubicBezTo>
                    <a:pt x="4821" y="4947"/>
                    <a:pt x="4714" y="4988"/>
                    <a:pt x="4613" y="4988"/>
                  </a:cubicBezTo>
                  <a:cubicBezTo>
                    <a:pt x="4444" y="4988"/>
                    <a:pt x="4293" y="4872"/>
                    <a:pt x="4254" y="4695"/>
                  </a:cubicBezTo>
                  <a:lnTo>
                    <a:pt x="3435" y="2206"/>
                  </a:lnTo>
                  <a:cubicBezTo>
                    <a:pt x="3328" y="1940"/>
                    <a:pt x="3537" y="1673"/>
                    <a:pt x="3794" y="1673"/>
                  </a:cubicBezTo>
                  <a:close/>
                  <a:moveTo>
                    <a:pt x="1198" y="1"/>
                  </a:moveTo>
                  <a:cubicBezTo>
                    <a:pt x="536" y="1"/>
                    <a:pt x="1" y="568"/>
                    <a:pt x="1" y="1229"/>
                  </a:cubicBezTo>
                  <a:lnTo>
                    <a:pt x="1" y="7467"/>
                  </a:lnTo>
                  <a:lnTo>
                    <a:pt x="11027" y="7467"/>
                  </a:lnTo>
                  <a:lnTo>
                    <a:pt x="11027" y="1229"/>
                  </a:lnTo>
                  <a:cubicBezTo>
                    <a:pt x="11027" y="568"/>
                    <a:pt x="10460" y="1"/>
                    <a:pt x="97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8" name="Google Shape;528;p61"/>
          <p:cNvGrpSpPr/>
          <p:nvPr/>
        </p:nvGrpSpPr>
        <p:grpSpPr>
          <a:xfrm>
            <a:off x="6278575" y="1112225"/>
            <a:ext cx="1483500" cy="3473400"/>
            <a:chOff x="6278575" y="1116825"/>
            <a:chExt cx="1483500" cy="3473400"/>
          </a:xfrm>
        </p:grpSpPr>
        <p:cxnSp>
          <p:nvCxnSpPr>
            <p:cNvPr id="529" name="Google Shape;529;p61"/>
            <p:cNvCxnSpPr/>
            <p:nvPr/>
          </p:nvCxnSpPr>
          <p:spPr>
            <a:xfrm>
              <a:off x="7020425" y="1116825"/>
              <a:ext cx="0" cy="3473400"/>
            </a:xfrm>
            <a:prstGeom prst="straightConnector1">
              <a:avLst/>
            </a:prstGeom>
            <a:noFill/>
            <a:ln cap="flat" cmpd="sng" w="38100">
              <a:solidFill>
                <a:schemeClr val="accent3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sp>
          <p:nvSpPr>
            <p:cNvPr id="530" name="Google Shape;530;p61"/>
            <p:cNvSpPr/>
            <p:nvPr/>
          </p:nvSpPr>
          <p:spPr>
            <a:xfrm>
              <a:off x="6278575" y="2515700"/>
              <a:ext cx="1483500" cy="1483500"/>
            </a:xfrm>
            <a:prstGeom prst="ellipse">
              <a:avLst/>
            </a:prstGeom>
            <a:noFill/>
            <a:ln cap="flat" cmpd="sng" w="38100">
              <a:solidFill>
                <a:schemeClr val="accent3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531" name="Google Shape;531;p61" title="Screenshot 2025-05-17 at 4.19.23 PM.png"/>
          <p:cNvPicPr preferRelativeResize="0"/>
          <p:nvPr/>
        </p:nvPicPr>
        <p:blipFill rotWithShape="1">
          <a:blip r:embed="rId3">
            <a:alphaModFix/>
          </a:blip>
          <a:srcRect b="0" l="-1607" r="40239" t="0"/>
          <a:stretch/>
        </p:blipFill>
        <p:spPr>
          <a:xfrm>
            <a:off x="6062450" y="1473313"/>
            <a:ext cx="1915750" cy="276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62"/>
          <p:cNvSpPr txBox="1"/>
          <p:nvPr>
            <p:ph type="title"/>
          </p:nvPr>
        </p:nvSpPr>
        <p:spPr>
          <a:xfrm>
            <a:off x="713250" y="539525"/>
            <a:ext cx="7717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XGBOOST Model Results</a:t>
            </a:r>
            <a:endParaRPr/>
          </a:p>
        </p:txBody>
      </p:sp>
      <p:sp>
        <p:nvSpPr>
          <p:cNvPr id="537" name="Google Shape;537;p62"/>
          <p:cNvSpPr txBox="1"/>
          <p:nvPr>
            <p:ph idx="1" type="subTitle"/>
          </p:nvPr>
        </p:nvSpPr>
        <p:spPr>
          <a:xfrm>
            <a:off x="852300" y="1647276"/>
            <a:ext cx="3348600" cy="281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Used historical data to </a:t>
            </a:r>
            <a:r>
              <a:rPr lang="en"/>
              <a:t>forecast</a:t>
            </a:r>
            <a:r>
              <a:rPr lang="en"/>
              <a:t> player win shares.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Some players are projected to be more impactful to their teams than others.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The Figure on the right shows 5 players who are projected to improve the most vs 5 </a:t>
            </a:r>
            <a:r>
              <a:rPr lang="en"/>
              <a:t>players who became worse. </a:t>
            </a:r>
            <a:endParaRPr/>
          </a:p>
        </p:txBody>
      </p:sp>
      <p:sp>
        <p:nvSpPr>
          <p:cNvPr id="538" name="Google Shape;538;p62"/>
          <p:cNvSpPr txBox="1"/>
          <p:nvPr>
            <p:ph idx="2" type="subTitle"/>
          </p:nvPr>
        </p:nvSpPr>
        <p:spPr>
          <a:xfrm>
            <a:off x="852300" y="1215563"/>
            <a:ext cx="3348600" cy="4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Predicted Future WS</a:t>
            </a:r>
            <a:endParaRPr/>
          </a:p>
        </p:txBody>
      </p:sp>
      <p:pic>
        <p:nvPicPr>
          <p:cNvPr id="539" name="Google Shape;539;p62" title="forecast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00900" y="1456800"/>
            <a:ext cx="4126852" cy="246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63"/>
          <p:cNvSpPr txBox="1"/>
          <p:nvPr>
            <p:ph type="title"/>
          </p:nvPr>
        </p:nvSpPr>
        <p:spPr>
          <a:xfrm>
            <a:off x="713250" y="539525"/>
            <a:ext cx="7717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Results</a:t>
            </a:r>
            <a:endParaRPr/>
          </a:p>
        </p:txBody>
      </p:sp>
      <p:sp>
        <p:nvSpPr>
          <p:cNvPr id="545" name="Google Shape;545;p63"/>
          <p:cNvSpPr txBox="1"/>
          <p:nvPr>
            <p:ph idx="3" type="subTitle"/>
          </p:nvPr>
        </p:nvSpPr>
        <p:spPr>
          <a:xfrm>
            <a:off x="852300" y="1885387"/>
            <a:ext cx="3348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Value Over Replacement Player had the most impact in the mode, this is the stat that matter the most when predicting win shares.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6" name="Google Shape;546;p63"/>
          <p:cNvSpPr txBox="1"/>
          <p:nvPr>
            <p:ph idx="4" type="subTitle"/>
          </p:nvPr>
        </p:nvSpPr>
        <p:spPr>
          <a:xfrm>
            <a:off x="852300" y="1282938"/>
            <a:ext cx="3348600" cy="4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Feature importance</a:t>
            </a:r>
            <a:endParaRPr/>
          </a:p>
        </p:txBody>
      </p:sp>
      <p:pic>
        <p:nvPicPr>
          <p:cNvPr id="547" name="Google Shape;547;p63" title="feature importance.png"/>
          <p:cNvPicPr preferRelativeResize="0"/>
          <p:nvPr/>
        </p:nvPicPr>
        <p:blipFill rotWithShape="1">
          <a:blip r:embed="rId3">
            <a:alphaModFix/>
          </a:blip>
          <a:srcRect b="-9206" l="0" r="-9206" t="0"/>
          <a:stretch/>
        </p:blipFill>
        <p:spPr>
          <a:xfrm>
            <a:off x="5452875" y="1242300"/>
            <a:ext cx="2684151" cy="1987574"/>
          </a:xfrm>
          <a:prstGeom prst="rect">
            <a:avLst/>
          </a:prstGeom>
          <a:noFill/>
          <a:ln>
            <a:noFill/>
          </a:ln>
        </p:spPr>
      </p:pic>
      <p:sp>
        <p:nvSpPr>
          <p:cNvPr id="548" name="Google Shape;548;p63"/>
          <p:cNvSpPr txBox="1"/>
          <p:nvPr>
            <p:ph idx="4" type="subTitle"/>
          </p:nvPr>
        </p:nvSpPr>
        <p:spPr>
          <a:xfrm>
            <a:off x="852300" y="2830688"/>
            <a:ext cx="3348600" cy="4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Predicted vs Actual Results</a:t>
            </a:r>
            <a:endParaRPr/>
          </a:p>
        </p:txBody>
      </p:sp>
      <p:sp>
        <p:nvSpPr>
          <p:cNvPr id="549" name="Google Shape;549;p63"/>
          <p:cNvSpPr txBox="1"/>
          <p:nvPr/>
        </p:nvSpPr>
        <p:spPr>
          <a:xfrm>
            <a:off x="988100" y="3346475"/>
            <a:ext cx="319110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The predicted vs actual plot shows a great linear relationship. With some outliers because of star players. </a:t>
            </a:r>
            <a:endParaRPr sz="13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50" name="Google Shape;550;p63" title="predicted vs actual.png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27125" y="3092888"/>
            <a:ext cx="2192201" cy="1378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64"/>
          <p:cNvSpPr txBox="1"/>
          <p:nvPr>
            <p:ph type="title"/>
          </p:nvPr>
        </p:nvSpPr>
        <p:spPr>
          <a:xfrm>
            <a:off x="713250" y="539525"/>
            <a:ext cx="7717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</a:t>
            </a:r>
            <a:endParaRPr/>
          </a:p>
        </p:txBody>
      </p:sp>
      <p:sp>
        <p:nvSpPr>
          <p:cNvPr id="556" name="Google Shape;556;p64"/>
          <p:cNvSpPr txBox="1"/>
          <p:nvPr>
            <p:ph idx="2" type="subTitle"/>
          </p:nvPr>
        </p:nvSpPr>
        <p:spPr>
          <a:xfrm>
            <a:off x="842125" y="1291375"/>
            <a:ext cx="7302600" cy="284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Create a simple software program that allows users to interact with predictions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Account for injuries, Age and other types of variables for predictions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65"/>
          <p:cNvSpPr txBox="1"/>
          <p:nvPr>
            <p:ph type="title"/>
          </p:nvPr>
        </p:nvSpPr>
        <p:spPr>
          <a:xfrm>
            <a:off x="3607800" y="539500"/>
            <a:ext cx="4519200" cy="93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  <p:sp>
        <p:nvSpPr>
          <p:cNvPr id="562" name="Google Shape;562;p65"/>
          <p:cNvSpPr txBox="1"/>
          <p:nvPr>
            <p:ph idx="2" type="subTitle"/>
          </p:nvPr>
        </p:nvSpPr>
        <p:spPr>
          <a:xfrm>
            <a:off x="3724950" y="1727625"/>
            <a:ext cx="4519200" cy="148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DO YOU HAVE ANY QUESTIONS?</a:t>
            </a:r>
            <a:endParaRPr/>
          </a:p>
        </p:txBody>
      </p:sp>
      <p:grpSp>
        <p:nvGrpSpPr>
          <p:cNvPr id="563" name="Google Shape;563;p65"/>
          <p:cNvGrpSpPr/>
          <p:nvPr/>
        </p:nvGrpSpPr>
        <p:grpSpPr>
          <a:xfrm flipH="1">
            <a:off x="-588025" y="1727625"/>
            <a:ext cx="2602500" cy="2602500"/>
            <a:chOff x="7129475" y="1270500"/>
            <a:chExt cx="2602500" cy="2602500"/>
          </a:xfrm>
        </p:grpSpPr>
        <p:sp>
          <p:nvSpPr>
            <p:cNvPr id="564" name="Google Shape;564;p65"/>
            <p:cNvSpPr/>
            <p:nvPr/>
          </p:nvSpPr>
          <p:spPr>
            <a:xfrm>
              <a:off x="7415177" y="2348213"/>
              <a:ext cx="446959" cy="447020"/>
            </a:xfrm>
            <a:custGeom>
              <a:rect b="b" l="l" r="r" t="t"/>
              <a:pathLst>
                <a:path extrusionOk="0" h="24232" w="24232">
                  <a:moveTo>
                    <a:pt x="12152" y="1"/>
                  </a:moveTo>
                  <a:lnTo>
                    <a:pt x="12152" y="1785"/>
                  </a:lnTo>
                  <a:cubicBezTo>
                    <a:pt x="13240" y="1803"/>
                    <a:pt x="14311" y="1964"/>
                    <a:pt x="15346" y="2303"/>
                  </a:cubicBezTo>
                  <a:lnTo>
                    <a:pt x="15899" y="608"/>
                  </a:lnTo>
                  <a:cubicBezTo>
                    <a:pt x="14685" y="215"/>
                    <a:pt x="13436" y="19"/>
                    <a:pt x="12152" y="1"/>
                  </a:cubicBezTo>
                  <a:close/>
                  <a:moveTo>
                    <a:pt x="8423" y="590"/>
                  </a:moveTo>
                  <a:cubicBezTo>
                    <a:pt x="7209" y="982"/>
                    <a:pt x="6067" y="1553"/>
                    <a:pt x="5033" y="2303"/>
                  </a:cubicBezTo>
                  <a:lnTo>
                    <a:pt x="6085" y="3748"/>
                  </a:lnTo>
                  <a:cubicBezTo>
                    <a:pt x="6960" y="3106"/>
                    <a:pt x="7923" y="2624"/>
                    <a:pt x="8958" y="2285"/>
                  </a:cubicBezTo>
                  <a:lnTo>
                    <a:pt x="8423" y="590"/>
                  </a:lnTo>
                  <a:close/>
                  <a:moveTo>
                    <a:pt x="19271" y="2338"/>
                  </a:moveTo>
                  <a:lnTo>
                    <a:pt x="18218" y="3784"/>
                  </a:lnTo>
                  <a:cubicBezTo>
                    <a:pt x="19093" y="4426"/>
                    <a:pt x="19860" y="5193"/>
                    <a:pt x="20502" y="6067"/>
                  </a:cubicBezTo>
                  <a:lnTo>
                    <a:pt x="21947" y="5033"/>
                  </a:lnTo>
                  <a:cubicBezTo>
                    <a:pt x="21198" y="3998"/>
                    <a:pt x="20288" y="3088"/>
                    <a:pt x="19271" y="2338"/>
                  </a:cubicBezTo>
                  <a:close/>
                  <a:moveTo>
                    <a:pt x="2338" y="4961"/>
                  </a:moveTo>
                  <a:cubicBezTo>
                    <a:pt x="1589" y="5996"/>
                    <a:pt x="1000" y="7138"/>
                    <a:pt x="608" y="8333"/>
                  </a:cubicBezTo>
                  <a:lnTo>
                    <a:pt x="2303" y="8887"/>
                  </a:lnTo>
                  <a:cubicBezTo>
                    <a:pt x="2642" y="7870"/>
                    <a:pt x="3141" y="6906"/>
                    <a:pt x="3784" y="6014"/>
                  </a:cubicBezTo>
                  <a:lnTo>
                    <a:pt x="2338" y="4961"/>
                  </a:lnTo>
                  <a:close/>
                  <a:moveTo>
                    <a:pt x="23660" y="8405"/>
                  </a:moveTo>
                  <a:lnTo>
                    <a:pt x="21965" y="8958"/>
                  </a:lnTo>
                  <a:cubicBezTo>
                    <a:pt x="22286" y="9975"/>
                    <a:pt x="22447" y="11046"/>
                    <a:pt x="22447" y="12116"/>
                  </a:cubicBezTo>
                  <a:lnTo>
                    <a:pt x="22447" y="12152"/>
                  </a:lnTo>
                  <a:lnTo>
                    <a:pt x="24231" y="12116"/>
                  </a:lnTo>
                  <a:cubicBezTo>
                    <a:pt x="24231" y="10849"/>
                    <a:pt x="24035" y="9600"/>
                    <a:pt x="23660" y="8405"/>
                  </a:cubicBezTo>
                  <a:close/>
                  <a:moveTo>
                    <a:pt x="1" y="12080"/>
                  </a:moveTo>
                  <a:lnTo>
                    <a:pt x="1" y="12116"/>
                  </a:lnTo>
                  <a:cubicBezTo>
                    <a:pt x="1" y="13401"/>
                    <a:pt x="197" y="14668"/>
                    <a:pt x="590" y="15863"/>
                  </a:cubicBezTo>
                  <a:lnTo>
                    <a:pt x="2303" y="15310"/>
                  </a:lnTo>
                  <a:cubicBezTo>
                    <a:pt x="1964" y="14293"/>
                    <a:pt x="1785" y="13222"/>
                    <a:pt x="1785" y="12116"/>
                  </a:cubicBezTo>
                  <a:lnTo>
                    <a:pt x="1785" y="12080"/>
                  </a:lnTo>
                  <a:close/>
                  <a:moveTo>
                    <a:pt x="21947" y="15328"/>
                  </a:moveTo>
                  <a:cubicBezTo>
                    <a:pt x="21608" y="16363"/>
                    <a:pt x="21109" y="17326"/>
                    <a:pt x="20466" y="18200"/>
                  </a:cubicBezTo>
                  <a:lnTo>
                    <a:pt x="21912" y="19253"/>
                  </a:lnTo>
                  <a:cubicBezTo>
                    <a:pt x="22661" y="18236"/>
                    <a:pt x="23250" y="17094"/>
                    <a:pt x="23642" y="15881"/>
                  </a:cubicBezTo>
                  <a:lnTo>
                    <a:pt x="21947" y="15328"/>
                  </a:lnTo>
                  <a:close/>
                  <a:moveTo>
                    <a:pt x="3766" y="18200"/>
                  </a:moveTo>
                  <a:lnTo>
                    <a:pt x="2320" y="19235"/>
                  </a:lnTo>
                  <a:cubicBezTo>
                    <a:pt x="3070" y="20270"/>
                    <a:pt x="3962" y="21180"/>
                    <a:pt x="4997" y="21930"/>
                  </a:cubicBezTo>
                  <a:lnTo>
                    <a:pt x="6050" y="20484"/>
                  </a:lnTo>
                  <a:cubicBezTo>
                    <a:pt x="5175" y="19842"/>
                    <a:pt x="4408" y="19075"/>
                    <a:pt x="3766" y="18200"/>
                  </a:cubicBezTo>
                  <a:close/>
                  <a:moveTo>
                    <a:pt x="18183" y="20484"/>
                  </a:moveTo>
                  <a:cubicBezTo>
                    <a:pt x="17308" y="21127"/>
                    <a:pt x="16327" y="21626"/>
                    <a:pt x="15310" y="21947"/>
                  </a:cubicBezTo>
                  <a:lnTo>
                    <a:pt x="15845" y="23660"/>
                  </a:lnTo>
                  <a:cubicBezTo>
                    <a:pt x="17059" y="23268"/>
                    <a:pt x="18200" y="22679"/>
                    <a:pt x="19235" y="21930"/>
                  </a:cubicBezTo>
                  <a:lnTo>
                    <a:pt x="18183" y="20484"/>
                  </a:lnTo>
                  <a:close/>
                  <a:moveTo>
                    <a:pt x="8922" y="21947"/>
                  </a:moveTo>
                  <a:lnTo>
                    <a:pt x="8369" y="23642"/>
                  </a:lnTo>
                  <a:cubicBezTo>
                    <a:pt x="9582" y="24035"/>
                    <a:pt x="10831" y="24231"/>
                    <a:pt x="12116" y="24231"/>
                  </a:cubicBezTo>
                  <a:lnTo>
                    <a:pt x="12116" y="22447"/>
                  </a:lnTo>
                  <a:cubicBezTo>
                    <a:pt x="11028" y="22447"/>
                    <a:pt x="9939" y="22286"/>
                    <a:pt x="8922" y="2194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65"/>
            <p:cNvSpPr/>
            <p:nvPr/>
          </p:nvSpPr>
          <p:spPr>
            <a:xfrm rot="5400000">
              <a:off x="7129475" y="1270500"/>
              <a:ext cx="2602500" cy="2602500"/>
            </a:xfrm>
            <a:prstGeom prst="pie">
              <a:avLst>
                <a:gd fmla="val 0" name="adj1"/>
                <a:gd fmla="val 10800087" name="adj2"/>
              </a:avLst>
            </a:prstGeom>
            <a:noFill/>
            <a:ln cap="flat" cmpd="sng" w="381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65"/>
            <p:cNvSpPr/>
            <p:nvPr/>
          </p:nvSpPr>
          <p:spPr>
            <a:xfrm>
              <a:off x="7661825" y="2348250"/>
              <a:ext cx="768900" cy="447000"/>
            </a:xfrm>
            <a:prstGeom prst="rect">
              <a:avLst/>
            </a:prstGeom>
            <a:noFill/>
            <a:ln cap="flat" cmpd="sng" w="381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7" name="Google Shape;567;p65"/>
          <p:cNvGrpSpPr/>
          <p:nvPr/>
        </p:nvGrpSpPr>
        <p:grpSpPr>
          <a:xfrm>
            <a:off x="470525" y="766750"/>
            <a:ext cx="3114095" cy="485400"/>
            <a:chOff x="470525" y="766750"/>
            <a:chExt cx="3114095" cy="485400"/>
          </a:xfrm>
        </p:grpSpPr>
        <p:sp>
          <p:nvSpPr>
            <p:cNvPr id="568" name="Google Shape;568;p65"/>
            <p:cNvSpPr/>
            <p:nvPr/>
          </p:nvSpPr>
          <p:spPr>
            <a:xfrm>
              <a:off x="470525" y="766750"/>
              <a:ext cx="485400" cy="485400"/>
            </a:xfrm>
            <a:prstGeom prst="ellipse">
              <a:avLst/>
            </a:prstGeom>
            <a:solidFill>
              <a:schemeClr val="dk1"/>
            </a:solidFill>
            <a:ln cap="flat" cmpd="sng" w="381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69" name="Google Shape;569;p65"/>
            <p:cNvGrpSpPr/>
            <p:nvPr/>
          </p:nvGrpSpPr>
          <p:grpSpPr>
            <a:xfrm>
              <a:off x="3184544" y="809409"/>
              <a:ext cx="400076" cy="400103"/>
              <a:chOff x="3365800" y="1183425"/>
              <a:chExt cx="261300" cy="261300"/>
            </a:xfrm>
          </p:grpSpPr>
          <p:cxnSp>
            <p:nvCxnSpPr>
              <p:cNvPr id="570" name="Google Shape;570;p65"/>
              <p:cNvCxnSpPr/>
              <p:nvPr/>
            </p:nvCxnSpPr>
            <p:spPr>
              <a:xfrm>
                <a:off x="3365800" y="1183425"/>
                <a:ext cx="261300" cy="26130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71" name="Google Shape;571;p65"/>
              <p:cNvCxnSpPr/>
              <p:nvPr/>
            </p:nvCxnSpPr>
            <p:spPr>
              <a:xfrm flipH="1">
                <a:off x="3365800" y="1183425"/>
                <a:ext cx="261300" cy="26130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cxnSp>
          <p:nvCxnSpPr>
            <p:cNvPr id="572" name="Google Shape;572;p65"/>
            <p:cNvCxnSpPr>
              <a:stCxn id="568" idx="6"/>
            </p:cNvCxnSpPr>
            <p:nvPr/>
          </p:nvCxnSpPr>
          <p:spPr>
            <a:xfrm>
              <a:off x="955925" y="1009450"/>
              <a:ext cx="2425200" cy="0"/>
            </a:xfrm>
            <a:prstGeom prst="straightConnector1">
              <a:avLst/>
            </a:prstGeom>
            <a:noFill/>
            <a:ln cap="flat" cmpd="sng" w="38100">
              <a:solidFill>
                <a:schemeClr val="accent1"/>
              </a:solidFill>
              <a:prstDash val="dash"/>
              <a:round/>
              <a:headEnd len="med" w="med" type="none"/>
              <a:tailEnd len="med" w="med" type="none"/>
            </a:ln>
          </p:spPr>
        </p:cxnSp>
      </p:grpSp>
      <p:sp>
        <p:nvSpPr>
          <p:cNvPr id="573" name="Google Shape;573;p65"/>
          <p:cNvSpPr/>
          <p:nvPr/>
        </p:nvSpPr>
        <p:spPr>
          <a:xfrm>
            <a:off x="3564250" y="3461225"/>
            <a:ext cx="4680000" cy="651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5F8195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Basketball Training Center by Slidesgo">
  <a:themeElements>
    <a:clrScheme name="Simple Light">
      <a:dk1>
        <a:srgbClr val="242841"/>
      </a:dk1>
      <a:lt1>
        <a:srgbClr val="FFFFFF"/>
      </a:lt1>
      <a:dk2>
        <a:srgbClr val="FFFFFF"/>
      </a:dk2>
      <a:lt2>
        <a:srgbClr val="FFFFFF"/>
      </a:lt2>
      <a:accent1>
        <a:srgbClr val="E95E24"/>
      </a:accent1>
      <a:accent2>
        <a:srgbClr val="F9A350"/>
      </a:accent2>
      <a:accent3>
        <a:srgbClr val="777D99"/>
      </a:accent3>
      <a:accent4>
        <a:srgbClr val="FCC600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