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4680" cy="5668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4680" cy="5668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620000" y="216000"/>
            <a:ext cx="8098920" cy="172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/>
            <a:r>
              <a:rPr b="1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Statistical Framework for Semantic         Similarity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Searching on Biological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584000" y="1440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Authors: Dr. Prashanti Manda, Assistent Professor UNCG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Multiple linear regression-Results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0" name="Table 2"/>
          <p:cNvGraphicFramePr/>
          <p:nvPr/>
        </p:nvGraphicFramePr>
        <p:xfrm>
          <a:off x="1620000" y="1368000"/>
          <a:ext cx="3995640" cy="3255480"/>
        </p:xfrm>
        <a:graphic>
          <a:graphicData uri="http://schemas.openxmlformats.org/drawingml/2006/table">
            <a:tbl>
              <a:tblPr/>
              <a:tblGrid>
                <a:gridCol w="2666160"/>
                <a:gridCol w="1329840"/>
              </a:tblGrid>
              <a:tr h="344880">
                <a:tc gridSpan="2"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         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OLS results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4488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 squared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488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gene, taxon, avg score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65720">
                <a:tc>
                  <a:txBody>
                    <a:bodyPr lIns="90000" rIns="90000"/>
                    <a:p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loggene&amp;taxon,  avg score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8760">
                <a:tc>
                  <a:txBody>
                    <a:bodyPr lIns="90000" rIns="90000"/>
                    <a:p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log all 3 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979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Boxcox gene&amp;taxon, avg 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8760">
                <a:tc>
                  <a:txBody>
                    <a:bodyPr lIns="90000" rIns="90000"/>
                    <a:p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boxcox all 3  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Table 3"/>
          <p:cNvGraphicFramePr/>
          <p:nvPr/>
        </p:nvGraphicFramePr>
        <p:xfrm>
          <a:off x="5845320" y="1404720"/>
          <a:ext cx="3996360" cy="3270600"/>
        </p:xfrm>
        <a:graphic>
          <a:graphicData uri="http://schemas.openxmlformats.org/drawingml/2006/table">
            <a:tbl>
              <a:tblPr/>
              <a:tblGrid>
                <a:gridCol w="2666520"/>
                <a:gridCol w="1330200"/>
              </a:tblGrid>
              <a:tr h="347040">
                <a:tc gridSpan="2"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         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WLS results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470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 squared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0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gene, taxon, avg score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6788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loggene&amp;taxon,  avg score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09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log all 3 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01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Boxcox gene&amp;taxon, avg 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05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boxcox all 3  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620000" y="179640"/>
            <a:ext cx="8098920" cy="100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-WLS boxcox all-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3168000" y="1391760"/>
            <a:ext cx="4931280" cy="328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620000" y="179640"/>
            <a:ext cx="8098920" cy="100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-WLS boxcox all-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 rot="15600">
            <a:off x="1577160" y="1448640"/>
            <a:ext cx="4397040" cy="29307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5544000" y="1487880"/>
            <a:ext cx="4462920" cy="297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620000" y="179640"/>
            <a:ext cx="8098920" cy="100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-WLS log gene size, taxon size-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3203640" y="1368000"/>
            <a:ext cx="4931280" cy="328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620000" y="179640"/>
            <a:ext cx="8098920" cy="100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-WLS log gene size, taxon size-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475640" y="1319760"/>
            <a:ext cx="4499280" cy="299916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5544000" y="1338840"/>
            <a:ext cx="4542480" cy="302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620000" y="179640"/>
            <a:ext cx="8098920" cy="100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Best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-WLS log all-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3203640" y="1368000"/>
            <a:ext cx="4931280" cy="328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620000" y="179640"/>
            <a:ext cx="8098920" cy="100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Best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-WLS log all-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440000" y="1440000"/>
            <a:ext cx="4534920" cy="302292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5544000" y="1440000"/>
            <a:ext cx="4534920" cy="302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620000" y="179640"/>
            <a:ext cx="8098920" cy="100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Methods to analyze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-computing z value and p value-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6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Formula used for z value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6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 = (observed value – predicted value)/standard deviation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6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const = -2.903170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6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coefficient taxonLog = 0.252263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6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coefficient geneLog = 0.378430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612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6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Formula used for p value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6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 = 1 – exp(-e…….)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Purpose of the research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612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6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the main idea of the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6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Semantic similarity 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Semantic similarity intro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6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~12,000,000 rows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6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Taxon profiles along with their sizes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6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 profiles along with their sizes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6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each pair Taxon profile size-Gene profile size, their Overall Similarity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6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used Random Simulated data and Real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7" name="Table 2"/>
          <p:cNvGraphicFramePr/>
          <p:nvPr/>
        </p:nvGraphicFramePr>
        <p:xfrm>
          <a:off x="1620000" y="1368000"/>
          <a:ext cx="8099640" cy="2143440"/>
        </p:xfrm>
        <a:graphic>
          <a:graphicData uri="http://schemas.openxmlformats.org/drawingml/2006/table">
            <a:tbl>
              <a:tblPr/>
              <a:tblGrid>
                <a:gridCol w="1012320"/>
                <a:gridCol w="1012320"/>
                <a:gridCol w="1012320"/>
                <a:gridCol w="1012320"/>
                <a:gridCol w="1012320"/>
                <a:gridCol w="1012320"/>
                <a:gridCol w="1012320"/>
                <a:gridCol w="1013760"/>
              </a:tblGrid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620000" y="179640"/>
            <a:ext cx="8098920" cy="100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manipulation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-average similarity scores-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6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each pair (gene size, taxon size) we computed the average score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6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Why? - in order to manipulate data easily and have clearer view of how the data looks; multiple pairs genes and taxons with same profile sizes have same similarity scores.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612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620000" y="179640"/>
            <a:ext cx="8098920" cy="100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manipulation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-log &amp; box cox transformation-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612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6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 all 3 fields, we applied: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6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 transformations.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6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Why? - get all values into certain intervals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612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6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Box Cox - power transformation.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6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Why? - useful data transformation technique used to stabilize variance, make the data more normal distribution-like.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612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Methods to analyze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6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Multiple linear regression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6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Dependent fields: Average similarity score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6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Independent field: Taxon profile size, Gene profile size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6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approaches: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6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OLS (ordinary least squares)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6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WLS (weighted least squares)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Methods to analyze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612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612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6920">
              <a:lnSpc>
                <a:spcPct val="100000"/>
              </a:lnSpc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(5 versions)</a:t>
            </a:r>
            <a:r>
              <a:rPr b="0" lang="en-US" sz="18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Line 3"/>
          <p:cNvSpPr/>
          <p:nvPr/>
        </p:nvSpPr>
        <p:spPr>
          <a:xfrm flipV="1">
            <a:off x="4464000" y="1584000"/>
            <a:ext cx="50400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4"/>
          <p:cNvSpPr/>
          <p:nvPr/>
        </p:nvSpPr>
        <p:spPr>
          <a:xfrm flipV="1">
            <a:off x="4536000" y="2232000"/>
            <a:ext cx="648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5"/>
          <p:cNvSpPr/>
          <p:nvPr/>
        </p:nvSpPr>
        <p:spPr>
          <a:xfrm>
            <a:off x="4464000" y="2592000"/>
            <a:ext cx="864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6"/>
          <p:cNvSpPr/>
          <p:nvPr/>
        </p:nvSpPr>
        <p:spPr>
          <a:xfrm>
            <a:off x="4392000" y="2664000"/>
            <a:ext cx="72000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7"/>
          <p:cNvSpPr/>
          <p:nvPr/>
        </p:nvSpPr>
        <p:spPr>
          <a:xfrm>
            <a:off x="4320000" y="2736000"/>
            <a:ext cx="360000" cy="144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8"/>
          <p:cNvSpPr/>
          <p:nvPr/>
        </p:nvSpPr>
        <p:spPr>
          <a:xfrm>
            <a:off x="4968000" y="1224000"/>
            <a:ext cx="395892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 size, Taxon size, avg sem similarity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9"/>
          <p:cNvSpPr/>
          <p:nvPr/>
        </p:nvSpPr>
        <p:spPr>
          <a:xfrm>
            <a:off x="5256000" y="2016000"/>
            <a:ext cx="4462920" cy="5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 Gene size, Log Taxon size, avg sem similarity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10"/>
          <p:cNvSpPr/>
          <p:nvPr/>
        </p:nvSpPr>
        <p:spPr>
          <a:xfrm>
            <a:off x="5400000" y="2664000"/>
            <a:ext cx="4390920" cy="2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 Gene size, Log Taxon size, Log avg sem similarity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11"/>
          <p:cNvSpPr/>
          <p:nvPr/>
        </p:nvSpPr>
        <p:spPr>
          <a:xfrm>
            <a:off x="5184000" y="3384000"/>
            <a:ext cx="4678920" cy="2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box cox Gene size, box cox Taxon size, avg sem similarity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12"/>
          <p:cNvSpPr/>
          <p:nvPr/>
        </p:nvSpPr>
        <p:spPr>
          <a:xfrm>
            <a:off x="4824000" y="4104000"/>
            <a:ext cx="4966920" cy="2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box cox Gene size, box cox Taxon size, box cox avg sem similarity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13"/>
          <p:cNvSpPr/>
          <p:nvPr/>
        </p:nvSpPr>
        <p:spPr>
          <a:xfrm>
            <a:off x="2088000" y="2520000"/>
            <a:ext cx="790920" cy="2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14"/>
          <p:cNvSpPr/>
          <p:nvPr/>
        </p:nvSpPr>
        <p:spPr>
          <a:xfrm>
            <a:off x="2088000" y="2520000"/>
            <a:ext cx="790920" cy="2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15"/>
          <p:cNvSpPr/>
          <p:nvPr/>
        </p:nvSpPr>
        <p:spPr>
          <a:xfrm>
            <a:off x="2088000" y="2088000"/>
            <a:ext cx="790920" cy="2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LibreOffice/5.3.1.2$Linux_X86_64 LibreOffice_project/30m0$Build-2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2018-09-26T22:30:42Z</dcterms:created>
  <dc:creator/>
  <dc:description/>
  <dc:language>en-US</dc:language>
  <cp:lastModifiedBy/>
  <dcterms:modified xsi:type="dcterms:W3CDTF">2018-09-27T10:05:28Z</dcterms:modified>
  <cp:revision>15</cp:revision>
  <dc:subject/>
  <dc:title>DNA</dc:title>
</cp:coreProperties>
</file>