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0" r:id="rId8"/>
    <p:sldId id="262" r:id="rId9"/>
    <p:sldId id="263" r:id="rId10"/>
    <p:sldId id="261" r:id="rId11"/>
    <p:sldId id="264" r:id="rId12"/>
    <p:sldId id="268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sy Oduor" userId="53b86eacca7b268f" providerId="LiveId" clId="{0A5503F9-5769-4F0F-968B-242FD498A117}"/>
    <pc:docChg chg="undo custSel addSld delSld modSld sldOrd">
      <pc:chgData name="Daisy Oduor" userId="53b86eacca7b268f" providerId="LiveId" clId="{0A5503F9-5769-4F0F-968B-242FD498A117}" dt="2024-10-14T03:31:12.108" v="1665" actId="113"/>
      <pc:docMkLst>
        <pc:docMk/>
      </pc:docMkLst>
      <pc:sldChg chg="modSp mod">
        <pc:chgData name="Daisy Oduor" userId="53b86eacca7b268f" providerId="LiveId" clId="{0A5503F9-5769-4F0F-968B-242FD498A117}" dt="2024-10-14T03:13:00.172" v="1505" actId="20577"/>
        <pc:sldMkLst>
          <pc:docMk/>
          <pc:sldMk cId="3632854655" sldId="257"/>
        </pc:sldMkLst>
        <pc:spChg chg="mod">
          <ac:chgData name="Daisy Oduor" userId="53b86eacca7b268f" providerId="LiveId" clId="{0A5503F9-5769-4F0F-968B-242FD498A117}" dt="2024-10-14T01:51:43.839" v="115" actId="122"/>
          <ac:spMkLst>
            <pc:docMk/>
            <pc:sldMk cId="3632854655" sldId="257"/>
            <ac:spMk id="2" creationId="{78E5285C-0A27-F001-8169-E0262BCB65D7}"/>
          </ac:spMkLst>
        </pc:spChg>
        <pc:spChg chg="mod">
          <ac:chgData name="Daisy Oduor" userId="53b86eacca7b268f" providerId="LiveId" clId="{0A5503F9-5769-4F0F-968B-242FD498A117}" dt="2024-10-14T03:13:00.172" v="1505" actId="20577"/>
          <ac:spMkLst>
            <pc:docMk/>
            <pc:sldMk cId="3632854655" sldId="257"/>
            <ac:spMk id="3" creationId="{93CB8FCE-9EB6-1713-ACC6-139C2AC13B2C}"/>
          </ac:spMkLst>
        </pc:spChg>
      </pc:sldChg>
      <pc:sldChg chg="modSp new mod">
        <pc:chgData name="Daisy Oduor" userId="53b86eacca7b268f" providerId="LiveId" clId="{0A5503F9-5769-4F0F-968B-242FD498A117}" dt="2024-10-14T03:12:36.516" v="1488" actId="20577"/>
        <pc:sldMkLst>
          <pc:docMk/>
          <pc:sldMk cId="3879401953" sldId="258"/>
        </pc:sldMkLst>
        <pc:spChg chg="mod">
          <ac:chgData name="Daisy Oduor" userId="53b86eacca7b268f" providerId="LiveId" clId="{0A5503F9-5769-4F0F-968B-242FD498A117}" dt="2024-10-14T03:12:36.516" v="1488" actId="20577"/>
          <ac:spMkLst>
            <pc:docMk/>
            <pc:sldMk cId="3879401953" sldId="258"/>
            <ac:spMk id="2" creationId="{ECA9D734-3E6B-31F0-7156-E4FAF540E285}"/>
          </ac:spMkLst>
        </pc:spChg>
        <pc:spChg chg="mod">
          <ac:chgData name="Daisy Oduor" userId="53b86eacca7b268f" providerId="LiveId" clId="{0A5503F9-5769-4F0F-968B-242FD498A117}" dt="2024-10-14T03:12:13.418" v="1472" actId="2710"/>
          <ac:spMkLst>
            <pc:docMk/>
            <pc:sldMk cId="3879401953" sldId="258"/>
            <ac:spMk id="3" creationId="{7504202F-9E52-B118-EC6C-93237323538C}"/>
          </ac:spMkLst>
        </pc:spChg>
      </pc:sldChg>
      <pc:sldChg chg="modSp new mod">
        <pc:chgData name="Daisy Oduor" userId="53b86eacca7b268f" providerId="LiveId" clId="{0A5503F9-5769-4F0F-968B-242FD498A117}" dt="2024-10-14T03:30:36.522" v="1633" actId="5793"/>
        <pc:sldMkLst>
          <pc:docMk/>
          <pc:sldMk cId="3192420862" sldId="259"/>
        </pc:sldMkLst>
        <pc:spChg chg="mod">
          <ac:chgData name="Daisy Oduor" userId="53b86eacca7b268f" providerId="LiveId" clId="{0A5503F9-5769-4F0F-968B-242FD498A117}" dt="2024-10-14T02:43:27.879" v="521" actId="113"/>
          <ac:spMkLst>
            <pc:docMk/>
            <pc:sldMk cId="3192420862" sldId="259"/>
            <ac:spMk id="2" creationId="{90FCA1B8-72EF-CDDD-F729-DF14462B30B8}"/>
          </ac:spMkLst>
        </pc:spChg>
        <pc:spChg chg="mod">
          <ac:chgData name="Daisy Oduor" userId="53b86eacca7b268f" providerId="LiveId" clId="{0A5503F9-5769-4F0F-968B-242FD498A117}" dt="2024-10-14T03:30:36.522" v="1633" actId="5793"/>
          <ac:spMkLst>
            <pc:docMk/>
            <pc:sldMk cId="3192420862" sldId="259"/>
            <ac:spMk id="3" creationId="{F6A0AB9F-497A-3F8E-E032-70F27CEE0289}"/>
          </ac:spMkLst>
        </pc:spChg>
      </pc:sldChg>
      <pc:sldChg chg="delSp modSp new mod">
        <pc:chgData name="Daisy Oduor" userId="53b86eacca7b268f" providerId="LiveId" clId="{0A5503F9-5769-4F0F-968B-242FD498A117}" dt="2024-10-14T02:28:29.695" v="290" actId="1076"/>
        <pc:sldMkLst>
          <pc:docMk/>
          <pc:sldMk cId="2341806452" sldId="260"/>
        </pc:sldMkLst>
        <pc:spChg chg="mod">
          <ac:chgData name="Daisy Oduor" userId="53b86eacca7b268f" providerId="LiveId" clId="{0A5503F9-5769-4F0F-968B-242FD498A117}" dt="2024-10-14T02:28:29.695" v="290" actId="1076"/>
          <ac:spMkLst>
            <pc:docMk/>
            <pc:sldMk cId="2341806452" sldId="260"/>
            <ac:spMk id="2" creationId="{A99BFA81-A700-16CF-8C2E-7DC850965AE2}"/>
          </ac:spMkLst>
        </pc:spChg>
        <pc:spChg chg="del">
          <ac:chgData name="Daisy Oduor" userId="53b86eacca7b268f" providerId="LiveId" clId="{0A5503F9-5769-4F0F-968B-242FD498A117}" dt="2024-10-14T02:28:12.877" v="287" actId="478"/>
          <ac:spMkLst>
            <pc:docMk/>
            <pc:sldMk cId="2341806452" sldId="260"/>
            <ac:spMk id="3" creationId="{8D038AE9-3282-ED53-4291-CA2A6BDABD6B}"/>
          </ac:spMkLst>
        </pc:spChg>
      </pc:sldChg>
      <pc:sldChg chg="addSp modSp new mod">
        <pc:chgData name="Daisy Oduor" userId="53b86eacca7b268f" providerId="LiveId" clId="{0A5503F9-5769-4F0F-968B-242FD498A117}" dt="2024-10-14T02:42:54.316" v="518" actId="122"/>
        <pc:sldMkLst>
          <pc:docMk/>
          <pc:sldMk cId="1555559474" sldId="261"/>
        </pc:sldMkLst>
        <pc:spChg chg="mod">
          <ac:chgData name="Daisy Oduor" userId="53b86eacca7b268f" providerId="LiveId" clId="{0A5503F9-5769-4F0F-968B-242FD498A117}" dt="2024-10-14T02:42:54.316" v="518" actId="122"/>
          <ac:spMkLst>
            <pc:docMk/>
            <pc:sldMk cId="1555559474" sldId="261"/>
            <ac:spMk id="2" creationId="{196580D6-0508-F892-44FC-5F73D05D5CFF}"/>
          </ac:spMkLst>
        </pc:spChg>
        <pc:graphicFrameChg chg="add mod">
          <ac:chgData name="Daisy Oduor" userId="53b86eacca7b268f" providerId="LiveId" clId="{0A5503F9-5769-4F0F-968B-242FD498A117}" dt="2024-10-14T02:42:27.205" v="514"/>
          <ac:graphicFrameMkLst>
            <pc:docMk/>
            <pc:sldMk cId="1555559474" sldId="261"/>
            <ac:graphicFrameMk id="4" creationId="{4426EEE9-C8A2-B9FA-1B1C-4CBB04194F70}"/>
          </ac:graphicFrameMkLst>
        </pc:graphicFrameChg>
      </pc:sldChg>
      <pc:sldChg chg="addSp delSp modSp new mod">
        <pc:chgData name="Daisy Oduor" userId="53b86eacca7b268f" providerId="LiveId" clId="{0A5503F9-5769-4F0F-968B-242FD498A117}" dt="2024-10-14T02:43:04.600" v="519" actId="122"/>
        <pc:sldMkLst>
          <pc:docMk/>
          <pc:sldMk cId="2771563904" sldId="262"/>
        </pc:sldMkLst>
        <pc:spChg chg="mod">
          <ac:chgData name="Daisy Oduor" userId="53b86eacca7b268f" providerId="LiveId" clId="{0A5503F9-5769-4F0F-968B-242FD498A117}" dt="2024-10-14T02:43:04.600" v="519" actId="122"/>
          <ac:spMkLst>
            <pc:docMk/>
            <pc:sldMk cId="2771563904" sldId="262"/>
            <ac:spMk id="2" creationId="{13BF4A89-7C6B-A2C3-1DF0-1CB6CE930A34}"/>
          </ac:spMkLst>
        </pc:spChg>
        <pc:spChg chg="del">
          <ac:chgData name="Daisy Oduor" userId="53b86eacca7b268f" providerId="LiveId" clId="{0A5503F9-5769-4F0F-968B-242FD498A117}" dt="2024-10-14T02:31:50.850" v="355"/>
          <ac:spMkLst>
            <pc:docMk/>
            <pc:sldMk cId="2771563904" sldId="262"/>
            <ac:spMk id="3" creationId="{A8605978-61AF-48B7-8EDA-ABABB781491C}"/>
          </ac:spMkLst>
        </pc:spChg>
        <pc:spChg chg="add del mod">
          <ac:chgData name="Daisy Oduor" userId="53b86eacca7b268f" providerId="LiveId" clId="{0A5503F9-5769-4F0F-968B-242FD498A117}" dt="2024-10-14T02:33:58.965" v="362"/>
          <ac:spMkLst>
            <pc:docMk/>
            <pc:sldMk cId="2771563904" sldId="262"/>
            <ac:spMk id="6" creationId="{C1D80BD1-0CB5-3F29-BFCC-E5CA878084D9}"/>
          </ac:spMkLst>
        </pc:spChg>
        <pc:graphicFrameChg chg="add del mod">
          <ac:chgData name="Daisy Oduor" userId="53b86eacca7b268f" providerId="LiveId" clId="{0A5503F9-5769-4F0F-968B-242FD498A117}" dt="2024-10-14T02:32:13.096" v="360" actId="478"/>
          <ac:graphicFrameMkLst>
            <pc:docMk/>
            <pc:sldMk cId="2771563904" sldId="262"/>
            <ac:graphicFrameMk id="4" creationId="{885523C0-1451-585F-C03C-0A422F65415B}"/>
          </ac:graphicFrameMkLst>
        </pc:graphicFrameChg>
        <pc:graphicFrameChg chg="add mod">
          <ac:chgData name="Daisy Oduor" userId="53b86eacca7b268f" providerId="LiveId" clId="{0A5503F9-5769-4F0F-968B-242FD498A117}" dt="2024-10-14T02:34:12.657" v="365" actId="14100"/>
          <ac:graphicFrameMkLst>
            <pc:docMk/>
            <pc:sldMk cId="2771563904" sldId="262"/>
            <ac:graphicFrameMk id="7" creationId="{885523C0-1451-585F-C03C-0A422F65415B}"/>
          </ac:graphicFrameMkLst>
        </pc:graphicFrameChg>
      </pc:sldChg>
      <pc:sldChg chg="addSp delSp modSp new mod ord">
        <pc:chgData name="Daisy Oduor" userId="53b86eacca7b268f" providerId="LiveId" clId="{0A5503F9-5769-4F0F-968B-242FD498A117}" dt="2024-10-14T02:46:23.497" v="603" actId="20577"/>
        <pc:sldMkLst>
          <pc:docMk/>
          <pc:sldMk cId="3420825733" sldId="263"/>
        </pc:sldMkLst>
        <pc:spChg chg="mod">
          <ac:chgData name="Daisy Oduor" userId="53b86eacca7b268f" providerId="LiveId" clId="{0A5503F9-5769-4F0F-968B-242FD498A117}" dt="2024-10-14T02:46:23.497" v="603" actId="20577"/>
          <ac:spMkLst>
            <pc:docMk/>
            <pc:sldMk cId="3420825733" sldId="263"/>
            <ac:spMk id="2" creationId="{32C471FD-62DA-FCB3-9AA7-C3C037D34A13}"/>
          </ac:spMkLst>
        </pc:spChg>
        <pc:spChg chg="add del">
          <ac:chgData name="Daisy Oduor" userId="53b86eacca7b268f" providerId="LiveId" clId="{0A5503F9-5769-4F0F-968B-242FD498A117}" dt="2024-10-14T02:38:06.939" v="430"/>
          <ac:spMkLst>
            <pc:docMk/>
            <pc:sldMk cId="3420825733" sldId="263"/>
            <ac:spMk id="3" creationId="{04C481D4-542F-C17A-0BE5-A3263513EB15}"/>
          </ac:spMkLst>
        </pc:spChg>
        <pc:graphicFrameChg chg="add mod">
          <ac:chgData name="Daisy Oduor" userId="53b86eacca7b268f" providerId="LiveId" clId="{0A5503F9-5769-4F0F-968B-242FD498A117}" dt="2024-10-14T02:38:08.903" v="433"/>
          <ac:graphicFrameMkLst>
            <pc:docMk/>
            <pc:sldMk cId="3420825733" sldId="263"/>
            <ac:graphicFrameMk id="4" creationId="{4AFCC97B-3612-AA99-E4E1-A2A0ADA7C005}"/>
          </ac:graphicFrameMkLst>
        </pc:graphicFrameChg>
        <pc:graphicFrameChg chg="add mod">
          <ac:chgData name="Daisy Oduor" userId="53b86eacca7b268f" providerId="LiveId" clId="{0A5503F9-5769-4F0F-968B-242FD498A117}" dt="2024-10-14T02:38:06.939" v="430"/>
          <ac:graphicFrameMkLst>
            <pc:docMk/>
            <pc:sldMk cId="3420825733" sldId="263"/>
            <ac:graphicFrameMk id="5" creationId="{4AFCC97B-3612-AA99-E4E1-A2A0ADA7C005}"/>
          </ac:graphicFrameMkLst>
        </pc:graphicFrameChg>
        <pc:graphicFrameChg chg="add mod">
          <ac:chgData name="Daisy Oduor" userId="53b86eacca7b268f" providerId="LiveId" clId="{0A5503F9-5769-4F0F-968B-242FD498A117}" dt="2024-10-14T02:38:14.689" v="436"/>
          <ac:graphicFrameMkLst>
            <pc:docMk/>
            <pc:sldMk cId="3420825733" sldId="263"/>
            <ac:graphicFrameMk id="6" creationId="{4AFCC97B-3612-AA99-E4E1-A2A0ADA7C005}"/>
          </ac:graphicFrameMkLst>
        </pc:graphicFrameChg>
        <pc:graphicFrameChg chg="add del mod">
          <ac:chgData name="Daisy Oduor" userId="53b86eacca7b268f" providerId="LiveId" clId="{0A5503F9-5769-4F0F-968B-242FD498A117}" dt="2024-10-14T02:39:19.287" v="439" actId="478"/>
          <ac:graphicFrameMkLst>
            <pc:docMk/>
            <pc:sldMk cId="3420825733" sldId="263"/>
            <ac:graphicFrameMk id="7" creationId="{4AFCC97B-3612-AA99-E4E1-A2A0ADA7C005}"/>
          </ac:graphicFrameMkLst>
        </pc:graphicFrameChg>
        <pc:graphicFrameChg chg="add mod">
          <ac:chgData name="Daisy Oduor" userId="53b86eacca7b268f" providerId="LiveId" clId="{0A5503F9-5769-4F0F-968B-242FD498A117}" dt="2024-10-14T02:39:51.633" v="450" actId="14100"/>
          <ac:graphicFrameMkLst>
            <pc:docMk/>
            <pc:sldMk cId="3420825733" sldId="263"/>
            <ac:graphicFrameMk id="8" creationId="{4AFCC97B-3612-AA99-E4E1-A2A0ADA7C005}"/>
          </ac:graphicFrameMkLst>
        </pc:graphicFrameChg>
      </pc:sldChg>
      <pc:sldChg chg="new del ord">
        <pc:chgData name="Daisy Oduor" userId="53b86eacca7b268f" providerId="LiveId" clId="{0A5503F9-5769-4F0F-968B-242FD498A117}" dt="2024-10-14T02:42:40.483" v="516" actId="2696"/>
        <pc:sldMkLst>
          <pc:docMk/>
          <pc:sldMk cId="351168420" sldId="264"/>
        </pc:sldMkLst>
      </pc:sldChg>
      <pc:sldChg chg="addSp modSp new mod">
        <pc:chgData name="Daisy Oduor" userId="53b86eacca7b268f" providerId="LiveId" clId="{0A5503F9-5769-4F0F-968B-242FD498A117}" dt="2024-10-14T03:30:55.815" v="1634" actId="27918"/>
        <pc:sldMkLst>
          <pc:docMk/>
          <pc:sldMk cId="1667810879" sldId="264"/>
        </pc:sldMkLst>
        <pc:spChg chg="mod">
          <ac:chgData name="Daisy Oduor" userId="53b86eacca7b268f" providerId="LiveId" clId="{0A5503F9-5769-4F0F-968B-242FD498A117}" dt="2024-10-14T02:44:29.814" v="585" actId="122"/>
          <ac:spMkLst>
            <pc:docMk/>
            <pc:sldMk cId="1667810879" sldId="264"/>
            <ac:spMk id="2" creationId="{5822503C-4873-C936-F3AD-1FCBB48A2E20}"/>
          </ac:spMkLst>
        </pc:spChg>
        <pc:graphicFrameChg chg="add mod">
          <ac:chgData name="Daisy Oduor" userId="53b86eacca7b268f" providerId="LiveId" clId="{0A5503F9-5769-4F0F-968B-242FD498A117}" dt="2024-10-14T02:46:06.939" v="595"/>
          <ac:graphicFrameMkLst>
            <pc:docMk/>
            <pc:sldMk cId="1667810879" sldId="264"/>
            <ac:graphicFrameMk id="4" creationId="{7B23C945-D890-7E77-4DEB-6CDBB1B3C3BC}"/>
          </ac:graphicFrameMkLst>
        </pc:graphicFrameChg>
      </pc:sldChg>
      <pc:sldChg chg="modSp new mod ord">
        <pc:chgData name="Daisy Oduor" userId="53b86eacca7b268f" providerId="LiveId" clId="{0A5503F9-5769-4F0F-968B-242FD498A117}" dt="2024-10-14T02:50:22.542" v="752" actId="20577"/>
        <pc:sldMkLst>
          <pc:docMk/>
          <pc:sldMk cId="563893217" sldId="265"/>
        </pc:sldMkLst>
        <pc:spChg chg="mod">
          <ac:chgData name="Daisy Oduor" userId="53b86eacca7b268f" providerId="LiveId" clId="{0A5503F9-5769-4F0F-968B-242FD498A117}" dt="2024-10-14T02:47:13.569" v="655" actId="122"/>
          <ac:spMkLst>
            <pc:docMk/>
            <pc:sldMk cId="563893217" sldId="265"/>
            <ac:spMk id="2" creationId="{446C4CD6-B4D2-1494-DE46-C49C48F572E8}"/>
          </ac:spMkLst>
        </pc:spChg>
        <pc:spChg chg="mod">
          <ac:chgData name="Daisy Oduor" userId="53b86eacca7b268f" providerId="LiveId" clId="{0A5503F9-5769-4F0F-968B-242FD498A117}" dt="2024-10-14T02:50:22.542" v="752" actId="20577"/>
          <ac:spMkLst>
            <pc:docMk/>
            <pc:sldMk cId="563893217" sldId="265"/>
            <ac:spMk id="3" creationId="{A9319ECD-E88A-94D4-D009-DA6AB8D0F5CC}"/>
          </ac:spMkLst>
        </pc:spChg>
      </pc:sldChg>
      <pc:sldChg chg="modSp new mod">
        <pc:chgData name="Daisy Oduor" userId="53b86eacca7b268f" providerId="LiveId" clId="{0A5503F9-5769-4F0F-968B-242FD498A117}" dt="2024-10-14T02:56:49.582" v="1040" actId="122"/>
        <pc:sldMkLst>
          <pc:docMk/>
          <pc:sldMk cId="3344564662" sldId="266"/>
        </pc:sldMkLst>
        <pc:spChg chg="mod">
          <ac:chgData name="Daisy Oduor" userId="53b86eacca7b268f" providerId="LiveId" clId="{0A5503F9-5769-4F0F-968B-242FD498A117}" dt="2024-10-14T02:56:49.582" v="1040" actId="122"/>
          <ac:spMkLst>
            <pc:docMk/>
            <pc:sldMk cId="3344564662" sldId="266"/>
            <ac:spMk id="2" creationId="{A61D20A1-70FC-D9FB-21DD-006311469B9F}"/>
          </ac:spMkLst>
        </pc:spChg>
        <pc:spChg chg="mod">
          <ac:chgData name="Daisy Oduor" userId="53b86eacca7b268f" providerId="LiveId" clId="{0A5503F9-5769-4F0F-968B-242FD498A117}" dt="2024-10-14T02:56:35.862" v="1039" actId="20577"/>
          <ac:spMkLst>
            <pc:docMk/>
            <pc:sldMk cId="3344564662" sldId="266"/>
            <ac:spMk id="3" creationId="{EEBE002A-69AB-E2F9-2FA0-7F663266AA94}"/>
          </ac:spMkLst>
        </pc:spChg>
      </pc:sldChg>
      <pc:sldChg chg="modSp new mod">
        <pc:chgData name="Daisy Oduor" userId="53b86eacca7b268f" providerId="LiveId" clId="{0A5503F9-5769-4F0F-968B-242FD498A117}" dt="2024-10-14T03:11:47.126" v="1469" actId="20577"/>
        <pc:sldMkLst>
          <pc:docMk/>
          <pc:sldMk cId="1030744655" sldId="267"/>
        </pc:sldMkLst>
        <pc:spChg chg="mod">
          <ac:chgData name="Daisy Oduor" userId="53b86eacca7b268f" providerId="LiveId" clId="{0A5503F9-5769-4F0F-968B-242FD498A117}" dt="2024-10-14T03:11:10.694" v="1336" actId="122"/>
          <ac:spMkLst>
            <pc:docMk/>
            <pc:sldMk cId="1030744655" sldId="267"/>
            <ac:spMk id="2" creationId="{851EF1FA-B5CB-BFDA-9874-A9155751A280}"/>
          </ac:spMkLst>
        </pc:spChg>
        <pc:spChg chg="mod">
          <ac:chgData name="Daisy Oduor" userId="53b86eacca7b268f" providerId="LiveId" clId="{0A5503F9-5769-4F0F-968B-242FD498A117}" dt="2024-10-14T03:11:47.126" v="1469" actId="20577"/>
          <ac:spMkLst>
            <pc:docMk/>
            <pc:sldMk cId="1030744655" sldId="267"/>
            <ac:spMk id="3" creationId="{2BBE7B55-D412-91F5-7D05-FE3079800C59}"/>
          </ac:spMkLst>
        </pc:spChg>
      </pc:sldChg>
      <pc:sldChg chg="addSp delSp modSp new mod">
        <pc:chgData name="Daisy Oduor" userId="53b86eacca7b268f" providerId="LiveId" clId="{0A5503F9-5769-4F0F-968B-242FD498A117}" dt="2024-10-14T03:30:55.824" v="1635" actId="27918"/>
        <pc:sldMkLst>
          <pc:docMk/>
          <pc:sldMk cId="72848324" sldId="268"/>
        </pc:sldMkLst>
        <pc:spChg chg="mod">
          <ac:chgData name="Daisy Oduor" userId="53b86eacca7b268f" providerId="LiveId" clId="{0A5503F9-5769-4F0F-968B-242FD498A117}" dt="2024-10-14T03:20:20.761" v="1536" actId="113"/>
          <ac:spMkLst>
            <pc:docMk/>
            <pc:sldMk cId="72848324" sldId="268"/>
            <ac:spMk id="2" creationId="{69072B4D-A335-C876-09D7-DCDC1659C514}"/>
          </ac:spMkLst>
        </pc:spChg>
        <pc:spChg chg="del">
          <ac:chgData name="Daisy Oduor" userId="53b86eacca7b268f" providerId="LiveId" clId="{0A5503F9-5769-4F0F-968B-242FD498A117}" dt="2024-10-14T03:19:59.519" v="1511"/>
          <ac:spMkLst>
            <pc:docMk/>
            <pc:sldMk cId="72848324" sldId="268"/>
            <ac:spMk id="3" creationId="{E81D49AE-A62D-8609-A9E1-8CAE04D64569}"/>
          </ac:spMkLst>
        </pc:spChg>
        <pc:graphicFrameChg chg="add mod">
          <ac:chgData name="Daisy Oduor" userId="53b86eacca7b268f" providerId="LiveId" clId="{0A5503F9-5769-4F0F-968B-242FD498A117}" dt="2024-10-14T03:19:43.425" v="1509"/>
          <ac:graphicFrameMkLst>
            <pc:docMk/>
            <pc:sldMk cId="72848324" sldId="268"/>
            <ac:graphicFrameMk id="4" creationId="{D1B6D187-5C0B-4D69-A739-61BB75D6E4CB}"/>
          </ac:graphicFrameMkLst>
        </pc:graphicFrameChg>
        <pc:graphicFrameChg chg="add mod">
          <ac:chgData name="Daisy Oduor" userId="53b86eacca7b268f" providerId="LiveId" clId="{0A5503F9-5769-4F0F-968B-242FD498A117}" dt="2024-10-14T03:19:59.519" v="1511"/>
          <ac:graphicFrameMkLst>
            <pc:docMk/>
            <pc:sldMk cId="72848324" sldId="268"/>
            <ac:graphicFrameMk id="5" creationId="{F7FF8FA3-3EAD-0FF6-A38A-81B92ECF62CF}"/>
          </ac:graphicFrameMkLst>
        </pc:graphicFrameChg>
      </pc:sldChg>
      <pc:sldChg chg="modSp new mod">
        <pc:chgData name="Daisy Oduor" userId="53b86eacca7b268f" providerId="LiveId" clId="{0A5503F9-5769-4F0F-968B-242FD498A117}" dt="2024-10-14T03:31:12.108" v="1665" actId="113"/>
        <pc:sldMkLst>
          <pc:docMk/>
          <pc:sldMk cId="3842753666" sldId="269"/>
        </pc:sldMkLst>
        <pc:spChg chg="mod">
          <ac:chgData name="Daisy Oduor" userId="53b86eacca7b268f" providerId="LiveId" clId="{0A5503F9-5769-4F0F-968B-242FD498A117}" dt="2024-10-14T03:31:12.108" v="1665" actId="113"/>
          <ac:spMkLst>
            <pc:docMk/>
            <pc:sldMk cId="3842753666" sldId="269"/>
            <ac:spMk id="2" creationId="{34F5358F-5C1C-B303-2764-FBC98A50A0A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umberlands%20Course\week%207\Activity%20C\Datset%20-%20Bank%20Loans_2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umberlands%20Course\week%207\Activity%20C\Datset%20-%20Bank%20Loans_2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umberlands%20Course\week%207\Activity%20C\Datset%20-%20Bank%20Loans_2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umberlands%20Course\week%207\Activity%20C\Datset%20-%20Bank%20Loans_2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umberlands%20Course\week%207\Activity%20C\Datset%20-%20Bank%20Loans_2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F7-4B92-B765-498B20C57EE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F7-4B92-B765-498B20C57E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'Design Sheet'!$F$35:$F$36</c:f>
              <c:strCache>
                <c:ptCount val="2"/>
                <c:pt idx="0">
                  <c:v>Good Loan Percentage</c:v>
                </c:pt>
                <c:pt idx="1">
                  <c:v>Bad Loan Percentage</c:v>
                </c:pt>
              </c:strCache>
            </c:strRef>
          </c:cat>
          <c:val>
            <c:numRef>
              <c:f>'Design Sheet'!$G$35:$G$36</c:f>
              <c:numCache>
                <c:formatCode>0.00%</c:formatCode>
                <c:ptCount val="2"/>
                <c:pt idx="0">
                  <c:v>0.75500698649278064</c:v>
                </c:pt>
                <c:pt idx="1">
                  <c:v>0.24499301350721939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F7-4B92-B765-498B20C57E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[Datset - Bank Loans_2(1).xlsx]Design Sheet!PivotTable5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loan Applications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'Design Sheet'!$B$42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'Design Sheet'!$A$43:$A$46</c:f>
              <c:strCache>
                <c:ptCount val="4"/>
                <c:pt idx="0">
                  <c:v>Charged Off</c:v>
                </c:pt>
                <c:pt idx="1">
                  <c:v>Fully Paid</c:v>
                </c:pt>
                <c:pt idx="2">
                  <c:v>Default</c:v>
                </c:pt>
                <c:pt idx="3">
                  <c:v>Current</c:v>
                </c:pt>
              </c:strCache>
            </c:strRef>
          </c:cat>
          <c:val>
            <c:numRef>
              <c:f>'Design Sheet'!$B$43:$B$46</c:f>
              <c:numCache>
                <c:formatCode>0.0,\ "K"</c:formatCode>
                <c:ptCount val="4"/>
                <c:pt idx="0">
                  <c:v>4734</c:v>
                </c:pt>
                <c:pt idx="1">
                  <c:v>4783</c:v>
                </c:pt>
                <c:pt idx="2">
                  <c:v>4900</c:v>
                </c:pt>
                <c:pt idx="3">
                  <c:v>4906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6-4C0C-B556-A8C59A43B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90362320"/>
        <c:axId val="790372400"/>
      </c:barChart>
      <c:catAx>
        <c:axId val="790362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72400"/>
        <c:crosses val="autoZero"/>
        <c:auto val="1"/>
        <c:lblAlgn val="ctr"/>
        <c:lblOffset val="100"/>
        <c:noMultiLvlLbl val="0"/>
      </c:catAx>
      <c:valAx>
        <c:axId val="79037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[Datset - Bank Loans_2(1).xlsx]Design Sheet!PivotTable6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 dirty="0"/>
              <a:t>Total Funded</a:t>
            </a:r>
            <a:r>
              <a:rPr lang="en-US" sz="3200" baseline="0" dirty="0"/>
              <a:t> Amount</a:t>
            </a:r>
            <a:endParaRPr lang="en-US" sz="3200" dirty="0"/>
          </a:p>
        </c:rich>
      </c:tx>
      <c:layout>
        <c:manualLayout>
          <c:xMode val="edge"/>
          <c:yMode val="edge"/>
          <c:x val="0.28302530929797592"/>
          <c:y val="0.154301474211314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89875659072853"/>
          <c:y val="0.33947361386787944"/>
          <c:w val="0.60451427344463893"/>
          <c:h val="0.515568479989954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'Design Sheet'!$E$42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'Design Sheet'!$D$43:$D$46</c:f>
              <c:strCache>
                <c:ptCount val="4"/>
                <c:pt idx="0">
                  <c:v>Fully Paid</c:v>
                </c:pt>
                <c:pt idx="1">
                  <c:v>Charged Off</c:v>
                </c:pt>
                <c:pt idx="2">
                  <c:v>Default</c:v>
                </c:pt>
                <c:pt idx="3">
                  <c:v>Current</c:v>
                </c:pt>
              </c:strCache>
            </c:strRef>
          </c:cat>
          <c:val>
            <c:numRef>
              <c:f>'Design Sheet'!$E$43:$E$46</c:f>
              <c:numCache>
                <c:formatCode>"$"0.0,,\ "M"</c:formatCode>
                <c:ptCount val="4"/>
                <c:pt idx="0">
                  <c:v>128563272</c:v>
                </c:pt>
                <c:pt idx="1">
                  <c:v>129953587</c:v>
                </c:pt>
                <c:pt idx="2">
                  <c:v>134824270</c:v>
                </c:pt>
                <c:pt idx="3">
                  <c:v>136285342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B-46E4-8340-F0CF24AC5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5988672"/>
        <c:axId val="375990112"/>
      </c:barChart>
      <c:catAx>
        <c:axId val="37598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90112"/>
        <c:crosses val="autoZero"/>
        <c:auto val="1"/>
        <c:lblAlgn val="ctr"/>
        <c:lblOffset val="100"/>
        <c:noMultiLvlLbl val="0"/>
      </c:catAx>
      <c:valAx>
        <c:axId val="37599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0.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8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[Datset - Bank Loans_2(1).xlsx]Design Sheet!PivotTable11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/>
              <a:t>Loan</a:t>
            </a:r>
            <a:r>
              <a:rPr lang="en-US" sz="2800" baseline="0"/>
              <a:t> Repayments by Gender</a:t>
            </a:r>
            <a:endParaRPr lang="en-US" sz="2800"/>
          </a:p>
        </c:rich>
      </c:tx>
      <c:layout>
        <c:manualLayout>
          <c:xMode val="edge"/>
          <c:yMode val="edge"/>
          <c:x val="0.28153486249001486"/>
          <c:y val="3.99553056911013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'Design Sheet'!$F$61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'Design Sheet'!$E$62:$E$64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Non-binary</c:v>
                </c:pt>
              </c:strCache>
            </c:strRef>
          </c:cat>
          <c:val>
            <c:numRef>
              <c:f>'Design Sheet'!$F$62:$F$64</c:f>
              <c:numCache>
                <c:formatCode>"$"0.0,,\ "M"</c:formatCode>
                <c:ptCount val="3"/>
                <c:pt idx="0">
                  <c:v>82529625.600000069</c:v>
                </c:pt>
                <c:pt idx="1">
                  <c:v>80221277.519999981</c:v>
                </c:pt>
                <c:pt idx="2">
                  <c:v>82329087.600000009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CD-4471-BCC1-8D8B1D5D2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78146639"/>
        <c:axId val="1078116399"/>
      </c:barChart>
      <c:catAx>
        <c:axId val="1078146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116399"/>
        <c:crosses val="autoZero"/>
        <c:auto val="1"/>
        <c:lblAlgn val="ctr"/>
        <c:lblOffset val="100"/>
        <c:noMultiLvlLbl val="0"/>
      </c:catAx>
      <c:valAx>
        <c:axId val="1078116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0.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14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[Datset - Bank Loans_2(1).xlsx]Design Sheet!PivotTable10</c:name>
    <c:fmtId val="1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933233152323751"/>
          <c:y val="0"/>
          <c:w val="0.83066766847676254"/>
          <c:h val="0.856469678063645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'Design Sheet'!$B$81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'Design Sheet'!$A$82:$A$86</c:f>
              <c:strCache>
                <c:ptCount val="5"/>
                <c:pt idx="0">
                  <c:v>Asian</c:v>
                </c:pt>
                <c:pt idx="1">
                  <c:v>Black</c:v>
                </c:pt>
                <c:pt idx="2">
                  <c:v>Hispanic</c:v>
                </c:pt>
                <c:pt idx="3">
                  <c:v>Other</c:v>
                </c:pt>
                <c:pt idx="4">
                  <c:v>White</c:v>
                </c:pt>
              </c:strCache>
            </c:strRef>
          </c:cat>
          <c:val>
            <c:numRef>
              <c:f>'Design Sheet'!$B$82:$B$86</c:f>
              <c:numCache>
                <c:formatCode>"$"0.0,,\ "M"</c:formatCode>
                <c:ptCount val="5"/>
                <c:pt idx="0">
                  <c:v>48838571.279999919</c:v>
                </c:pt>
                <c:pt idx="1">
                  <c:v>49857155.279999934</c:v>
                </c:pt>
                <c:pt idx="2">
                  <c:v>47523232.799999774</c:v>
                </c:pt>
                <c:pt idx="3">
                  <c:v>48982423.319999911</c:v>
                </c:pt>
                <c:pt idx="4">
                  <c:v>49878608.040000074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FA-4C83-8D52-1F3702279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97402399"/>
        <c:axId val="1397409599"/>
      </c:barChart>
      <c:catAx>
        <c:axId val="1397402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09599"/>
        <c:crosses val="autoZero"/>
        <c:auto val="1"/>
        <c:lblAlgn val="ctr"/>
        <c:lblOffset val="100"/>
        <c:noMultiLvlLbl val="0"/>
      </c:catAx>
      <c:valAx>
        <c:axId val="1397409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0.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02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169A-E472-04CB-6DBD-63518E7BC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FD8F-19D0-4AFB-9410-7F3E7B5FC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4256-C13A-DDFB-B8A3-1B3E77F8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C824-08A5-C540-73BA-7A80EF3B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9F53-16DC-EB95-DAD3-818183AD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6F1B-7806-10F1-0278-6409702D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6F89E-03D6-1878-107B-B75C8805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8FBD-8452-38C3-C1A6-8B2D0156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E712-9D89-3ABD-44F5-C31EE46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2645-9842-513F-DF2E-B9D90C8F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527B-FD4E-E7C4-26A3-586B5A380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A144-8BD6-1896-F61D-6A56C6D9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3268-9571-56F6-68C1-DAB5A4E1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E512-8E82-ADFC-C2A8-02BA94E4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4121-FFD3-5F5A-C632-C091A92F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9A2-283E-D7D3-D3A2-A0409A12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D9C-7310-04A7-0D6D-7C26C852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4469-F81D-DEB0-85A8-67F29C5C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6E2F-439E-C134-0C2B-8FDD512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86A4-22A6-412A-D7BF-A242925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3AED-BCCB-42EE-8C3A-71374E16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092F-1F58-547B-32FF-48D03B42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BAF7-ED9E-2072-0F43-4DAAD3C5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5140-EC3C-FAEF-0AF5-332581FC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EEFD2-A1F4-4FD1-4EE9-247F62DC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475B-0CBF-AD7A-D497-E9F73AA4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2C24-0249-687E-1353-7828C659E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6948-3DE1-5442-ACDF-3E0011A5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2BD6-4D01-8982-67E5-0A79DADD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8AF53-A2C1-DF2C-2680-E98E6CA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7808-8935-1954-9218-64884BB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D82A-E6AF-DD6E-778B-E985EA63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0AE0-5A5B-7911-D416-E9DAF4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6964B-3C93-2E95-3D80-DEF4BEEA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66482-A3CD-3CA9-CED7-C4BFF8D7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FD1BB-58C1-F3E9-FDC8-8D56CCDE1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874D5-1D4E-7811-339A-550E1E84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A7393-3BFD-2A6E-D00E-CE64DD60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BFF0C-3EEE-56DD-3462-65B012D1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897E-CE52-4381-047D-4F4C71CA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DEB53-F193-1E66-B7D0-36D36DBD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F40D-FD41-2EF6-7A7A-D773CED9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CE3BB-5D8F-E475-B3BF-9DF159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E8EDD-36B2-C070-7275-79EEBD05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0811F-EEF6-57CC-BEC6-205BCBA4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6759-78FB-7D21-EB2A-D9876A92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116B-DBA4-3ECD-C69F-D48D0735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3ABD-B1DD-4285-5866-8C57A8E5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6FE2-4531-9ED7-1F1B-66BF2CF6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9A90E-BF10-637D-F286-C3EC0A87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5FDB-3F9B-9887-F898-C0E7AC31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93D55-2693-D3D9-28A9-915FA85D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2B96-5DE4-ADC2-FF5A-4393E5CF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CE58A-9DE0-E34B-B04A-031AC396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FCC7E-215F-5FC3-E57D-498E5D326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D4676-6CCD-93F3-076D-5BCFC520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7F42-F08D-500F-42B0-A5018A6E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F960C-A097-94D5-D7E0-11043AA2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5A48-6D78-9F10-88A9-97CC3FB4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784D-3C7C-B335-A4FE-F058246E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75F0-7603-61C2-9501-EE63C33E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08D-072A-4E83-ADDD-901611248FB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A3BF-B2C9-2972-2B0C-0A94B663F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6E30-FD34-1F0C-89C4-D180D3EA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0FAA-A513-4F0E-97BB-B2304D0D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EC0-1B55-B397-5044-8909A8CA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Bank Loan Report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9830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80D6-0508-F892-44FC-5F73D05D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Loan Funded Amounts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9C26-F9EF-899B-1D48-0B8019D6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26EEE9-C8A2-B9FA-1B1C-4CBB04194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033937"/>
              </p:ext>
            </p:extLst>
          </p:nvPr>
        </p:nvGraphicFramePr>
        <p:xfrm>
          <a:off x="838200" y="1825625"/>
          <a:ext cx="100148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555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503C-4873-C936-F3AD-1FCBB48A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Loan Repayments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A48E-9554-464B-DD13-82E9069C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B23C945-D890-7E77-4DEB-6CDBB1B3C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683847"/>
              </p:ext>
            </p:extLst>
          </p:nvPr>
        </p:nvGraphicFramePr>
        <p:xfrm>
          <a:off x="838200" y="1825625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781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2B4D-A335-C876-09D7-DCDC1659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Loan Repayments by Race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FF8FA3-3EAD-0FF6-A38A-81B92ECF6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592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4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A1B8-72EF-CDDD-F729-DF14462B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AB9F-497A-3F8E-E032-70F27CEE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of the </a:t>
            </a:r>
            <a:r>
              <a:rPr lang="en-US" dirty="0" err="1"/>
              <a:t>nsights</a:t>
            </a:r>
            <a:r>
              <a:rPr lang="en-US" dirty="0"/>
              <a:t> gained from the key metrics include:</a:t>
            </a:r>
          </a:p>
          <a:p>
            <a:r>
              <a:rPr lang="en-US" dirty="0"/>
              <a:t>There is a drastic 98.11% decline in the number of loan applications, indicating a sharp reduction in the demand for loans.</a:t>
            </a:r>
          </a:p>
          <a:p>
            <a:r>
              <a:rPr lang="en-US" dirty="0"/>
              <a:t>The total amount of loans funded has decreased by 98.16%, which aligns with the decline in loan applications and suggests a lower volume of loan disbursements.</a:t>
            </a:r>
          </a:p>
          <a:p>
            <a:r>
              <a:rPr lang="en-US" dirty="0"/>
              <a:t>There is a 97.99% decrease in the total amount received from loan payments</a:t>
            </a:r>
          </a:p>
        </p:txBody>
      </p:sp>
    </p:spTree>
    <p:extLst>
      <p:ext uri="{BB962C8B-B14F-4D97-AF65-F5344CB8AC3E}">
        <p14:creationId xmlns:p14="http://schemas.microsoft.com/office/powerpoint/2010/main" val="319242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358F-5C1C-B303-2764-FBC98A50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on the key insights…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7AF9-418D-1078-1C77-C44F0ED2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85C-0A27-F001-8169-E0262BCB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8FCE-9EB6-1713-ACC6-139C2AC1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Dashboard.</a:t>
            </a:r>
          </a:p>
          <a:p>
            <a:r>
              <a:rPr lang="en-US" dirty="0"/>
              <a:t>Data Cleaning and Preparation.</a:t>
            </a:r>
          </a:p>
          <a:p>
            <a:r>
              <a:rPr lang="en-US" dirty="0"/>
              <a:t>Visualizations.</a:t>
            </a:r>
          </a:p>
          <a:p>
            <a:r>
              <a:rPr lang="en-US" dirty="0"/>
              <a:t>Key Insights and Observations.</a:t>
            </a:r>
          </a:p>
          <a:p>
            <a:r>
              <a:rPr lang="en-US" dirty="0"/>
              <a:t>Technical Aspects</a:t>
            </a:r>
          </a:p>
        </p:txBody>
      </p:sp>
    </p:spTree>
    <p:extLst>
      <p:ext uri="{BB962C8B-B14F-4D97-AF65-F5344CB8AC3E}">
        <p14:creationId xmlns:p14="http://schemas.microsoft.com/office/powerpoint/2010/main" val="363285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4CD6-B4D2-1494-DE46-C49C48F5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9ECD-E88A-94D4-D009-DA6AB8D0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dashboard contains key metrics such as:</a:t>
            </a:r>
          </a:p>
          <a:p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otal loan applications,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Total funded amounts,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Total received amounts,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Average interest rates</a:t>
            </a:r>
          </a:p>
          <a:p>
            <a:r>
              <a:rPr lang="en-US" dirty="0">
                <a:solidFill>
                  <a:srgbClr val="000000"/>
                </a:solidFill>
              </a:rPr>
              <a:t>Average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DTI ratio.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20A1-70FC-D9FB-21DD-00631146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algn="ctr"/>
            <a:r>
              <a:rPr lang="en-US" b="1" dirty="0"/>
              <a:t>Visualizations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002A-69AB-E2F9-2FA0-7F663266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visualizations included are:</a:t>
            </a:r>
          </a:p>
          <a:p>
            <a:r>
              <a:rPr lang="en-US" dirty="0"/>
              <a:t>Bar chart of the loan Applications, loan funded, Average interest rates, and total amount received.</a:t>
            </a:r>
          </a:p>
          <a:p>
            <a:r>
              <a:rPr lang="en-US" dirty="0"/>
              <a:t>Donut charts of the Good and Bad loans.</a:t>
            </a:r>
          </a:p>
          <a:p>
            <a:r>
              <a:rPr lang="en-US" dirty="0"/>
              <a:t>Loan payments by gender, 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D734-3E6B-31F0-7156-E4FAF540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202F-9E52-B118-EC6C-93237323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29" y="1597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of the data cleaning steps performed include:</a:t>
            </a:r>
          </a:p>
          <a:p>
            <a:r>
              <a:rPr lang="en-US" dirty="0" err="1"/>
              <a:t>Formating</a:t>
            </a:r>
            <a:r>
              <a:rPr lang="en-US" dirty="0"/>
              <a:t> all the date fields to date data type.</a:t>
            </a:r>
          </a:p>
          <a:p>
            <a:r>
              <a:rPr lang="en-US" dirty="0"/>
              <a:t>Converting variables like employee length from text to number.</a:t>
            </a:r>
          </a:p>
          <a:p>
            <a:r>
              <a:rPr lang="en-US" dirty="0"/>
              <a:t>Converting all the Monetary variables from text to Currency.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0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F1FA-B5CB-BFDA-9874-A9155751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7B55-D412-91F5-7D05-FE307980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data preparation steps performed is creating pivot tables so as to retrieve the exact data required to create the charts.</a:t>
            </a:r>
          </a:p>
        </p:txBody>
      </p:sp>
    </p:spTree>
    <p:extLst>
      <p:ext uri="{BB962C8B-B14F-4D97-AF65-F5344CB8AC3E}">
        <p14:creationId xmlns:p14="http://schemas.microsoft.com/office/powerpoint/2010/main" val="103074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FA81-A700-16CF-8C2E-7DC85096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24614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34180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4A89-7C6B-A2C3-1DF0-1CB6CE93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Good Loans vs Bad Loans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5523C0-1451-585F-C03C-0A422F654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615656"/>
              </p:ext>
            </p:extLst>
          </p:nvPr>
        </p:nvGraphicFramePr>
        <p:xfrm>
          <a:off x="838200" y="1502229"/>
          <a:ext cx="9405257" cy="4990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5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71FD-62DA-FCB3-9AA7-C3C037D3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Total Loan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81D4-542F-C17A-0BE5-A3263513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FCC97B-3612-AA99-E4E1-A2A0ADA7C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782071"/>
              </p:ext>
            </p:extLst>
          </p:nvPr>
        </p:nvGraphicFramePr>
        <p:xfrm>
          <a:off x="990600" y="1825625"/>
          <a:ext cx="10363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082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Bank Loan Report Presentation</vt:lpstr>
      <vt:lpstr>Table of Contents</vt:lpstr>
      <vt:lpstr>Overview of the Dashboard</vt:lpstr>
      <vt:lpstr>Visualizations included</vt:lpstr>
      <vt:lpstr>Data Cleaning Steps</vt:lpstr>
      <vt:lpstr>Data Preparation</vt:lpstr>
      <vt:lpstr>Visualizations</vt:lpstr>
      <vt:lpstr>Good Loans vs Bad Loans</vt:lpstr>
      <vt:lpstr>Total Loan Applications</vt:lpstr>
      <vt:lpstr>Loan Funded Amounts</vt:lpstr>
      <vt:lpstr>Loan Repayments by Gender</vt:lpstr>
      <vt:lpstr>Loan Repayments by Race</vt:lpstr>
      <vt:lpstr>Key Insights</vt:lpstr>
      <vt:lpstr>More on the key insights…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Oduor</dc:creator>
  <cp:lastModifiedBy>Daisy Oduor</cp:lastModifiedBy>
  <cp:revision>2</cp:revision>
  <dcterms:created xsi:type="dcterms:W3CDTF">2024-10-14T01:49:50Z</dcterms:created>
  <dcterms:modified xsi:type="dcterms:W3CDTF">2025-07-19T02:08:39Z</dcterms:modified>
</cp:coreProperties>
</file>