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9ec44f51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9ec44f51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9ec44f51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9ec44f51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9ec44f514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9ec44f514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9ec44f514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9ec44f514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9ec44f514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9ec44f514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9ec44f51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9ec44f51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9ec44f51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9ec44f51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9ec44f5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9ec44f5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9ec44f51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9ec44f5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9ec44f51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9ec44f51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9ec44f51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9ec44f51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9ec44f51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9ec44f51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9ec44f51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9ec44f51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23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Database systems: Assignment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Lecturers: Prof. Dr. A. Voisard, M.-U. Karagülle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Tutor: Alexander Stage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Students: Ivan Timofeev, Konstantinos Kokkalis, Meri Sukiasyan, Dea Karam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https://github.com/oduwancheekee/DBS_project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4: plots and SQL queries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line plot: bikes stolen per day</a:t>
            </a:r>
            <a:endParaRPr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</a:t>
            </a:r>
            <a:br>
              <a:rPr lang="en"/>
            </a:br>
            <a:r>
              <a:rPr lang="en"/>
              <a:t>   TO_DATE(angelegt_am,'DD.MM.YYYY') AS day</a:t>
            </a:r>
            <a:br>
              <a:rPr lang="en"/>
            </a:br>
            <a:r>
              <a:rPr lang="en"/>
              <a:t>   COUNT(*) AS bikes_per_day</a:t>
            </a:r>
            <a:endParaRPr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rad</a:t>
            </a:r>
            <a:endParaRPr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GROUP BY day</a:t>
            </a:r>
            <a:endParaRPr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ORDER BY day;</a:t>
            </a:r>
            <a:endParaRPr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470855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map plot</a:t>
            </a:r>
            <a:endParaRPr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lor.plr_name AS planning_area, count(*)</a:t>
            </a:r>
            <a:endParaRPr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lor</a:t>
            </a:r>
            <a:endParaRPr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JOIN rad ON lor.plr_id = rad.lor</a:t>
            </a:r>
            <a:endParaRPr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GROUP BY lor.plr_name</a:t>
            </a:r>
            <a:endParaRPr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ORDER BY count(*) DESC</a:t>
            </a:r>
            <a:endParaRPr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LIMIT 10;</a:t>
            </a:r>
            <a:endParaRPr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4: Development of a Web application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52262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450" y="2484713"/>
            <a:ext cx="2720625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550" y="2103836"/>
            <a:ext cx="2238999" cy="19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9970" y="1790975"/>
            <a:ext cx="2492799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APIs</a:t>
            </a:r>
            <a:endParaRPr sz="5200"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772350"/>
            <a:ext cx="8520600" cy="27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Communication APIs with our server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Google APIS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1468225"/>
            <a:ext cx="8520600" cy="26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THANK YOU</a:t>
            </a:r>
            <a:endParaRPr sz="5800"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4540525"/>
            <a:ext cx="8520600" cy="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1: Project Idea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With given tables we decided that most informative visual output would be connected to counts of stolen bikes and damages depending on the time and place of a theft. Specifically, we’ll look into: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total damage per borough, which could be nicely plotted into pie chart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quantity of stolen bikes per area per borough, to be presented in bar chart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 quantity of bikes stolen per day in Berlin, which is the best visualizable with line plot, as timeline spans for one and a half year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4. quantity of bikes stolen in each planning area, plotted to the map. In order to do this, we’ll enrich our lor_planungsraeume table with geo coordinates of according planning areas.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2: ERM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063" y="1017725"/>
            <a:ext cx="489587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 2: Relational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Bezirksgrenzen (gml_id, Land_name, Gemeinde_name, Gemeinde_schluessel, Land_schluessel, Schluessel_gesamt)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Lor_Planungsraeume (PLR_ID, PLR_NAME, BEZ, STAND, GROESSE_M2)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Fahrraddiebstahl (ANGELEGT_AM, TATZEIT_ANFANG_DATUM, TATZEIT_ANFANG_STUNDE, TATZEIT_ENDE_DATUM, TATZEIT_ENDE_STUNDE, LOR, SCHADENSHOEHE, VERSUCH, ART_DES_FAHRRADS, DELIKT, ERFASSUNGSGRUND)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Part_of (gml_id, PLR_ID)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Stolen_in (LOR)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2: database set 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set up a database we employed Postgresql DBS. Here are the Ubuntu specific instructions, based on our approach: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postgresql: sudo apt-get install postgresql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its running: sudo service postgresql restart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db: createdb fahrraddiebstahl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</a:t>
            </a:r>
            <a:r>
              <a:rPr lang="en"/>
              <a:t>s</a:t>
            </a:r>
            <a:r>
              <a:rPr lang="en"/>
              <a:t>k 3: Pre-processing and import data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25" y="961050"/>
            <a:ext cx="5583512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300" y="3251300"/>
            <a:ext cx="3883724" cy="18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3: Pre-processing and import data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9675"/>
            <a:ext cx="6036525" cy="35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 3: Pre-processing and import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obtained database could be reached for SQL querying by the command: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 psql -U postgres -d fahrraddiebstahl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obtained database could be dumped to file by the command: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&gt; pg_dump -U postgres -d fahrraddiebstahl &gt; fahrraddiebstahl_dump.sql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obtained database could be restored locally using dump file by the command: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&gt; psql -U postgres -d fahrraddiebstahl &lt; fahrraddiebstahl_dump.sql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4: plots and SQL queries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1. pie chart: total damage per borough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SELECT </a:t>
            </a:r>
            <a:br>
              <a:rPr lang="en"/>
            </a:br>
            <a:r>
              <a:rPr lang="en"/>
              <a:t>              bez.gemeinde_name AS bezirk,</a:t>
            </a:r>
            <a:br>
              <a:rPr lang="en"/>
            </a:br>
            <a:r>
              <a:rPr lang="en"/>
              <a:t>              SUM(rad.schadenshoehe) AS damage_per_borough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FROM bez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JOIN lor ON bez.gemeinde_schluessel = lor.bez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JOIN rad ON lor.plr_id = rad.lor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GROUP BY bez.gemeinde_name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ORDER BY damage_per_borough DESC;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470855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bar chart: quantity of stolen bikes per area per borough</a:t>
            </a:r>
            <a:endParaRPr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</a:t>
            </a:r>
            <a:br>
              <a:rPr lang="en"/>
            </a:br>
            <a:r>
              <a:rPr lang="en"/>
              <a:t>            bez.gemeinde_name AS bezirk,</a:t>
            </a:r>
            <a:br>
              <a:rPr lang="en"/>
            </a:br>
            <a:r>
              <a:rPr lang="en"/>
              <a:t>            COUNT(*)/SUM(lor.groesse_m2)*1000000 AS quantity_per_area_per_borough</a:t>
            </a:r>
            <a:endParaRPr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bez</a:t>
            </a:r>
            <a:endParaRPr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JOIN lor ON bez.gemeinde_schluessel = lor.bez</a:t>
            </a:r>
            <a:endParaRPr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JOIN rad ON lor.plr_id = rad.lor</a:t>
            </a:r>
            <a:endParaRPr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GROUP BY bez.gemeinde_name</a:t>
            </a:r>
            <a:endParaRPr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ORDER BY quantity_per_area_per_borough DESC;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