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8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7" autoAdjust="0"/>
    <p:restoredTop sz="96938" autoAdjust="0"/>
  </p:normalViewPr>
  <p:slideViewPr>
    <p:cSldViewPr>
      <p:cViewPr varScale="1">
        <p:scale>
          <a:sx n="112" d="100"/>
          <a:sy n="112" d="100"/>
        </p:scale>
        <p:origin x="-9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5A5D4-2C88-43E0-B6B8-DEB48CC26F94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l-GR"/>
        </a:p>
      </dgm:t>
    </dgm:pt>
    <dgm:pt modelId="{9316F12F-42C7-444C-8AA0-6DFDF0F89B24}">
      <dgm:prSet phldrT="[Κείμενο]" custT="1"/>
      <dgm:spPr/>
      <dgm:t>
        <a:bodyPr/>
        <a:lstStyle/>
        <a:p>
          <a:r>
            <a:rPr lang="en-US" sz="1800" dirty="0" smtClean="0"/>
            <a:t>Ultra Player Commander </a:t>
          </a:r>
          <a:r>
            <a:rPr lang="en-US" sz="1600" dirty="0" smtClean="0"/>
            <a:t>(C#)</a:t>
          </a:r>
          <a:endParaRPr lang="el-GR" sz="1600" dirty="0"/>
        </a:p>
      </dgm:t>
    </dgm:pt>
    <dgm:pt modelId="{6521D028-189C-498B-8E86-DC338256DE85}" type="parTrans" cxnId="{3FC2CDED-D30C-4817-B233-1184FB43FAE7}">
      <dgm:prSet/>
      <dgm:spPr/>
      <dgm:t>
        <a:bodyPr/>
        <a:lstStyle/>
        <a:p>
          <a:endParaRPr lang="el-GR"/>
        </a:p>
      </dgm:t>
    </dgm:pt>
    <dgm:pt modelId="{44421139-A16F-4CE3-AF41-256BF9D63B18}" type="sibTrans" cxnId="{3FC2CDED-D30C-4817-B233-1184FB43FAE7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l-GR" dirty="0" smtClean="0"/>
            <a:t>Απάντηση</a:t>
          </a:r>
          <a:endParaRPr lang="el-GR" dirty="0"/>
        </a:p>
      </dgm:t>
    </dgm:pt>
    <dgm:pt modelId="{225DE749-BF9A-4B5A-8960-F5A42FF15D4F}">
      <dgm:prSet phldrT="[Κείμενο]" custT="1"/>
      <dgm:spPr/>
      <dgm:t>
        <a:bodyPr/>
        <a:lstStyle/>
        <a:p>
          <a:r>
            <a:rPr lang="en-US" sz="2500" dirty="0" smtClean="0"/>
            <a:t>Ultra Player </a:t>
          </a:r>
          <a:r>
            <a:rPr lang="en-US" sz="1600" dirty="0" smtClean="0"/>
            <a:t>(C++)</a:t>
          </a:r>
          <a:endParaRPr lang="el-GR" sz="1600" dirty="0"/>
        </a:p>
      </dgm:t>
    </dgm:pt>
    <dgm:pt modelId="{AC1EE8C6-0503-48B1-8E5F-294CC963AA3A}" type="parTrans" cxnId="{3DB2C12A-A5D8-4D33-86D0-F8A4582CA536}">
      <dgm:prSet/>
      <dgm:spPr/>
      <dgm:t>
        <a:bodyPr/>
        <a:lstStyle/>
        <a:p>
          <a:endParaRPr lang="el-GR"/>
        </a:p>
      </dgm:t>
    </dgm:pt>
    <dgm:pt modelId="{BA1B5ECC-8233-4C37-9881-E9745ED6D05E}" type="sibTrans" cxnId="{3DB2C12A-A5D8-4D33-86D0-F8A4582CA536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l-GR" dirty="0" smtClean="0"/>
            <a:t>Αίτηση</a:t>
          </a:r>
          <a:endParaRPr lang="el-GR" dirty="0"/>
        </a:p>
      </dgm:t>
    </dgm:pt>
    <dgm:pt modelId="{4FF5269E-626D-433B-9392-53B89512A3C7}" type="pres">
      <dgm:prSet presAssocID="{6985A5D4-2C88-43E0-B6B8-DEB48CC26F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A09D87B2-B08E-45EB-AE32-1EF8CC8F45F3}" type="pres">
      <dgm:prSet presAssocID="{225DE749-BF9A-4B5A-8960-F5A42FF15D4F}" presName="node" presStyleLbl="node1" presStyleIdx="0" presStyleCnt="2" custScaleX="85778" custScaleY="79134" custRadScaleRad="201147" custRadScaleInc="-7472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63F8DFD-CF91-46AC-B08A-92C8740B7DEC}" type="pres">
      <dgm:prSet presAssocID="{BA1B5ECC-8233-4C37-9881-E9745ED6D05E}" presName="sibTrans" presStyleLbl="sibTrans2D1" presStyleIdx="0" presStyleCnt="2" custScaleY="146241" custLinFactNeighborX="-138" custLinFactNeighborY="49418"/>
      <dgm:spPr>
        <a:prstGeom prst="leftArrow">
          <a:avLst/>
        </a:prstGeom>
      </dgm:spPr>
      <dgm:t>
        <a:bodyPr/>
        <a:lstStyle/>
        <a:p>
          <a:endParaRPr lang="el-GR"/>
        </a:p>
      </dgm:t>
    </dgm:pt>
    <dgm:pt modelId="{92A60D7B-1F6C-42B1-BC9C-5676B444CAE3}" type="pres">
      <dgm:prSet presAssocID="{BA1B5ECC-8233-4C37-9881-E9745ED6D05E}" presName="connectorText" presStyleLbl="sibTrans2D1" presStyleIdx="0" presStyleCnt="2"/>
      <dgm:spPr>
        <a:prstGeom prst="leftArrow">
          <a:avLst/>
        </a:prstGeom>
      </dgm:spPr>
      <dgm:t>
        <a:bodyPr/>
        <a:lstStyle/>
        <a:p>
          <a:endParaRPr lang="el-GR"/>
        </a:p>
      </dgm:t>
    </dgm:pt>
    <dgm:pt modelId="{1905835C-F707-4343-99ED-DC03B60C62A4}" type="pres">
      <dgm:prSet presAssocID="{9316F12F-42C7-444C-8AA0-6DFDF0F89B24}" presName="node" presStyleLbl="node1" presStyleIdx="1" presStyleCnt="2" custScaleX="82107" custScaleY="79127" custRadScaleRad="191175" custRadScaleInc="-126681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092CBCEC-E8A6-43BE-B6B3-02C49A8D3301}" type="pres">
      <dgm:prSet presAssocID="{44421139-A16F-4CE3-AF41-256BF9D63B18}" presName="sibTrans" presStyleLbl="sibTrans2D1" presStyleIdx="1" presStyleCnt="2" custScaleY="148647" custLinFactNeighborX="-138" custLinFactNeighborY="-98024"/>
      <dgm:spPr>
        <a:prstGeom prst="leftArrow">
          <a:avLst/>
        </a:prstGeom>
      </dgm:spPr>
      <dgm:t>
        <a:bodyPr/>
        <a:lstStyle/>
        <a:p>
          <a:endParaRPr lang="el-GR"/>
        </a:p>
      </dgm:t>
    </dgm:pt>
    <dgm:pt modelId="{7723437A-61EB-476B-879C-1B1EB34250AF}" type="pres">
      <dgm:prSet presAssocID="{44421139-A16F-4CE3-AF41-256BF9D63B18}" presName="connectorText" presStyleLbl="sibTrans2D1" presStyleIdx="1" presStyleCnt="2"/>
      <dgm:spPr/>
      <dgm:t>
        <a:bodyPr/>
        <a:lstStyle/>
        <a:p>
          <a:endParaRPr lang="el-GR"/>
        </a:p>
      </dgm:t>
    </dgm:pt>
  </dgm:ptLst>
  <dgm:cxnLst>
    <dgm:cxn modelId="{7D228248-CF9D-45D8-8867-A3ACECB5D4DE}" type="presOf" srcId="{BA1B5ECC-8233-4C37-9881-E9745ED6D05E}" destId="{92A60D7B-1F6C-42B1-BC9C-5676B444CAE3}" srcOrd="1" destOrd="0" presId="urn:microsoft.com/office/officeart/2005/8/layout/cycle7"/>
    <dgm:cxn modelId="{AA8E2B09-6186-4E90-922C-09FFE675C14C}" type="presOf" srcId="{44421139-A16F-4CE3-AF41-256BF9D63B18}" destId="{092CBCEC-E8A6-43BE-B6B3-02C49A8D3301}" srcOrd="0" destOrd="0" presId="urn:microsoft.com/office/officeart/2005/8/layout/cycle7"/>
    <dgm:cxn modelId="{3DB2C12A-A5D8-4D33-86D0-F8A4582CA536}" srcId="{6985A5D4-2C88-43E0-B6B8-DEB48CC26F94}" destId="{225DE749-BF9A-4B5A-8960-F5A42FF15D4F}" srcOrd="0" destOrd="0" parTransId="{AC1EE8C6-0503-48B1-8E5F-294CC963AA3A}" sibTransId="{BA1B5ECC-8233-4C37-9881-E9745ED6D05E}"/>
    <dgm:cxn modelId="{34F366A2-5024-46F6-A97B-479C595D9D38}" type="presOf" srcId="{225DE749-BF9A-4B5A-8960-F5A42FF15D4F}" destId="{A09D87B2-B08E-45EB-AE32-1EF8CC8F45F3}" srcOrd="0" destOrd="0" presId="urn:microsoft.com/office/officeart/2005/8/layout/cycle7"/>
    <dgm:cxn modelId="{61C3C18E-85A7-4C50-B5A4-138563CC119E}" type="presOf" srcId="{BA1B5ECC-8233-4C37-9881-E9745ED6D05E}" destId="{A63F8DFD-CF91-46AC-B08A-92C8740B7DEC}" srcOrd="0" destOrd="0" presId="urn:microsoft.com/office/officeart/2005/8/layout/cycle7"/>
    <dgm:cxn modelId="{AB64AF2C-B6C3-4348-BFD1-23BB37A8E142}" type="presOf" srcId="{9316F12F-42C7-444C-8AA0-6DFDF0F89B24}" destId="{1905835C-F707-4343-99ED-DC03B60C62A4}" srcOrd="0" destOrd="0" presId="urn:microsoft.com/office/officeart/2005/8/layout/cycle7"/>
    <dgm:cxn modelId="{0740F328-6C23-42AC-A562-13BA8526C83B}" type="presOf" srcId="{44421139-A16F-4CE3-AF41-256BF9D63B18}" destId="{7723437A-61EB-476B-879C-1B1EB34250AF}" srcOrd="1" destOrd="0" presId="urn:microsoft.com/office/officeart/2005/8/layout/cycle7"/>
    <dgm:cxn modelId="{1593F7EE-5FE3-4900-B068-368C4B1531D3}" type="presOf" srcId="{6985A5D4-2C88-43E0-B6B8-DEB48CC26F94}" destId="{4FF5269E-626D-433B-9392-53B89512A3C7}" srcOrd="0" destOrd="0" presId="urn:microsoft.com/office/officeart/2005/8/layout/cycle7"/>
    <dgm:cxn modelId="{3FC2CDED-D30C-4817-B233-1184FB43FAE7}" srcId="{6985A5D4-2C88-43E0-B6B8-DEB48CC26F94}" destId="{9316F12F-42C7-444C-8AA0-6DFDF0F89B24}" srcOrd="1" destOrd="0" parTransId="{6521D028-189C-498B-8E86-DC338256DE85}" sibTransId="{44421139-A16F-4CE3-AF41-256BF9D63B18}"/>
    <dgm:cxn modelId="{549D14A4-6297-4DF2-B2FD-DA657835CB69}" type="presParOf" srcId="{4FF5269E-626D-433B-9392-53B89512A3C7}" destId="{A09D87B2-B08E-45EB-AE32-1EF8CC8F45F3}" srcOrd="0" destOrd="0" presId="urn:microsoft.com/office/officeart/2005/8/layout/cycle7"/>
    <dgm:cxn modelId="{C2768454-B136-484C-8822-E108896C3E88}" type="presParOf" srcId="{4FF5269E-626D-433B-9392-53B89512A3C7}" destId="{A63F8DFD-CF91-46AC-B08A-92C8740B7DEC}" srcOrd="1" destOrd="0" presId="urn:microsoft.com/office/officeart/2005/8/layout/cycle7"/>
    <dgm:cxn modelId="{09B02D52-72A9-44D9-9806-74FB00B7548D}" type="presParOf" srcId="{A63F8DFD-CF91-46AC-B08A-92C8740B7DEC}" destId="{92A60D7B-1F6C-42B1-BC9C-5676B444CAE3}" srcOrd="0" destOrd="0" presId="urn:microsoft.com/office/officeart/2005/8/layout/cycle7"/>
    <dgm:cxn modelId="{089D827B-B18D-47BD-BCB4-A6CE5FDC32C4}" type="presParOf" srcId="{4FF5269E-626D-433B-9392-53B89512A3C7}" destId="{1905835C-F707-4343-99ED-DC03B60C62A4}" srcOrd="2" destOrd="0" presId="urn:microsoft.com/office/officeart/2005/8/layout/cycle7"/>
    <dgm:cxn modelId="{958B1035-3DC6-4B55-9ED0-D0B1C4DB8837}" type="presParOf" srcId="{4FF5269E-626D-433B-9392-53B89512A3C7}" destId="{092CBCEC-E8A6-43BE-B6B3-02C49A8D3301}" srcOrd="3" destOrd="0" presId="urn:microsoft.com/office/officeart/2005/8/layout/cycle7"/>
    <dgm:cxn modelId="{243C3F0A-FEE6-49BF-AB26-DA2948603E5C}" type="presParOf" srcId="{092CBCEC-E8A6-43BE-B6B3-02C49A8D3301}" destId="{7723437A-61EB-476B-879C-1B1EB34250A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BBE379-0D90-4F22-9535-93DD4E84A9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</dgm:pt>
    <dgm:pt modelId="{2FDDA5E8-2CA2-4A42-B0C9-1429A99E1DDE}">
      <dgm:prSet phldrT="[Κείμενο]"/>
      <dgm:spPr/>
      <dgm:t>
        <a:bodyPr/>
        <a:lstStyle/>
        <a:p>
          <a:r>
            <a:rPr lang="en-US" dirty="0" smtClean="0"/>
            <a:t>Single Video Player</a:t>
          </a:r>
          <a:endParaRPr lang="el-GR" dirty="0"/>
        </a:p>
      </dgm:t>
    </dgm:pt>
    <dgm:pt modelId="{4242EA1F-2493-40AE-BC30-64CBD09D2317}" type="parTrans" cxnId="{2DB1CBC3-A081-4F6D-8000-EF95E6E0ED0B}">
      <dgm:prSet/>
      <dgm:spPr/>
      <dgm:t>
        <a:bodyPr/>
        <a:lstStyle/>
        <a:p>
          <a:endParaRPr lang="el-GR"/>
        </a:p>
      </dgm:t>
    </dgm:pt>
    <dgm:pt modelId="{6FA27D3C-9F48-4BDE-9804-9548BC40044B}" type="sibTrans" cxnId="{2DB1CBC3-A081-4F6D-8000-EF95E6E0ED0B}">
      <dgm:prSet/>
      <dgm:spPr/>
      <dgm:t>
        <a:bodyPr/>
        <a:lstStyle/>
        <a:p>
          <a:endParaRPr lang="el-GR"/>
        </a:p>
      </dgm:t>
    </dgm:pt>
    <dgm:pt modelId="{3C5F93EE-8B60-45FE-8ED0-9C4CF35B85F5}">
      <dgm:prSet phldrT="[Κείμενο]"/>
      <dgm:spPr/>
      <dgm:t>
        <a:bodyPr/>
        <a:lstStyle/>
        <a:p>
          <a:r>
            <a:rPr lang="en-US" dirty="0" smtClean="0"/>
            <a:t>Multi Video Player</a:t>
          </a:r>
          <a:endParaRPr lang="el-GR" dirty="0"/>
        </a:p>
      </dgm:t>
    </dgm:pt>
    <dgm:pt modelId="{B907AB36-2C88-4FB8-9F35-8A2B19737729}" type="parTrans" cxnId="{38A31E55-F840-4046-B27B-4D231F6DE10D}">
      <dgm:prSet/>
      <dgm:spPr/>
      <dgm:t>
        <a:bodyPr/>
        <a:lstStyle/>
        <a:p>
          <a:endParaRPr lang="el-GR"/>
        </a:p>
      </dgm:t>
    </dgm:pt>
    <dgm:pt modelId="{4BC0FE10-1011-4F9F-B75B-BBE787980C9A}" type="sibTrans" cxnId="{38A31E55-F840-4046-B27B-4D231F6DE10D}">
      <dgm:prSet/>
      <dgm:spPr/>
      <dgm:t>
        <a:bodyPr/>
        <a:lstStyle/>
        <a:p>
          <a:endParaRPr lang="el-GR"/>
        </a:p>
      </dgm:t>
    </dgm:pt>
    <dgm:pt modelId="{7E794342-FD44-4C51-871A-935CA41F99F6}">
      <dgm:prSet phldrT="[Κείμενο]"/>
      <dgm:spPr/>
      <dgm:t>
        <a:bodyPr/>
        <a:lstStyle/>
        <a:p>
          <a:r>
            <a:rPr lang="en-US" dirty="0" smtClean="0"/>
            <a:t>Audio Player</a:t>
          </a:r>
          <a:endParaRPr lang="el-GR" dirty="0"/>
        </a:p>
      </dgm:t>
    </dgm:pt>
    <dgm:pt modelId="{68B42B54-4044-431E-836E-404EB4EDC3F9}" type="parTrans" cxnId="{11B86EE0-D45F-4121-B19F-2F7A0B05E75E}">
      <dgm:prSet/>
      <dgm:spPr/>
      <dgm:t>
        <a:bodyPr/>
        <a:lstStyle/>
        <a:p>
          <a:endParaRPr lang="el-GR"/>
        </a:p>
      </dgm:t>
    </dgm:pt>
    <dgm:pt modelId="{612C00E7-FCF8-487A-8E84-50F9E92F58B9}" type="sibTrans" cxnId="{11B86EE0-D45F-4121-B19F-2F7A0B05E75E}">
      <dgm:prSet/>
      <dgm:spPr/>
      <dgm:t>
        <a:bodyPr/>
        <a:lstStyle/>
        <a:p>
          <a:endParaRPr lang="el-GR"/>
        </a:p>
      </dgm:t>
    </dgm:pt>
    <dgm:pt modelId="{87D173ED-6204-43CF-BEF9-93293A166E70}">
      <dgm:prSet phldrT="[Κείμενο]"/>
      <dgm:spPr/>
      <dgm:t>
        <a:bodyPr/>
        <a:lstStyle/>
        <a:p>
          <a:r>
            <a:rPr lang="en-US" dirty="0" smtClean="0"/>
            <a:t>Midi Player</a:t>
          </a:r>
          <a:endParaRPr lang="el-GR" dirty="0"/>
        </a:p>
      </dgm:t>
    </dgm:pt>
    <dgm:pt modelId="{7602B498-1768-4EF0-828F-BB739FFDF916}" type="parTrans" cxnId="{20691B3F-755C-42EF-AD16-ECF31E2FE49A}">
      <dgm:prSet/>
      <dgm:spPr/>
      <dgm:t>
        <a:bodyPr/>
        <a:lstStyle/>
        <a:p>
          <a:endParaRPr lang="el-GR"/>
        </a:p>
      </dgm:t>
    </dgm:pt>
    <dgm:pt modelId="{833F4D35-F05D-42E7-932D-DC0AF5E2D026}" type="sibTrans" cxnId="{20691B3F-755C-42EF-AD16-ECF31E2FE49A}">
      <dgm:prSet/>
      <dgm:spPr/>
      <dgm:t>
        <a:bodyPr/>
        <a:lstStyle/>
        <a:p>
          <a:endParaRPr lang="el-GR"/>
        </a:p>
      </dgm:t>
    </dgm:pt>
    <dgm:pt modelId="{D70F24C0-620C-46B8-A3AA-63CBE0DD8D39}">
      <dgm:prSet phldrT="[Κείμενο]"/>
      <dgm:spPr/>
      <dgm:t>
        <a:bodyPr/>
        <a:lstStyle/>
        <a:p>
          <a:r>
            <a:rPr lang="el-GR" noProof="0" dirty="0" smtClean="0"/>
            <a:t>Αναπαράγει </a:t>
          </a:r>
          <a:r>
            <a:rPr lang="el-GR" noProof="0" dirty="0" err="1" smtClean="0"/>
            <a:t>video</a:t>
          </a:r>
          <a:r>
            <a:rPr lang="el-GR" noProof="0" dirty="0" smtClean="0"/>
            <a:t> και συμπιεσμένο ήχο (πχ mp3). Στο </a:t>
          </a:r>
          <a:r>
            <a:rPr lang="el-GR" noProof="0" dirty="0" err="1" smtClean="0"/>
            <a:t>video</a:t>
          </a:r>
          <a:r>
            <a:rPr lang="el-GR" noProof="0" dirty="0" smtClean="0"/>
            <a:t> μπορεί να υπερθέσει δυναμικά εικόνες και κείμενο (υποτίτλους) στην περιοχή του </a:t>
          </a:r>
          <a:r>
            <a:rPr lang="en-US" dirty="0" smtClean="0"/>
            <a:t>video.</a:t>
          </a:r>
          <a:endParaRPr lang="el-GR" dirty="0"/>
        </a:p>
      </dgm:t>
    </dgm:pt>
    <dgm:pt modelId="{7DF38C29-3A1A-425A-A2FA-6BFB723E4331}" type="parTrans" cxnId="{E87ACF26-F7F7-40F5-8933-4F4E88A1C0F6}">
      <dgm:prSet/>
      <dgm:spPr/>
      <dgm:t>
        <a:bodyPr/>
        <a:lstStyle/>
        <a:p>
          <a:endParaRPr lang="el-GR"/>
        </a:p>
      </dgm:t>
    </dgm:pt>
    <dgm:pt modelId="{55965073-5D84-4450-A61B-8A588B8F1AA1}" type="sibTrans" cxnId="{E87ACF26-F7F7-40F5-8933-4F4E88A1C0F6}">
      <dgm:prSet/>
      <dgm:spPr/>
      <dgm:t>
        <a:bodyPr/>
        <a:lstStyle/>
        <a:p>
          <a:endParaRPr lang="el-GR"/>
        </a:p>
      </dgm:t>
    </dgm:pt>
    <dgm:pt modelId="{142C4F4E-6B1B-495B-BEE8-A977E024E8DC}">
      <dgm:prSet phldrT="[Κείμενο]"/>
      <dgm:spPr/>
      <dgm:t>
        <a:bodyPr/>
        <a:lstStyle/>
        <a:p>
          <a:r>
            <a:rPr lang="el-GR" noProof="0" dirty="0" smtClean="0"/>
            <a:t>Αναπαράγει πολλά </a:t>
          </a:r>
          <a:r>
            <a:rPr lang="en-US" dirty="0" smtClean="0"/>
            <a:t>video </a:t>
          </a:r>
          <a:r>
            <a:rPr lang="el-GR" noProof="0" dirty="0" smtClean="0"/>
            <a:t>ταυτόχρονα, υπερθέτοντάς τα μεταξύ τους.</a:t>
          </a:r>
          <a:endParaRPr lang="el-GR" noProof="0" dirty="0"/>
        </a:p>
      </dgm:t>
    </dgm:pt>
    <dgm:pt modelId="{90571DA9-B994-494D-BBBF-3F24B959BF10}" type="parTrans" cxnId="{7C0E80CD-90B4-461B-BDB7-76DDFA5BAB0B}">
      <dgm:prSet/>
      <dgm:spPr/>
      <dgm:t>
        <a:bodyPr/>
        <a:lstStyle/>
        <a:p>
          <a:endParaRPr lang="el-GR"/>
        </a:p>
      </dgm:t>
    </dgm:pt>
    <dgm:pt modelId="{B7B22125-78F0-49C5-A760-F26015F02D2B}" type="sibTrans" cxnId="{7C0E80CD-90B4-461B-BDB7-76DDFA5BAB0B}">
      <dgm:prSet/>
      <dgm:spPr/>
      <dgm:t>
        <a:bodyPr/>
        <a:lstStyle/>
        <a:p>
          <a:endParaRPr lang="el-GR"/>
        </a:p>
      </dgm:t>
    </dgm:pt>
    <dgm:pt modelId="{42C1F9BA-ED2E-4545-B1FF-05F0F825D2EF}">
      <dgm:prSet phldrT="[Κείμενο]"/>
      <dgm:spPr/>
      <dgm:t>
        <a:bodyPr/>
        <a:lstStyle/>
        <a:p>
          <a:r>
            <a:rPr lang="el-GR" noProof="0" dirty="0" smtClean="0"/>
            <a:t>Αναπαράγει κυματομορφές στις οποίες μπορούν να προστεθούν εφέ αλλά και παράμετροι θέσης στον χώρο </a:t>
          </a:r>
          <a:r>
            <a:rPr lang="en-US" dirty="0" smtClean="0"/>
            <a:t>(</a:t>
          </a:r>
          <a:r>
            <a:rPr lang="en-US" dirty="0" err="1" smtClean="0"/>
            <a:t>spatialization</a:t>
          </a:r>
          <a:r>
            <a:rPr lang="en-US" dirty="0" smtClean="0"/>
            <a:t>).</a:t>
          </a:r>
          <a:endParaRPr lang="el-GR" dirty="0"/>
        </a:p>
      </dgm:t>
    </dgm:pt>
    <dgm:pt modelId="{943A2DC5-FE47-4542-9347-B92EBCB06063}" type="parTrans" cxnId="{A4B5E789-2788-4234-8253-F8B3E16547FF}">
      <dgm:prSet/>
      <dgm:spPr/>
      <dgm:t>
        <a:bodyPr/>
        <a:lstStyle/>
        <a:p>
          <a:endParaRPr lang="el-GR"/>
        </a:p>
      </dgm:t>
    </dgm:pt>
    <dgm:pt modelId="{BB1BCFCE-FF0E-4053-A8B4-11916F5E3258}" type="sibTrans" cxnId="{A4B5E789-2788-4234-8253-F8B3E16547FF}">
      <dgm:prSet/>
      <dgm:spPr/>
      <dgm:t>
        <a:bodyPr/>
        <a:lstStyle/>
        <a:p>
          <a:endParaRPr lang="el-GR"/>
        </a:p>
      </dgm:t>
    </dgm:pt>
    <dgm:pt modelId="{D033EEAD-500E-4F4F-A66D-C63303603F25}">
      <dgm:prSet phldrT="[Κείμενο]"/>
      <dgm:spPr/>
      <dgm:t>
        <a:bodyPr/>
        <a:lstStyle/>
        <a:p>
          <a:r>
            <a:rPr lang="el-GR" noProof="0" smtClean="0"/>
            <a:t>Αναπαράγει αρχεία σημάτων ήχου όπως midi τα οποία μπορούν να τοποθετηθούν στο χώρο αλλά και να αναπαραχθούν με βάση πίνακες κυμματομορφών </a:t>
          </a:r>
          <a:r>
            <a:rPr lang="en-US" smtClean="0"/>
            <a:t>(</a:t>
          </a:r>
          <a:r>
            <a:rPr lang="en-US" dirty="0" smtClean="0"/>
            <a:t>wavetables).</a:t>
          </a:r>
          <a:endParaRPr lang="el-GR" dirty="0"/>
        </a:p>
      </dgm:t>
    </dgm:pt>
    <dgm:pt modelId="{BD9C3F53-2A2D-4EC1-A876-C3D37361E144}" type="parTrans" cxnId="{542321D2-02B5-44D6-A6E0-51AEEA75D5FF}">
      <dgm:prSet/>
      <dgm:spPr/>
      <dgm:t>
        <a:bodyPr/>
        <a:lstStyle/>
        <a:p>
          <a:endParaRPr lang="el-GR"/>
        </a:p>
      </dgm:t>
    </dgm:pt>
    <dgm:pt modelId="{D5F05263-5C28-484D-8D85-A7D504EDB5B7}" type="sibTrans" cxnId="{542321D2-02B5-44D6-A6E0-51AEEA75D5FF}">
      <dgm:prSet/>
      <dgm:spPr/>
      <dgm:t>
        <a:bodyPr/>
        <a:lstStyle/>
        <a:p>
          <a:endParaRPr lang="el-GR"/>
        </a:p>
      </dgm:t>
    </dgm:pt>
    <dgm:pt modelId="{26A7019A-657F-47DF-AAF5-AB3FBC4B853D}">
      <dgm:prSet phldrT="[Κείμενο]"/>
      <dgm:spPr/>
      <dgm:t>
        <a:bodyPr/>
        <a:lstStyle/>
        <a:p>
          <a:r>
            <a:rPr lang="en-US" dirty="0" smtClean="0"/>
            <a:t>DirectShow, Direct3D</a:t>
          </a:r>
          <a:endParaRPr lang="el-GR" dirty="0"/>
        </a:p>
      </dgm:t>
    </dgm:pt>
    <dgm:pt modelId="{4D85D039-38EA-4EAD-B842-E6C83F0E445A}" type="parTrans" cxnId="{EEC97D77-0BC5-4AE8-865E-5AA720126FBB}">
      <dgm:prSet/>
      <dgm:spPr/>
      <dgm:t>
        <a:bodyPr/>
        <a:lstStyle/>
        <a:p>
          <a:endParaRPr lang="el-GR"/>
        </a:p>
      </dgm:t>
    </dgm:pt>
    <dgm:pt modelId="{C048A896-E653-45AF-80D2-3225DE27F8F3}" type="sibTrans" cxnId="{EEC97D77-0BC5-4AE8-865E-5AA720126FBB}">
      <dgm:prSet/>
      <dgm:spPr/>
      <dgm:t>
        <a:bodyPr/>
        <a:lstStyle/>
        <a:p>
          <a:endParaRPr lang="el-GR"/>
        </a:p>
      </dgm:t>
    </dgm:pt>
    <dgm:pt modelId="{A5C6E433-D8C9-427A-884E-4C1E7EAB67B8}">
      <dgm:prSet phldrT="[Κείμενο]"/>
      <dgm:spPr/>
      <dgm:t>
        <a:bodyPr/>
        <a:lstStyle/>
        <a:p>
          <a:r>
            <a:rPr lang="en-US" noProof="0" dirty="0" smtClean="0"/>
            <a:t>DirectShow</a:t>
          </a:r>
          <a:endParaRPr lang="el-GR" noProof="0" dirty="0"/>
        </a:p>
      </dgm:t>
    </dgm:pt>
    <dgm:pt modelId="{B3F3809C-BA4D-4656-A2D8-E0A0A530EBC6}" type="parTrans" cxnId="{8031BD31-B7BC-4A1D-95FF-C61CCC9BA3E6}">
      <dgm:prSet/>
      <dgm:spPr/>
      <dgm:t>
        <a:bodyPr/>
        <a:lstStyle/>
        <a:p>
          <a:endParaRPr lang="el-GR"/>
        </a:p>
      </dgm:t>
    </dgm:pt>
    <dgm:pt modelId="{227F8AA3-3846-49A5-8206-4972C120BB7C}" type="sibTrans" cxnId="{8031BD31-B7BC-4A1D-95FF-C61CCC9BA3E6}">
      <dgm:prSet/>
      <dgm:spPr/>
      <dgm:t>
        <a:bodyPr/>
        <a:lstStyle/>
        <a:p>
          <a:endParaRPr lang="el-GR"/>
        </a:p>
      </dgm:t>
    </dgm:pt>
    <dgm:pt modelId="{80F22D17-091F-4459-BD3E-4D4884D90AB3}">
      <dgm:prSet phldrT="[Κείμενο]"/>
      <dgm:spPr/>
      <dgm:t>
        <a:bodyPr/>
        <a:lstStyle/>
        <a:p>
          <a:r>
            <a:rPr lang="en-US" dirty="0" smtClean="0"/>
            <a:t>DirectSound,DirectSound3d</a:t>
          </a:r>
          <a:endParaRPr lang="el-GR" dirty="0"/>
        </a:p>
      </dgm:t>
    </dgm:pt>
    <dgm:pt modelId="{73E3CB8A-0EB0-4F45-B4BA-C4AE43A99364}" type="parTrans" cxnId="{AFB72509-981F-453D-BB73-829A002181D8}">
      <dgm:prSet/>
      <dgm:spPr/>
      <dgm:t>
        <a:bodyPr/>
        <a:lstStyle/>
        <a:p>
          <a:endParaRPr lang="el-GR"/>
        </a:p>
      </dgm:t>
    </dgm:pt>
    <dgm:pt modelId="{39C82B3E-052A-4A60-A831-7F210CF5DB34}" type="sibTrans" cxnId="{AFB72509-981F-453D-BB73-829A002181D8}">
      <dgm:prSet/>
      <dgm:spPr/>
      <dgm:t>
        <a:bodyPr/>
        <a:lstStyle/>
        <a:p>
          <a:endParaRPr lang="el-GR"/>
        </a:p>
      </dgm:t>
    </dgm:pt>
    <dgm:pt modelId="{8223EB72-9485-4942-BD05-565B0EA16C23}">
      <dgm:prSet phldrT="[Κείμενο]"/>
      <dgm:spPr/>
      <dgm:t>
        <a:bodyPr/>
        <a:lstStyle/>
        <a:p>
          <a:r>
            <a:rPr lang="en-US" dirty="0" smtClean="0"/>
            <a:t>DirectMusic</a:t>
          </a:r>
          <a:endParaRPr lang="el-GR" dirty="0"/>
        </a:p>
      </dgm:t>
    </dgm:pt>
    <dgm:pt modelId="{767F39E1-0C82-4850-9945-E42BF3966EBF}" type="parTrans" cxnId="{88BF53A1-5775-45ED-ADB1-8712A44E5DC5}">
      <dgm:prSet/>
      <dgm:spPr/>
      <dgm:t>
        <a:bodyPr/>
        <a:lstStyle/>
        <a:p>
          <a:endParaRPr lang="el-GR"/>
        </a:p>
      </dgm:t>
    </dgm:pt>
    <dgm:pt modelId="{381BF534-1134-4D64-A6E6-C4457AF760F0}" type="sibTrans" cxnId="{88BF53A1-5775-45ED-ADB1-8712A44E5DC5}">
      <dgm:prSet/>
      <dgm:spPr/>
      <dgm:t>
        <a:bodyPr/>
        <a:lstStyle/>
        <a:p>
          <a:endParaRPr lang="el-GR"/>
        </a:p>
      </dgm:t>
    </dgm:pt>
    <dgm:pt modelId="{0CB15157-AA84-4A36-8085-A3D09F3C2151}" type="pres">
      <dgm:prSet presAssocID="{13BBE379-0D90-4F22-9535-93DD4E84A93A}" presName="Name0" presStyleCnt="0">
        <dgm:presLayoutVars>
          <dgm:dir/>
          <dgm:animLvl val="lvl"/>
          <dgm:resizeHandles val="exact"/>
        </dgm:presLayoutVars>
      </dgm:prSet>
      <dgm:spPr/>
    </dgm:pt>
    <dgm:pt modelId="{32845CC0-D45B-44FB-A698-8577FCF5BF9E}" type="pres">
      <dgm:prSet presAssocID="{2FDDA5E8-2CA2-4A42-B0C9-1429A99E1DDE}" presName="linNode" presStyleCnt="0"/>
      <dgm:spPr/>
    </dgm:pt>
    <dgm:pt modelId="{C8EC47DD-15B9-4CE6-A389-ABDD6145D8D7}" type="pres">
      <dgm:prSet presAssocID="{2FDDA5E8-2CA2-4A42-B0C9-1429A99E1DDE}" presName="parentText" presStyleLbl="node1" presStyleIdx="0" presStyleCnt="4" custScaleX="53704" custScaleY="55081" custLinFactNeighborX="-4948" custLinFactNeighborY="1221">
        <dgm:presLayoutVars>
          <dgm:chMax val="1"/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l-GR"/>
        </a:p>
      </dgm:t>
    </dgm:pt>
    <dgm:pt modelId="{811FDDAA-E43A-44F0-A39A-7CABBAD10169}" type="pres">
      <dgm:prSet presAssocID="{2FDDA5E8-2CA2-4A42-B0C9-1429A99E1DDE}" presName="descendantText" presStyleLbl="alignAccFollowNode1" presStyleIdx="0" presStyleCnt="4" custScaleX="123958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8535447C-0DD7-4B0C-B077-F5BA78E1AA0B}" type="pres">
      <dgm:prSet presAssocID="{6FA27D3C-9F48-4BDE-9804-9548BC40044B}" presName="sp" presStyleCnt="0"/>
      <dgm:spPr/>
    </dgm:pt>
    <dgm:pt modelId="{55E9EB5B-459B-4079-8123-D8A6F60608CC}" type="pres">
      <dgm:prSet presAssocID="{3C5F93EE-8B60-45FE-8ED0-9C4CF35B85F5}" presName="linNode" presStyleCnt="0"/>
      <dgm:spPr/>
    </dgm:pt>
    <dgm:pt modelId="{1CF6F01D-62D9-4F88-B7EE-20B411E65C18}" type="pres">
      <dgm:prSet presAssocID="{3C5F93EE-8B60-45FE-8ED0-9C4CF35B85F5}" presName="parentText" presStyleLbl="node1" presStyleIdx="1" presStyleCnt="4" custScaleX="53704" custScaleY="55081" custLinFactNeighborX="-4948" custLinFactNeighborY="1221">
        <dgm:presLayoutVars>
          <dgm:chMax val="1"/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l-GR"/>
        </a:p>
      </dgm:t>
    </dgm:pt>
    <dgm:pt modelId="{F9F8EABF-49AE-492D-A8FC-BAEA667A45A5}" type="pres">
      <dgm:prSet presAssocID="{3C5F93EE-8B60-45FE-8ED0-9C4CF35B85F5}" presName="descendantText" presStyleLbl="alignAccFollowNode1" presStyleIdx="1" presStyleCnt="4" custScaleX="123958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0603CE4-0659-473C-B698-40CC16EEADBF}" type="pres">
      <dgm:prSet presAssocID="{4BC0FE10-1011-4F9F-B75B-BBE787980C9A}" presName="sp" presStyleCnt="0"/>
      <dgm:spPr/>
    </dgm:pt>
    <dgm:pt modelId="{EE017DC0-042E-45CD-9305-6E0BE7DF91A3}" type="pres">
      <dgm:prSet presAssocID="{7E794342-FD44-4C51-871A-935CA41F99F6}" presName="linNode" presStyleCnt="0"/>
      <dgm:spPr/>
    </dgm:pt>
    <dgm:pt modelId="{E21A863D-D69A-4962-861E-1C8B72F5F49E}" type="pres">
      <dgm:prSet presAssocID="{7E794342-FD44-4C51-871A-935CA41F99F6}" presName="parentText" presStyleLbl="node1" presStyleIdx="2" presStyleCnt="4" custScaleX="53704" custScaleY="55081" custLinFactNeighborX="-4948" custLinFactNeighborY="1221">
        <dgm:presLayoutVars>
          <dgm:chMax val="1"/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l-GR"/>
        </a:p>
      </dgm:t>
    </dgm:pt>
    <dgm:pt modelId="{50697485-F752-4520-903F-BF594B7F62BF}" type="pres">
      <dgm:prSet presAssocID="{7E794342-FD44-4C51-871A-935CA41F99F6}" presName="descendantText" presStyleLbl="alignAccFollowNode1" presStyleIdx="2" presStyleCnt="4" custScaleX="123958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82AC062-CE30-4C46-943D-B65D1C43C482}" type="pres">
      <dgm:prSet presAssocID="{612C00E7-FCF8-487A-8E84-50F9E92F58B9}" presName="sp" presStyleCnt="0"/>
      <dgm:spPr/>
    </dgm:pt>
    <dgm:pt modelId="{74C42503-A3A7-43F3-AA72-DDDACA4BACC0}" type="pres">
      <dgm:prSet presAssocID="{87D173ED-6204-43CF-BEF9-93293A166E70}" presName="linNode" presStyleCnt="0"/>
      <dgm:spPr/>
    </dgm:pt>
    <dgm:pt modelId="{5256A333-AD1D-4B18-8436-EFF0562F1FE4}" type="pres">
      <dgm:prSet presAssocID="{87D173ED-6204-43CF-BEF9-93293A166E70}" presName="parentText" presStyleLbl="node1" presStyleIdx="3" presStyleCnt="4" custScaleX="53704" custScaleY="55081" custLinFactNeighborX="-4948" custLinFactNeighborY="1221">
        <dgm:presLayoutVars>
          <dgm:chMax val="1"/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l-GR"/>
        </a:p>
      </dgm:t>
    </dgm:pt>
    <dgm:pt modelId="{0205A5FC-203E-4250-B3F7-7A5E1044F9F0}" type="pres">
      <dgm:prSet presAssocID="{87D173ED-6204-43CF-BEF9-93293A166E70}" presName="descendantText" presStyleLbl="alignAccFollowNode1" presStyleIdx="3" presStyleCnt="4" custScaleX="123958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85626E33-17B3-4764-9085-7251C31AFB32}" type="presOf" srcId="{3C5F93EE-8B60-45FE-8ED0-9C4CF35B85F5}" destId="{1CF6F01D-62D9-4F88-B7EE-20B411E65C18}" srcOrd="0" destOrd="0" presId="urn:microsoft.com/office/officeart/2005/8/layout/vList5"/>
    <dgm:cxn modelId="{88BF53A1-5775-45ED-ADB1-8712A44E5DC5}" srcId="{87D173ED-6204-43CF-BEF9-93293A166E70}" destId="{8223EB72-9485-4942-BD05-565B0EA16C23}" srcOrd="1" destOrd="0" parTransId="{767F39E1-0C82-4850-9945-E42BF3966EBF}" sibTransId="{381BF534-1134-4D64-A6E6-C4457AF760F0}"/>
    <dgm:cxn modelId="{B25E2A2E-51D0-46FF-8BEB-05D1A91C0E68}" type="presOf" srcId="{26A7019A-657F-47DF-AAF5-AB3FBC4B853D}" destId="{811FDDAA-E43A-44F0-A39A-7CABBAD10169}" srcOrd="0" destOrd="1" presId="urn:microsoft.com/office/officeart/2005/8/layout/vList5"/>
    <dgm:cxn modelId="{A4B5E789-2788-4234-8253-F8B3E16547FF}" srcId="{7E794342-FD44-4C51-871A-935CA41F99F6}" destId="{42C1F9BA-ED2E-4545-B1FF-05F0F825D2EF}" srcOrd="0" destOrd="0" parTransId="{943A2DC5-FE47-4542-9347-B92EBCB06063}" sibTransId="{BB1BCFCE-FF0E-4053-A8B4-11916F5E3258}"/>
    <dgm:cxn modelId="{918D6502-9CDD-4EF7-80E6-5F2AE1C4B11B}" type="presOf" srcId="{13BBE379-0D90-4F22-9535-93DD4E84A93A}" destId="{0CB15157-AA84-4A36-8085-A3D09F3C2151}" srcOrd="0" destOrd="0" presId="urn:microsoft.com/office/officeart/2005/8/layout/vList5"/>
    <dgm:cxn modelId="{BBF3E9EE-EA03-454D-BDF5-28D70B33079A}" type="presOf" srcId="{D033EEAD-500E-4F4F-A66D-C63303603F25}" destId="{0205A5FC-203E-4250-B3F7-7A5E1044F9F0}" srcOrd="0" destOrd="0" presId="urn:microsoft.com/office/officeart/2005/8/layout/vList5"/>
    <dgm:cxn modelId="{4A9DAB73-7392-493F-B04F-7875063D0001}" type="presOf" srcId="{2FDDA5E8-2CA2-4A42-B0C9-1429A99E1DDE}" destId="{C8EC47DD-15B9-4CE6-A389-ABDD6145D8D7}" srcOrd="0" destOrd="0" presId="urn:microsoft.com/office/officeart/2005/8/layout/vList5"/>
    <dgm:cxn modelId="{542321D2-02B5-44D6-A6E0-51AEEA75D5FF}" srcId="{87D173ED-6204-43CF-BEF9-93293A166E70}" destId="{D033EEAD-500E-4F4F-A66D-C63303603F25}" srcOrd="0" destOrd="0" parTransId="{BD9C3F53-2A2D-4EC1-A876-C3D37361E144}" sibTransId="{D5F05263-5C28-484D-8D85-A7D504EDB5B7}"/>
    <dgm:cxn modelId="{10C46991-AFBC-4C5B-A273-15B54C624740}" type="presOf" srcId="{142C4F4E-6B1B-495B-BEE8-A977E024E8DC}" destId="{F9F8EABF-49AE-492D-A8FC-BAEA667A45A5}" srcOrd="0" destOrd="0" presId="urn:microsoft.com/office/officeart/2005/8/layout/vList5"/>
    <dgm:cxn modelId="{F55012B1-A4E7-44C7-A23D-CB679515EA3E}" type="presOf" srcId="{D70F24C0-620C-46B8-A3AA-63CBE0DD8D39}" destId="{811FDDAA-E43A-44F0-A39A-7CABBAD10169}" srcOrd="0" destOrd="0" presId="urn:microsoft.com/office/officeart/2005/8/layout/vList5"/>
    <dgm:cxn modelId="{C98FD7C5-9A54-42BD-B157-870031B3F97E}" type="presOf" srcId="{7E794342-FD44-4C51-871A-935CA41F99F6}" destId="{E21A863D-D69A-4962-861E-1C8B72F5F49E}" srcOrd="0" destOrd="0" presId="urn:microsoft.com/office/officeart/2005/8/layout/vList5"/>
    <dgm:cxn modelId="{EEC97D77-0BC5-4AE8-865E-5AA720126FBB}" srcId="{2FDDA5E8-2CA2-4A42-B0C9-1429A99E1DDE}" destId="{26A7019A-657F-47DF-AAF5-AB3FBC4B853D}" srcOrd="1" destOrd="0" parTransId="{4D85D039-38EA-4EAD-B842-E6C83F0E445A}" sibTransId="{C048A896-E653-45AF-80D2-3225DE27F8F3}"/>
    <dgm:cxn modelId="{E87ACF26-F7F7-40F5-8933-4F4E88A1C0F6}" srcId="{2FDDA5E8-2CA2-4A42-B0C9-1429A99E1DDE}" destId="{D70F24C0-620C-46B8-A3AA-63CBE0DD8D39}" srcOrd="0" destOrd="0" parTransId="{7DF38C29-3A1A-425A-A2FA-6BFB723E4331}" sibTransId="{55965073-5D84-4450-A61B-8A588B8F1AA1}"/>
    <dgm:cxn modelId="{2DB1CBC3-A081-4F6D-8000-EF95E6E0ED0B}" srcId="{13BBE379-0D90-4F22-9535-93DD4E84A93A}" destId="{2FDDA5E8-2CA2-4A42-B0C9-1429A99E1DDE}" srcOrd="0" destOrd="0" parTransId="{4242EA1F-2493-40AE-BC30-64CBD09D2317}" sibTransId="{6FA27D3C-9F48-4BDE-9804-9548BC40044B}"/>
    <dgm:cxn modelId="{2F025381-D5EC-407A-95B4-C00E9970E94B}" type="presOf" srcId="{87D173ED-6204-43CF-BEF9-93293A166E70}" destId="{5256A333-AD1D-4B18-8436-EFF0562F1FE4}" srcOrd="0" destOrd="0" presId="urn:microsoft.com/office/officeart/2005/8/layout/vList5"/>
    <dgm:cxn modelId="{3DAB044A-6AD0-4C7F-844F-41E5A973F429}" type="presOf" srcId="{42C1F9BA-ED2E-4545-B1FF-05F0F825D2EF}" destId="{50697485-F752-4520-903F-BF594B7F62BF}" srcOrd="0" destOrd="0" presId="urn:microsoft.com/office/officeart/2005/8/layout/vList5"/>
    <dgm:cxn modelId="{DE01D3D3-BC6C-4330-809A-56ECE8CD8888}" type="presOf" srcId="{8223EB72-9485-4942-BD05-565B0EA16C23}" destId="{0205A5FC-203E-4250-B3F7-7A5E1044F9F0}" srcOrd="0" destOrd="1" presId="urn:microsoft.com/office/officeart/2005/8/layout/vList5"/>
    <dgm:cxn modelId="{11B86EE0-D45F-4121-B19F-2F7A0B05E75E}" srcId="{13BBE379-0D90-4F22-9535-93DD4E84A93A}" destId="{7E794342-FD44-4C51-871A-935CA41F99F6}" srcOrd="2" destOrd="0" parTransId="{68B42B54-4044-431E-836E-404EB4EDC3F9}" sibTransId="{612C00E7-FCF8-487A-8E84-50F9E92F58B9}"/>
    <dgm:cxn modelId="{20691B3F-755C-42EF-AD16-ECF31E2FE49A}" srcId="{13BBE379-0D90-4F22-9535-93DD4E84A93A}" destId="{87D173ED-6204-43CF-BEF9-93293A166E70}" srcOrd="3" destOrd="0" parTransId="{7602B498-1768-4EF0-828F-BB739FFDF916}" sibTransId="{833F4D35-F05D-42E7-932D-DC0AF5E2D026}"/>
    <dgm:cxn modelId="{8031BD31-B7BC-4A1D-95FF-C61CCC9BA3E6}" srcId="{3C5F93EE-8B60-45FE-8ED0-9C4CF35B85F5}" destId="{A5C6E433-D8C9-427A-884E-4C1E7EAB67B8}" srcOrd="1" destOrd="0" parTransId="{B3F3809C-BA4D-4656-A2D8-E0A0A530EBC6}" sibTransId="{227F8AA3-3846-49A5-8206-4972C120BB7C}"/>
    <dgm:cxn modelId="{7C0E80CD-90B4-461B-BDB7-76DDFA5BAB0B}" srcId="{3C5F93EE-8B60-45FE-8ED0-9C4CF35B85F5}" destId="{142C4F4E-6B1B-495B-BEE8-A977E024E8DC}" srcOrd="0" destOrd="0" parTransId="{90571DA9-B994-494D-BBBF-3F24B959BF10}" sibTransId="{B7B22125-78F0-49C5-A760-F26015F02D2B}"/>
    <dgm:cxn modelId="{38A31E55-F840-4046-B27B-4D231F6DE10D}" srcId="{13BBE379-0D90-4F22-9535-93DD4E84A93A}" destId="{3C5F93EE-8B60-45FE-8ED0-9C4CF35B85F5}" srcOrd="1" destOrd="0" parTransId="{B907AB36-2C88-4FB8-9F35-8A2B19737729}" sibTransId="{4BC0FE10-1011-4F9F-B75B-BBE787980C9A}"/>
    <dgm:cxn modelId="{EA1FCF11-AEF3-4838-BB28-9A7F37F1E2F8}" type="presOf" srcId="{80F22D17-091F-4459-BD3E-4D4884D90AB3}" destId="{50697485-F752-4520-903F-BF594B7F62BF}" srcOrd="0" destOrd="1" presId="urn:microsoft.com/office/officeart/2005/8/layout/vList5"/>
    <dgm:cxn modelId="{AFB72509-981F-453D-BB73-829A002181D8}" srcId="{7E794342-FD44-4C51-871A-935CA41F99F6}" destId="{80F22D17-091F-4459-BD3E-4D4884D90AB3}" srcOrd="1" destOrd="0" parTransId="{73E3CB8A-0EB0-4F45-B4BA-C4AE43A99364}" sibTransId="{39C82B3E-052A-4A60-A831-7F210CF5DB34}"/>
    <dgm:cxn modelId="{61A9EC35-9426-4960-BA85-8892345888B9}" type="presOf" srcId="{A5C6E433-D8C9-427A-884E-4C1E7EAB67B8}" destId="{F9F8EABF-49AE-492D-A8FC-BAEA667A45A5}" srcOrd="0" destOrd="1" presId="urn:microsoft.com/office/officeart/2005/8/layout/vList5"/>
    <dgm:cxn modelId="{3B29C574-C440-42B3-B79F-3BEA0F6FB6C1}" type="presParOf" srcId="{0CB15157-AA84-4A36-8085-A3D09F3C2151}" destId="{32845CC0-D45B-44FB-A698-8577FCF5BF9E}" srcOrd="0" destOrd="0" presId="urn:microsoft.com/office/officeart/2005/8/layout/vList5"/>
    <dgm:cxn modelId="{BAECDFF4-1E8F-44A5-B957-0B681EE56BB5}" type="presParOf" srcId="{32845CC0-D45B-44FB-A698-8577FCF5BF9E}" destId="{C8EC47DD-15B9-4CE6-A389-ABDD6145D8D7}" srcOrd="0" destOrd="0" presId="urn:microsoft.com/office/officeart/2005/8/layout/vList5"/>
    <dgm:cxn modelId="{127D4F69-C5CE-4698-AD2C-CAE5A8CFB2A3}" type="presParOf" srcId="{32845CC0-D45B-44FB-A698-8577FCF5BF9E}" destId="{811FDDAA-E43A-44F0-A39A-7CABBAD10169}" srcOrd="1" destOrd="0" presId="urn:microsoft.com/office/officeart/2005/8/layout/vList5"/>
    <dgm:cxn modelId="{F64D38C8-47A7-4457-BF8F-181AF99871EE}" type="presParOf" srcId="{0CB15157-AA84-4A36-8085-A3D09F3C2151}" destId="{8535447C-0DD7-4B0C-B077-F5BA78E1AA0B}" srcOrd="1" destOrd="0" presId="urn:microsoft.com/office/officeart/2005/8/layout/vList5"/>
    <dgm:cxn modelId="{B336B4CE-EB5B-450A-8769-7CC7A21E2BF8}" type="presParOf" srcId="{0CB15157-AA84-4A36-8085-A3D09F3C2151}" destId="{55E9EB5B-459B-4079-8123-D8A6F60608CC}" srcOrd="2" destOrd="0" presId="urn:microsoft.com/office/officeart/2005/8/layout/vList5"/>
    <dgm:cxn modelId="{07FBB04E-ADBF-4EB7-AE1F-1991A64B2CBB}" type="presParOf" srcId="{55E9EB5B-459B-4079-8123-D8A6F60608CC}" destId="{1CF6F01D-62D9-4F88-B7EE-20B411E65C18}" srcOrd="0" destOrd="0" presId="urn:microsoft.com/office/officeart/2005/8/layout/vList5"/>
    <dgm:cxn modelId="{91F7C21E-720F-4D85-A5C2-1C034D43F0EF}" type="presParOf" srcId="{55E9EB5B-459B-4079-8123-D8A6F60608CC}" destId="{F9F8EABF-49AE-492D-A8FC-BAEA667A45A5}" srcOrd="1" destOrd="0" presId="urn:microsoft.com/office/officeart/2005/8/layout/vList5"/>
    <dgm:cxn modelId="{B8511408-BD41-4D2D-B3A0-2ED882A0B10E}" type="presParOf" srcId="{0CB15157-AA84-4A36-8085-A3D09F3C2151}" destId="{60603CE4-0659-473C-B698-40CC16EEADBF}" srcOrd="3" destOrd="0" presId="urn:microsoft.com/office/officeart/2005/8/layout/vList5"/>
    <dgm:cxn modelId="{5EC89049-C70B-45FA-B4C7-D5D63C5DB338}" type="presParOf" srcId="{0CB15157-AA84-4A36-8085-A3D09F3C2151}" destId="{EE017DC0-042E-45CD-9305-6E0BE7DF91A3}" srcOrd="4" destOrd="0" presId="urn:microsoft.com/office/officeart/2005/8/layout/vList5"/>
    <dgm:cxn modelId="{A969744E-F10A-4881-B98B-CDD65D93E863}" type="presParOf" srcId="{EE017DC0-042E-45CD-9305-6E0BE7DF91A3}" destId="{E21A863D-D69A-4962-861E-1C8B72F5F49E}" srcOrd="0" destOrd="0" presId="urn:microsoft.com/office/officeart/2005/8/layout/vList5"/>
    <dgm:cxn modelId="{A4AA962D-2709-4EA1-A83C-CC6E481BC383}" type="presParOf" srcId="{EE017DC0-042E-45CD-9305-6E0BE7DF91A3}" destId="{50697485-F752-4520-903F-BF594B7F62BF}" srcOrd="1" destOrd="0" presId="urn:microsoft.com/office/officeart/2005/8/layout/vList5"/>
    <dgm:cxn modelId="{06780C1E-DC39-428B-A00A-8286A0241939}" type="presParOf" srcId="{0CB15157-AA84-4A36-8085-A3D09F3C2151}" destId="{F82AC062-CE30-4C46-943D-B65D1C43C482}" srcOrd="5" destOrd="0" presId="urn:microsoft.com/office/officeart/2005/8/layout/vList5"/>
    <dgm:cxn modelId="{76519B03-819B-46C7-A11D-E435912C5DC1}" type="presParOf" srcId="{0CB15157-AA84-4A36-8085-A3D09F3C2151}" destId="{74C42503-A3A7-43F3-AA72-DDDACA4BACC0}" srcOrd="6" destOrd="0" presId="urn:microsoft.com/office/officeart/2005/8/layout/vList5"/>
    <dgm:cxn modelId="{FE9531CC-1605-4A6D-8C15-30680EF5DBBD}" type="presParOf" srcId="{74C42503-A3A7-43F3-AA72-DDDACA4BACC0}" destId="{5256A333-AD1D-4B18-8436-EFF0562F1FE4}" srcOrd="0" destOrd="0" presId="urn:microsoft.com/office/officeart/2005/8/layout/vList5"/>
    <dgm:cxn modelId="{C83DAF5A-D57F-4650-8FCC-792767B9F216}" type="presParOf" srcId="{74C42503-A3A7-43F3-AA72-DDDACA4BACC0}" destId="{0205A5FC-203E-4250-B3F7-7A5E1044F9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70CE8-5A2B-4291-9A36-86BBE3468B04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l-GR"/>
        </a:p>
      </dgm:t>
    </dgm:pt>
    <dgm:pt modelId="{46B4E832-7981-441D-9CDF-0269BAE29C13}">
      <dgm:prSet phldrT="[Κείμενο]"/>
      <dgm:spPr/>
      <dgm:t>
        <a:bodyPr/>
        <a:lstStyle/>
        <a:p>
          <a:r>
            <a:rPr lang="el-GR" dirty="0" smtClean="0"/>
            <a:t>Είσοδος</a:t>
          </a:r>
          <a:endParaRPr lang="el-GR" dirty="0"/>
        </a:p>
      </dgm:t>
    </dgm:pt>
    <dgm:pt modelId="{8BAE3F33-BFE3-4EAC-9CAC-5DE73833D033}" type="parTrans" cxnId="{DF26A300-E9E6-4995-9CD8-49BFE00CD2BC}">
      <dgm:prSet/>
      <dgm:spPr/>
      <dgm:t>
        <a:bodyPr/>
        <a:lstStyle/>
        <a:p>
          <a:endParaRPr lang="el-GR"/>
        </a:p>
      </dgm:t>
    </dgm:pt>
    <dgm:pt modelId="{A99AFCA8-5A2D-4E91-984C-A40DA36A0C1D}" type="sibTrans" cxnId="{DF26A300-E9E6-4995-9CD8-49BFE00CD2BC}">
      <dgm:prSet/>
      <dgm:spPr/>
      <dgm:t>
        <a:bodyPr/>
        <a:lstStyle/>
        <a:p>
          <a:endParaRPr lang="el-GR"/>
        </a:p>
      </dgm:t>
    </dgm:pt>
    <dgm:pt modelId="{690D79EA-DF62-4CB3-B579-D1E7B43AC276}">
      <dgm:prSet phldrT="[Κείμενο]"/>
      <dgm:spPr/>
      <dgm:t>
        <a:bodyPr/>
        <a:lstStyle/>
        <a:p>
          <a:r>
            <a:rPr lang="el-GR" dirty="0" smtClean="0"/>
            <a:t>Αρχείο</a:t>
          </a:r>
          <a:endParaRPr lang="el-GR" dirty="0"/>
        </a:p>
      </dgm:t>
    </dgm:pt>
    <dgm:pt modelId="{A07500DF-DDBA-4B72-8359-DF841E2B6A8D}" type="parTrans" cxnId="{B2202E41-BE94-4547-99D7-5358D3E6DF13}">
      <dgm:prSet/>
      <dgm:spPr/>
      <dgm:t>
        <a:bodyPr/>
        <a:lstStyle/>
        <a:p>
          <a:endParaRPr lang="el-GR"/>
        </a:p>
      </dgm:t>
    </dgm:pt>
    <dgm:pt modelId="{BEE5CD89-B833-4988-98EC-2D0F4FAFEAD6}" type="sibTrans" cxnId="{B2202E41-BE94-4547-99D7-5358D3E6DF13}">
      <dgm:prSet/>
      <dgm:spPr/>
      <dgm:t>
        <a:bodyPr/>
        <a:lstStyle/>
        <a:p>
          <a:endParaRPr lang="el-GR"/>
        </a:p>
      </dgm:t>
    </dgm:pt>
    <dgm:pt modelId="{5C67DD77-562D-41EC-8975-24EBCF63F717}">
      <dgm:prSet phldrT="[Κείμενο]"/>
      <dgm:spPr/>
      <dgm:t>
        <a:bodyPr/>
        <a:lstStyle/>
        <a:p>
          <a:r>
            <a:rPr lang="el-GR" dirty="0" smtClean="0"/>
            <a:t>Επεξεργασία</a:t>
          </a:r>
          <a:endParaRPr lang="el-GR" dirty="0"/>
        </a:p>
      </dgm:t>
    </dgm:pt>
    <dgm:pt modelId="{E9AA7565-D64E-4B0A-BB04-A3043BA8748E}" type="parTrans" cxnId="{3CFA5191-20C4-4AEE-8990-5F05D6C56294}">
      <dgm:prSet/>
      <dgm:spPr/>
      <dgm:t>
        <a:bodyPr/>
        <a:lstStyle/>
        <a:p>
          <a:endParaRPr lang="el-GR"/>
        </a:p>
      </dgm:t>
    </dgm:pt>
    <dgm:pt modelId="{C71065A5-93E6-4FA8-8B0D-ACF4FAB9234E}" type="sibTrans" cxnId="{3CFA5191-20C4-4AEE-8990-5F05D6C56294}">
      <dgm:prSet/>
      <dgm:spPr/>
      <dgm:t>
        <a:bodyPr/>
        <a:lstStyle/>
        <a:p>
          <a:endParaRPr lang="el-GR"/>
        </a:p>
      </dgm:t>
    </dgm:pt>
    <dgm:pt modelId="{88B6BEB3-C8A3-49B8-9BB7-A80F0A2C42AF}">
      <dgm:prSet phldrT="[Κείμενο]"/>
      <dgm:spPr/>
      <dgm:t>
        <a:bodyPr/>
        <a:lstStyle/>
        <a:p>
          <a:r>
            <a:rPr lang="el-GR" dirty="0" err="1" smtClean="0"/>
            <a:t>Αποκωδ</a:t>
          </a:r>
          <a:r>
            <a:rPr lang="el-GR" dirty="0" smtClean="0"/>
            <a:t>/ση</a:t>
          </a:r>
          <a:endParaRPr lang="el-GR" dirty="0"/>
        </a:p>
      </dgm:t>
    </dgm:pt>
    <dgm:pt modelId="{6A1514B5-76E5-4130-8034-4AFA0F14C8CB}" type="parTrans" cxnId="{43A820B1-8C05-44A3-BB8D-B83BB5E20C7E}">
      <dgm:prSet/>
      <dgm:spPr/>
      <dgm:t>
        <a:bodyPr/>
        <a:lstStyle/>
        <a:p>
          <a:endParaRPr lang="el-GR"/>
        </a:p>
      </dgm:t>
    </dgm:pt>
    <dgm:pt modelId="{F3A2E648-CA79-4829-86EC-A31D7905EC45}" type="sibTrans" cxnId="{43A820B1-8C05-44A3-BB8D-B83BB5E20C7E}">
      <dgm:prSet/>
      <dgm:spPr/>
      <dgm:t>
        <a:bodyPr/>
        <a:lstStyle/>
        <a:p>
          <a:endParaRPr lang="el-GR"/>
        </a:p>
      </dgm:t>
    </dgm:pt>
    <dgm:pt modelId="{FAEBFA1D-2316-4E1A-8E9A-45F63FC30DBE}">
      <dgm:prSet phldrT="[Κείμενο]"/>
      <dgm:spPr/>
      <dgm:t>
        <a:bodyPr/>
        <a:lstStyle/>
        <a:p>
          <a:r>
            <a:rPr lang="en-US" dirty="0" smtClean="0"/>
            <a:t>Render</a:t>
          </a:r>
          <a:endParaRPr lang="el-GR" dirty="0"/>
        </a:p>
      </dgm:t>
    </dgm:pt>
    <dgm:pt modelId="{C40A3E6D-5B10-4F79-BE0D-2F41374C491C}" type="parTrans" cxnId="{619C21E8-5CC4-4027-B2C7-A8788C4752A2}">
      <dgm:prSet/>
      <dgm:spPr/>
      <dgm:t>
        <a:bodyPr/>
        <a:lstStyle/>
        <a:p>
          <a:endParaRPr lang="el-GR"/>
        </a:p>
      </dgm:t>
    </dgm:pt>
    <dgm:pt modelId="{5242E8AD-999E-4019-96BF-9B42E637BDD0}" type="sibTrans" cxnId="{619C21E8-5CC4-4027-B2C7-A8788C4752A2}">
      <dgm:prSet/>
      <dgm:spPr/>
      <dgm:t>
        <a:bodyPr/>
        <a:lstStyle/>
        <a:p>
          <a:endParaRPr lang="el-GR"/>
        </a:p>
      </dgm:t>
    </dgm:pt>
    <dgm:pt modelId="{76C679B2-7429-4791-8578-A234FB1A7D18}">
      <dgm:prSet phldrT="[Κείμενο]"/>
      <dgm:spPr/>
      <dgm:t>
        <a:bodyPr/>
        <a:lstStyle/>
        <a:p>
          <a:r>
            <a:rPr lang="el-GR" dirty="0" smtClean="0"/>
            <a:t>Οθόνη</a:t>
          </a:r>
          <a:endParaRPr lang="el-GR" dirty="0"/>
        </a:p>
      </dgm:t>
    </dgm:pt>
    <dgm:pt modelId="{0D8A8069-6BEC-4A9E-9480-35B183D6CDB6}" type="parTrans" cxnId="{DF6576C3-15CB-48C2-A73D-35A0E031F094}">
      <dgm:prSet/>
      <dgm:spPr/>
      <dgm:t>
        <a:bodyPr/>
        <a:lstStyle/>
        <a:p>
          <a:endParaRPr lang="el-GR"/>
        </a:p>
      </dgm:t>
    </dgm:pt>
    <dgm:pt modelId="{87437B38-5E78-4088-828E-E8C1ECE6F258}" type="sibTrans" cxnId="{DF6576C3-15CB-48C2-A73D-35A0E031F094}">
      <dgm:prSet/>
      <dgm:spPr/>
      <dgm:t>
        <a:bodyPr/>
        <a:lstStyle/>
        <a:p>
          <a:endParaRPr lang="el-GR"/>
        </a:p>
      </dgm:t>
    </dgm:pt>
    <dgm:pt modelId="{9918FF70-C44D-4EA8-940D-1024C4D8F23B}">
      <dgm:prSet phldrT="[Κείμενο]"/>
      <dgm:spPr/>
      <dgm:t>
        <a:bodyPr/>
        <a:lstStyle/>
        <a:p>
          <a:r>
            <a:rPr lang="en-US" dirty="0" smtClean="0"/>
            <a:t>Stream</a:t>
          </a:r>
          <a:endParaRPr lang="el-GR" dirty="0"/>
        </a:p>
      </dgm:t>
    </dgm:pt>
    <dgm:pt modelId="{B7F364BD-FFB6-4883-A234-86F9C005BDEA}" type="parTrans" cxnId="{EA836CCA-EB43-407E-8E5D-97477EE48D89}">
      <dgm:prSet/>
      <dgm:spPr/>
      <dgm:t>
        <a:bodyPr/>
        <a:lstStyle/>
        <a:p>
          <a:endParaRPr lang="el-GR"/>
        </a:p>
      </dgm:t>
    </dgm:pt>
    <dgm:pt modelId="{835F6DA9-1361-41B1-A4A9-12C20F8390E4}" type="sibTrans" cxnId="{EA836CCA-EB43-407E-8E5D-97477EE48D89}">
      <dgm:prSet/>
      <dgm:spPr/>
      <dgm:t>
        <a:bodyPr/>
        <a:lstStyle/>
        <a:p>
          <a:endParaRPr lang="el-GR"/>
        </a:p>
      </dgm:t>
    </dgm:pt>
    <dgm:pt modelId="{9234FFC6-A049-4932-B01E-43A7E9F241E2}">
      <dgm:prSet phldrT="[Κείμενο]"/>
      <dgm:spPr/>
      <dgm:t>
        <a:bodyPr/>
        <a:lstStyle/>
        <a:p>
          <a:r>
            <a:rPr lang="en-US" dirty="0" smtClean="0"/>
            <a:t>Camera</a:t>
          </a:r>
          <a:endParaRPr lang="el-GR" dirty="0"/>
        </a:p>
      </dgm:t>
    </dgm:pt>
    <dgm:pt modelId="{ED27FBD2-5FAE-415B-93E4-281EF00EE623}" type="parTrans" cxnId="{87966BCA-22E3-42F7-A7D8-0F31B7D43902}">
      <dgm:prSet/>
      <dgm:spPr/>
      <dgm:t>
        <a:bodyPr/>
        <a:lstStyle/>
        <a:p>
          <a:endParaRPr lang="el-GR"/>
        </a:p>
      </dgm:t>
    </dgm:pt>
    <dgm:pt modelId="{A9F062A0-671A-4C95-8129-4CC4DBAC4CFD}" type="sibTrans" cxnId="{87966BCA-22E3-42F7-A7D8-0F31B7D43902}">
      <dgm:prSet/>
      <dgm:spPr/>
      <dgm:t>
        <a:bodyPr/>
        <a:lstStyle/>
        <a:p>
          <a:endParaRPr lang="el-GR"/>
        </a:p>
      </dgm:t>
    </dgm:pt>
    <dgm:pt modelId="{E312A260-71DA-48D6-B52D-8B8733D96B69}">
      <dgm:prSet phldrT="[Κείμενο]"/>
      <dgm:spPr/>
      <dgm:t>
        <a:bodyPr/>
        <a:lstStyle/>
        <a:p>
          <a:r>
            <a:rPr lang="el-GR" dirty="0" smtClean="0"/>
            <a:t>Μετατροπή</a:t>
          </a:r>
          <a:endParaRPr lang="el-GR" dirty="0"/>
        </a:p>
      </dgm:t>
    </dgm:pt>
    <dgm:pt modelId="{CC041958-CBA5-4C57-B499-ADA37D7418B3}" type="parTrans" cxnId="{81E866EB-D277-437C-A414-EDFAC4E8FCD9}">
      <dgm:prSet/>
      <dgm:spPr/>
      <dgm:t>
        <a:bodyPr/>
        <a:lstStyle/>
        <a:p>
          <a:endParaRPr lang="el-GR"/>
        </a:p>
      </dgm:t>
    </dgm:pt>
    <dgm:pt modelId="{D1243FA8-315D-4B61-B30D-17472BFB8391}" type="sibTrans" cxnId="{81E866EB-D277-437C-A414-EDFAC4E8FCD9}">
      <dgm:prSet/>
      <dgm:spPr/>
      <dgm:t>
        <a:bodyPr/>
        <a:lstStyle/>
        <a:p>
          <a:endParaRPr lang="el-GR"/>
        </a:p>
      </dgm:t>
    </dgm:pt>
    <dgm:pt modelId="{44FF9F60-E8E6-41E6-AF8B-4286A6E5C0BA}">
      <dgm:prSet phldrT="[Κείμενο]"/>
      <dgm:spPr/>
      <dgm:t>
        <a:bodyPr/>
        <a:lstStyle/>
        <a:p>
          <a:r>
            <a:rPr lang="el-GR" dirty="0" smtClean="0"/>
            <a:t>Σύνθεση</a:t>
          </a:r>
          <a:endParaRPr lang="el-GR" dirty="0"/>
        </a:p>
      </dgm:t>
    </dgm:pt>
    <dgm:pt modelId="{AC1EAFC1-A365-4914-AD78-1EBAA2B67296}" type="parTrans" cxnId="{CA717C07-37BA-4AA7-92A5-9B8012C7B6D3}">
      <dgm:prSet/>
      <dgm:spPr/>
      <dgm:t>
        <a:bodyPr/>
        <a:lstStyle/>
        <a:p>
          <a:endParaRPr lang="el-GR"/>
        </a:p>
      </dgm:t>
    </dgm:pt>
    <dgm:pt modelId="{D95697B8-22D2-4DCA-8EBC-E39D25D9C053}" type="sibTrans" cxnId="{CA717C07-37BA-4AA7-92A5-9B8012C7B6D3}">
      <dgm:prSet/>
      <dgm:spPr/>
      <dgm:t>
        <a:bodyPr/>
        <a:lstStyle/>
        <a:p>
          <a:endParaRPr lang="el-GR"/>
        </a:p>
      </dgm:t>
    </dgm:pt>
    <dgm:pt modelId="{30331AE7-880D-4CBC-BB01-479A6BDD86E3}">
      <dgm:prSet phldrT="[Κείμενο]"/>
      <dgm:spPr/>
      <dgm:t>
        <a:bodyPr/>
        <a:lstStyle/>
        <a:p>
          <a:r>
            <a:rPr lang="el-GR" dirty="0" smtClean="0"/>
            <a:t>Ηχεία</a:t>
          </a:r>
          <a:endParaRPr lang="el-GR" dirty="0"/>
        </a:p>
      </dgm:t>
    </dgm:pt>
    <dgm:pt modelId="{5C135FBB-EA90-47A4-9B16-ECEFF37238C6}" type="parTrans" cxnId="{98B4A8D1-98B4-4D17-99CF-1FEDA683B6DD}">
      <dgm:prSet/>
      <dgm:spPr/>
      <dgm:t>
        <a:bodyPr/>
        <a:lstStyle/>
        <a:p>
          <a:endParaRPr lang="el-GR"/>
        </a:p>
      </dgm:t>
    </dgm:pt>
    <dgm:pt modelId="{DC573A54-DDB3-437D-BD54-965984691B34}" type="sibTrans" cxnId="{98B4A8D1-98B4-4D17-99CF-1FEDA683B6DD}">
      <dgm:prSet/>
      <dgm:spPr/>
      <dgm:t>
        <a:bodyPr/>
        <a:lstStyle/>
        <a:p>
          <a:endParaRPr lang="el-GR"/>
        </a:p>
      </dgm:t>
    </dgm:pt>
    <dgm:pt modelId="{D5E15051-D8DD-44A7-8554-696925E1A7DD}">
      <dgm:prSet phldrT="[Κείμενο]"/>
      <dgm:spPr/>
      <dgm:t>
        <a:bodyPr/>
        <a:lstStyle/>
        <a:p>
          <a:r>
            <a:rPr lang="el-GR" dirty="0" smtClean="0"/>
            <a:t>Αρχείο</a:t>
          </a:r>
          <a:endParaRPr lang="el-GR" dirty="0"/>
        </a:p>
      </dgm:t>
    </dgm:pt>
    <dgm:pt modelId="{BA8DCA93-7B37-492E-9507-7BE613DD8A7B}" type="parTrans" cxnId="{81F39F1B-DA6A-4B3F-B1EF-7573C4853DC6}">
      <dgm:prSet/>
      <dgm:spPr/>
      <dgm:t>
        <a:bodyPr/>
        <a:lstStyle/>
        <a:p>
          <a:endParaRPr lang="el-GR"/>
        </a:p>
      </dgm:t>
    </dgm:pt>
    <dgm:pt modelId="{C0FF41BB-B94A-43CE-9BFA-ED962AABCC4A}" type="sibTrans" cxnId="{81F39F1B-DA6A-4B3F-B1EF-7573C4853DC6}">
      <dgm:prSet/>
      <dgm:spPr/>
      <dgm:t>
        <a:bodyPr/>
        <a:lstStyle/>
        <a:p>
          <a:endParaRPr lang="el-GR"/>
        </a:p>
      </dgm:t>
    </dgm:pt>
    <dgm:pt modelId="{AA89DEBC-1242-4D2F-BB45-83919674AB0F}">
      <dgm:prSet phldrT="[Κείμενο]"/>
      <dgm:spPr/>
      <dgm:t>
        <a:bodyPr/>
        <a:lstStyle/>
        <a:p>
          <a:r>
            <a:rPr lang="en-US" dirty="0" smtClean="0"/>
            <a:t>Stream</a:t>
          </a:r>
          <a:endParaRPr lang="el-GR" dirty="0"/>
        </a:p>
      </dgm:t>
    </dgm:pt>
    <dgm:pt modelId="{A54FD690-DD2E-4D5F-8E8E-CF84AF8EDB94}" type="parTrans" cxnId="{1D4CFCF1-0E79-439C-9483-EFAD1BD66C09}">
      <dgm:prSet/>
      <dgm:spPr/>
      <dgm:t>
        <a:bodyPr/>
        <a:lstStyle/>
        <a:p>
          <a:endParaRPr lang="el-GR"/>
        </a:p>
      </dgm:t>
    </dgm:pt>
    <dgm:pt modelId="{5AF01928-EB46-4E5E-BF67-854F9D9142BF}" type="sibTrans" cxnId="{1D4CFCF1-0E79-439C-9483-EFAD1BD66C09}">
      <dgm:prSet/>
      <dgm:spPr/>
      <dgm:t>
        <a:bodyPr/>
        <a:lstStyle/>
        <a:p>
          <a:endParaRPr lang="el-GR"/>
        </a:p>
      </dgm:t>
    </dgm:pt>
    <dgm:pt modelId="{21724127-5BFA-42B0-B59D-6A193A2DED70}">
      <dgm:prSet phldrT="[Κείμενο]"/>
      <dgm:spPr/>
      <dgm:t>
        <a:bodyPr/>
        <a:lstStyle/>
        <a:p>
          <a:r>
            <a:rPr lang="el-GR" dirty="0" smtClean="0"/>
            <a:t>Διαχωρισμός</a:t>
          </a:r>
          <a:endParaRPr lang="el-GR" dirty="0"/>
        </a:p>
      </dgm:t>
    </dgm:pt>
    <dgm:pt modelId="{9D98569C-0CF5-44AD-B91A-1912729E8871}" type="parTrans" cxnId="{5920FF45-40E2-46FF-BC60-A771DA84DAA5}">
      <dgm:prSet/>
      <dgm:spPr/>
      <dgm:t>
        <a:bodyPr/>
        <a:lstStyle/>
        <a:p>
          <a:endParaRPr lang="el-GR"/>
        </a:p>
      </dgm:t>
    </dgm:pt>
    <dgm:pt modelId="{BAC45162-2F26-45FA-9DC0-B4E5ACB5B2FB}" type="sibTrans" cxnId="{5920FF45-40E2-46FF-BC60-A771DA84DAA5}">
      <dgm:prSet/>
      <dgm:spPr/>
      <dgm:t>
        <a:bodyPr/>
        <a:lstStyle/>
        <a:p>
          <a:endParaRPr lang="el-GR"/>
        </a:p>
      </dgm:t>
    </dgm:pt>
    <dgm:pt modelId="{68E8B748-BC6B-4894-B657-C9D97EF663A9}" type="pres">
      <dgm:prSet presAssocID="{92670CE8-5A2B-4291-9A36-86BBE3468B0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47C607B6-A57E-46BD-AA64-0305972BD756}" type="pres">
      <dgm:prSet presAssocID="{46B4E832-7981-441D-9CDF-0269BAE29C13}" presName="composite" presStyleCnt="0"/>
      <dgm:spPr/>
    </dgm:pt>
    <dgm:pt modelId="{90C483BA-D4B3-4BDA-9F60-AA1187A82C3A}" type="pres">
      <dgm:prSet presAssocID="{46B4E832-7981-441D-9CDF-0269BAE29C1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D15FB836-2806-4FE3-99D1-D63F7E0E9862}" type="pres">
      <dgm:prSet presAssocID="{46B4E832-7981-441D-9CDF-0269BAE29C13}" presName="parSh" presStyleLbl="node1" presStyleIdx="0" presStyleCnt="3"/>
      <dgm:spPr/>
      <dgm:t>
        <a:bodyPr/>
        <a:lstStyle/>
        <a:p>
          <a:endParaRPr lang="el-GR"/>
        </a:p>
      </dgm:t>
    </dgm:pt>
    <dgm:pt modelId="{C7C3E10B-621B-41B8-AAE6-B92A72C64027}" type="pres">
      <dgm:prSet presAssocID="{46B4E832-7981-441D-9CDF-0269BAE29C1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06F2361E-5DEF-4DD0-BD54-0CAFA727A4BB}" type="pres">
      <dgm:prSet presAssocID="{A99AFCA8-5A2D-4E91-984C-A40DA36A0C1D}" presName="sibTrans" presStyleLbl="sibTrans2D1" presStyleIdx="0" presStyleCnt="2"/>
      <dgm:spPr/>
      <dgm:t>
        <a:bodyPr/>
        <a:lstStyle/>
        <a:p>
          <a:endParaRPr lang="el-GR"/>
        </a:p>
      </dgm:t>
    </dgm:pt>
    <dgm:pt modelId="{76283F90-A726-42E3-AEB2-AB0C81326522}" type="pres">
      <dgm:prSet presAssocID="{A99AFCA8-5A2D-4E91-984C-A40DA36A0C1D}" presName="connTx" presStyleLbl="sibTrans2D1" presStyleIdx="0" presStyleCnt="2"/>
      <dgm:spPr/>
      <dgm:t>
        <a:bodyPr/>
        <a:lstStyle/>
        <a:p>
          <a:endParaRPr lang="el-GR"/>
        </a:p>
      </dgm:t>
    </dgm:pt>
    <dgm:pt modelId="{A208E6E9-1DAD-44A3-902C-FB15A2AB9F3D}" type="pres">
      <dgm:prSet presAssocID="{5C67DD77-562D-41EC-8975-24EBCF63F717}" presName="composite" presStyleCnt="0"/>
      <dgm:spPr/>
    </dgm:pt>
    <dgm:pt modelId="{6A5A7458-0050-4FA2-BBFB-41AFF08BF934}" type="pres">
      <dgm:prSet presAssocID="{5C67DD77-562D-41EC-8975-24EBCF63F7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AD27D7B-EC4F-4C86-A2F7-BFC8CE8CF936}" type="pres">
      <dgm:prSet presAssocID="{5C67DD77-562D-41EC-8975-24EBCF63F717}" presName="parSh" presStyleLbl="node1" presStyleIdx="1" presStyleCnt="3"/>
      <dgm:spPr/>
      <dgm:t>
        <a:bodyPr/>
        <a:lstStyle/>
        <a:p>
          <a:endParaRPr lang="el-GR"/>
        </a:p>
      </dgm:t>
    </dgm:pt>
    <dgm:pt modelId="{D829BC8C-12F7-4C85-9398-42F92660C77B}" type="pres">
      <dgm:prSet presAssocID="{5C67DD77-562D-41EC-8975-24EBCF63F717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80C1B64-0EF6-428F-B638-181BD05A0858}" type="pres">
      <dgm:prSet presAssocID="{C71065A5-93E6-4FA8-8B0D-ACF4FAB9234E}" presName="sibTrans" presStyleLbl="sibTrans2D1" presStyleIdx="1" presStyleCnt="2"/>
      <dgm:spPr/>
      <dgm:t>
        <a:bodyPr/>
        <a:lstStyle/>
        <a:p>
          <a:endParaRPr lang="el-GR"/>
        </a:p>
      </dgm:t>
    </dgm:pt>
    <dgm:pt modelId="{93003414-1EE6-4444-B949-A72CD2BD3F63}" type="pres">
      <dgm:prSet presAssocID="{C71065A5-93E6-4FA8-8B0D-ACF4FAB9234E}" presName="connTx" presStyleLbl="sibTrans2D1" presStyleIdx="1" presStyleCnt="2"/>
      <dgm:spPr/>
      <dgm:t>
        <a:bodyPr/>
        <a:lstStyle/>
        <a:p>
          <a:endParaRPr lang="el-GR"/>
        </a:p>
      </dgm:t>
    </dgm:pt>
    <dgm:pt modelId="{68857618-E537-4CFB-8BF6-BA4C781ED9B8}" type="pres">
      <dgm:prSet presAssocID="{FAEBFA1D-2316-4E1A-8E9A-45F63FC30DBE}" presName="composite" presStyleCnt="0"/>
      <dgm:spPr/>
    </dgm:pt>
    <dgm:pt modelId="{75B611BF-F902-4B96-9B92-8E87948A5A18}" type="pres">
      <dgm:prSet presAssocID="{FAEBFA1D-2316-4E1A-8E9A-45F63FC30DB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CBED0C8-C475-40F4-A338-52A4BE5791D5}" type="pres">
      <dgm:prSet presAssocID="{FAEBFA1D-2316-4E1A-8E9A-45F63FC30DBE}" presName="parSh" presStyleLbl="node1" presStyleIdx="2" presStyleCnt="3"/>
      <dgm:spPr/>
      <dgm:t>
        <a:bodyPr/>
        <a:lstStyle/>
        <a:p>
          <a:endParaRPr lang="el-GR"/>
        </a:p>
      </dgm:t>
    </dgm:pt>
    <dgm:pt modelId="{D57E3F53-03EC-4DAE-A1C1-7CE9BC622C83}" type="pres">
      <dgm:prSet presAssocID="{FAEBFA1D-2316-4E1A-8E9A-45F63FC30DBE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98B4A8D1-98B4-4D17-99CF-1FEDA683B6DD}" srcId="{FAEBFA1D-2316-4E1A-8E9A-45F63FC30DBE}" destId="{30331AE7-880D-4CBC-BB01-479A6BDD86E3}" srcOrd="1" destOrd="0" parTransId="{5C135FBB-EA90-47A4-9B16-ECEFF37238C6}" sibTransId="{DC573A54-DDB3-437D-BD54-965984691B34}"/>
    <dgm:cxn modelId="{CA717C07-37BA-4AA7-92A5-9B8012C7B6D3}" srcId="{5C67DD77-562D-41EC-8975-24EBCF63F717}" destId="{44FF9F60-E8E6-41E6-AF8B-4286A6E5C0BA}" srcOrd="3" destOrd="0" parTransId="{AC1EAFC1-A365-4914-AD78-1EBAA2B67296}" sibTransId="{D95697B8-22D2-4DCA-8EBC-E39D25D9C053}"/>
    <dgm:cxn modelId="{F108BDA9-9AFD-4BB2-929E-B2796573A285}" type="presOf" srcId="{46B4E832-7981-441D-9CDF-0269BAE29C13}" destId="{90C483BA-D4B3-4BDA-9F60-AA1187A82C3A}" srcOrd="0" destOrd="0" presId="urn:microsoft.com/office/officeart/2005/8/layout/process3"/>
    <dgm:cxn modelId="{DF26A300-E9E6-4995-9CD8-49BFE00CD2BC}" srcId="{92670CE8-5A2B-4291-9A36-86BBE3468B04}" destId="{46B4E832-7981-441D-9CDF-0269BAE29C13}" srcOrd="0" destOrd="0" parTransId="{8BAE3F33-BFE3-4EAC-9CAC-5DE73833D033}" sibTransId="{A99AFCA8-5A2D-4E91-984C-A40DA36A0C1D}"/>
    <dgm:cxn modelId="{B2202E41-BE94-4547-99D7-5358D3E6DF13}" srcId="{46B4E832-7981-441D-9CDF-0269BAE29C13}" destId="{690D79EA-DF62-4CB3-B579-D1E7B43AC276}" srcOrd="0" destOrd="0" parTransId="{A07500DF-DDBA-4B72-8359-DF841E2B6A8D}" sibTransId="{BEE5CD89-B833-4988-98EC-2D0F4FAFEAD6}"/>
    <dgm:cxn modelId="{619C21E8-5CC4-4027-B2C7-A8788C4752A2}" srcId="{92670CE8-5A2B-4291-9A36-86BBE3468B04}" destId="{FAEBFA1D-2316-4E1A-8E9A-45F63FC30DBE}" srcOrd="2" destOrd="0" parTransId="{C40A3E6D-5B10-4F79-BE0D-2F41374C491C}" sibTransId="{5242E8AD-999E-4019-96BF-9B42E637BDD0}"/>
    <dgm:cxn modelId="{3BE35B93-4E7A-42B9-A8D5-91181636188E}" type="presOf" srcId="{E312A260-71DA-48D6-B52D-8B8733D96B69}" destId="{D829BC8C-12F7-4C85-9398-42F92660C77B}" srcOrd="0" destOrd="1" presId="urn:microsoft.com/office/officeart/2005/8/layout/process3"/>
    <dgm:cxn modelId="{2324A085-DDF9-40A0-A19B-FA4F14F6D492}" type="presOf" srcId="{92670CE8-5A2B-4291-9A36-86BBE3468B04}" destId="{68E8B748-BC6B-4894-B657-C9D97EF663A9}" srcOrd="0" destOrd="0" presId="urn:microsoft.com/office/officeart/2005/8/layout/process3"/>
    <dgm:cxn modelId="{81F39F1B-DA6A-4B3F-B1EF-7573C4853DC6}" srcId="{FAEBFA1D-2316-4E1A-8E9A-45F63FC30DBE}" destId="{D5E15051-D8DD-44A7-8554-696925E1A7DD}" srcOrd="2" destOrd="0" parTransId="{BA8DCA93-7B37-492E-9507-7BE613DD8A7B}" sibTransId="{C0FF41BB-B94A-43CE-9BFA-ED962AABCC4A}"/>
    <dgm:cxn modelId="{DF6576C3-15CB-48C2-A73D-35A0E031F094}" srcId="{FAEBFA1D-2316-4E1A-8E9A-45F63FC30DBE}" destId="{76C679B2-7429-4791-8578-A234FB1A7D18}" srcOrd="0" destOrd="0" parTransId="{0D8A8069-6BEC-4A9E-9480-35B183D6CDB6}" sibTransId="{87437B38-5E78-4088-828E-E8C1ECE6F258}"/>
    <dgm:cxn modelId="{5920FF45-40E2-46FF-BC60-A771DA84DAA5}" srcId="{5C67DD77-562D-41EC-8975-24EBCF63F717}" destId="{21724127-5BFA-42B0-B59D-6A193A2DED70}" srcOrd="2" destOrd="0" parTransId="{9D98569C-0CF5-44AD-B91A-1912729E8871}" sibTransId="{BAC45162-2F26-45FA-9DC0-B4E5ACB5B2FB}"/>
    <dgm:cxn modelId="{ABE94ABD-D344-4726-8484-3E6209402B88}" type="presOf" srcId="{88B6BEB3-C8A3-49B8-9BB7-A80F0A2C42AF}" destId="{D829BC8C-12F7-4C85-9398-42F92660C77B}" srcOrd="0" destOrd="0" presId="urn:microsoft.com/office/officeart/2005/8/layout/process3"/>
    <dgm:cxn modelId="{3CFA5191-20C4-4AEE-8990-5F05D6C56294}" srcId="{92670CE8-5A2B-4291-9A36-86BBE3468B04}" destId="{5C67DD77-562D-41EC-8975-24EBCF63F717}" srcOrd="1" destOrd="0" parTransId="{E9AA7565-D64E-4B0A-BB04-A3043BA8748E}" sibTransId="{C71065A5-93E6-4FA8-8B0D-ACF4FAB9234E}"/>
    <dgm:cxn modelId="{5CBF186F-B082-4213-B61B-77115ABB3003}" type="presOf" srcId="{46B4E832-7981-441D-9CDF-0269BAE29C13}" destId="{D15FB836-2806-4FE3-99D1-D63F7E0E9862}" srcOrd="1" destOrd="0" presId="urn:microsoft.com/office/officeart/2005/8/layout/process3"/>
    <dgm:cxn modelId="{88F2AE80-DE45-417B-9679-6CC168E9E5E7}" type="presOf" srcId="{FAEBFA1D-2316-4E1A-8E9A-45F63FC30DBE}" destId="{75B611BF-F902-4B96-9B92-8E87948A5A18}" srcOrd="0" destOrd="0" presId="urn:microsoft.com/office/officeart/2005/8/layout/process3"/>
    <dgm:cxn modelId="{2630D1DB-4192-4A03-BFA5-E328974473F7}" type="presOf" srcId="{5C67DD77-562D-41EC-8975-24EBCF63F717}" destId="{5AD27D7B-EC4F-4C86-A2F7-BFC8CE8CF936}" srcOrd="1" destOrd="0" presId="urn:microsoft.com/office/officeart/2005/8/layout/process3"/>
    <dgm:cxn modelId="{033E8B4D-360C-4C3A-B008-DDCAB8F99EBE}" type="presOf" srcId="{21724127-5BFA-42B0-B59D-6A193A2DED70}" destId="{D829BC8C-12F7-4C85-9398-42F92660C77B}" srcOrd="0" destOrd="2" presId="urn:microsoft.com/office/officeart/2005/8/layout/process3"/>
    <dgm:cxn modelId="{2A2600B1-C3E3-417C-A210-8AB3CC4B9762}" type="presOf" srcId="{AA89DEBC-1242-4D2F-BB45-83919674AB0F}" destId="{D57E3F53-03EC-4DAE-A1C1-7CE9BC622C83}" srcOrd="0" destOrd="3" presId="urn:microsoft.com/office/officeart/2005/8/layout/process3"/>
    <dgm:cxn modelId="{D73ED9F3-F070-4E4C-B73C-0BD9A480C328}" type="presOf" srcId="{30331AE7-880D-4CBC-BB01-479A6BDD86E3}" destId="{D57E3F53-03EC-4DAE-A1C1-7CE9BC622C83}" srcOrd="0" destOrd="1" presId="urn:microsoft.com/office/officeart/2005/8/layout/process3"/>
    <dgm:cxn modelId="{43A820B1-8C05-44A3-BB8D-B83BB5E20C7E}" srcId="{5C67DD77-562D-41EC-8975-24EBCF63F717}" destId="{88B6BEB3-C8A3-49B8-9BB7-A80F0A2C42AF}" srcOrd="0" destOrd="0" parTransId="{6A1514B5-76E5-4130-8034-4AFA0F14C8CB}" sibTransId="{F3A2E648-CA79-4829-86EC-A31D7905EC45}"/>
    <dgm:cxn modelId="{AFFF4086-2737-4C66-81F0-7EE6FD934F69}" type="presOf" srcId="{44FF9F60-E8E6-41E6-AF8B-4286A6E5C0BA}" destId="{D829BC8C-12F7-4C85-9398-42F92660C77B}" srcOrd="0" destOrd="3" presId="urn:microsoft.com/office/officeart/2005/8/layout/process3"/>
    <dgm:cxn modelId="{7AA14FAD-A29D-4B20-8D9B-F3AF7D4EC321}" type="presOf" srcId="{A99AFCA8-5A2D-4E91-984C-A40DA36A0C1D}" destId="{76283F90-A726-42E3-AEB2-AB0C81326522}" srcOrd="1" destOrd="0" presId="urn:microsoft.com/office/officeart/2005/8/layout/process3"/>
    <dgm:cxn modelId="{589AEA7B-3AEC-4588-97A6-DB3714339859}" type="presOf" srcId="{9234FFC6-A049-4932-B01E-43A7E9F241E2}" destId="{C7C3E10B-621B-41B8-AAE6-B92A72C64027}" srcOrd="0" destOrd="2" presId="urn:microsoft.com/office/officeart/2005/8/layout/process3"/>
    <dgm:cxn modelId="{7B39BCD1-916A-407B-A5C0-F87954F9B8C6}" type="presOf" srcId="{9918FF70-C44D-4EA8-940D-1024C4D8F23B}" destId="{C7C3E10B-621B-41B8-AAE6-B92A72C64027}" srcOrd="0" destOrd="1" presId="urn:microsoft.com/office/officeart/2005/8/layout/process3"/>
    <dgm:cxn modelId="{3F319DE6-94EE-455A-9858-ED65C655DE96}" type="presOf" srcId="{C71065A5-93E6-4FA8-8B0D-ACF4FAB9234E}" destId="{93003414-1EE6-4444-B949-A72CD2BD3F63}" srcOrd="1" destOrd="0" presId="urn:microsoft.com/office/officeart/2005/8/layout/process3"/>
    <dgm:cxn modelId="{87966BCA-22E3-42F7-A7D8-0F31B7D43902}" srcId="{46B4E832-7981-441D-9CDF-0269BAE29C13}" destId="{9234FFC6-A049-4932-B01E-43A7E9F241E2}" srcOrd="2" destOrd="0" parTransId="{ED27FBD2-5FAE-415B-93E4-281EF00EE623}" sibTransId="{A9F062A0-671A-4C95-8129-4CC4DBAC4CFD}"/>
    <dgm:cxn modelId="{48A6B336-8C7D-4ED6-93AA-FCC9AD55593E}" type="presOf" srcId="{D5E15051-D8DD-44A7-8554-696925E1A7DD}" destId="{D57E3F53-03EC-4DAE-A1C1-7CE9BC622C83}" srcOrd="0" destOrd="2" presId="urn:microsoft.com/office/officeart/2005/8/layout/process3"/>
    <dgm:cxn modelId="{0F979473-AAD7-423B-A414-EF09883F96F2}" type="presOf" srcId="{FAEBFA1D-2316-4E1A-8E9A-45F63FC30DBE}" destId="{7CBED0C8-C475-40F4-A338-52A4BE5791D5}" srcOrd="1" destOrd="0" presId="urn:microsoft.com/office/officeart/2005/8/layout/process3"/>
    <dgm:cxn modelId="{2DFFB150-4686-4381-8179-E915FF06AE49}" type="presOf" srcId="{76C679B2-7429-4791-8578-A234FB1A7D18}" destId="{D57E3F53-03EC-4DAE-A1C1-7CE9BC622C83}" srcOrd="0" destOrd="0" presId="urn:microsoft.com/office/officeart/2005/8/layout/process3"/>
    <dgm:cxn modelId="{93804E91-6A2C-4E69-AE72-38E94A37D5DE}" type="presOf" srcId="{C71065A5-93E6-4FA8-8B0D-ACF4FAB9234E}" destId="{380C1B64-0EF6-428F-B638-181BD05A0858}" srcOrd="0" destOrd="0" presId="urn:microsoft.com/office/officeart/2005/8/layout/process3"/>
    <dgm:cxn modelId="{0BF4F190-D21D-4D81-BE14-1C8DA496D71C}" type="presOf" srcId="{690D79EA-DF62-4CB3-B579-D1E7B43AC276}" destId="{C7C3E10B-621B-41B8-AAE6-B92A72C64027}" srcOrd="0" destOrd="0" presId="urn:microsoft.com/office/officeart/2005/8/layout/process3"/>
    <dgm:cxn modelId="{3F073F2D-3DE8-4E02-9937-DBFF1DA08E15}" type="presOf" srcId="{5C67DD77-562D-41EC-8975-24EBCF63F717}" destId="{6A5A7458-0050-4FA2-BBFB-41AFF08BF934}" srcOrd="0" destOrd="0" presId="urn:microsoft.com/office/officeart/2005/8/layout/process3"/>
    <dgm:cxn modelId="{939EECD2-3BA1-4B3C-AE65-8895B02E5A67}" type="presOf" srcId="{A99AFCA8-5A2D-4E91-984C-A40DA36A0C1D}" destId="{06F2361E-5DEF-4DD0-BD54-0CAFA727A4BB}" srcOrd="0" destOrd="0" presId="urn:microsoft.com/office/officeart/2005/8/layout/process3"/>
    <dgm:cxn modelId="{1D4CFCF1-0E79-439C-9483-EFAD1BD66C09}" srcId="{FAEBFA1D-2316-4E1A-8E9A-45F63FC30DBE}" destId="{AA89DEBC-1242-4D2F-BB45-83919674AB0F}" srcOrd="3" destOrd="0" parTransId="{A54FD690-DD2E-4D5F-8E8E-CF84AF8EDB94}" sibTransId="{5AF01928-EB46-4E5E-BF67-854F9D9142BF}"/>
    <dgm:cxn modelId="{81E866EB-D277-437C-A414-EDFAC4E8FCD9}" srcId="{5C67DD77-562D-41EC-8975-24EBCF63F717}" destId="{E312A260-71DA-48D6-B52D-8B8733D96B69}" srcOrd="1" destOrd="0" parTransId="{CC041958-CBA5-4C57-B499-ADA37D7418B3}" sibTransId="{D1243FA8-315D-4B61-B30D-17472BFB8391}"/>
    <dgm:cxn modelId="{EA836CCA-EB43-407E-8E5D-97477EE48D89}" srcId="{46B4E832-7981-441D-9CDF-0269BAE29C13}" destId="{9918FF70-C44D-4EA8-940D-1024C4D8F23B}" srcOrd="1" destOrd="0" parTransId="{B7F364BD-FFB6-4883-A234-86F9C005BDEA}" sibTransId="{835F6DA9-1361-41B1-A4A9-12C20F8390E4}"/>
    <dgm:cxn modelId="{98D69A38-33FA-4A23-8219-D5021A2E7A2C}" type="presParOf" srcId="{68E8B748-BC6B-4894-B657-C9D97EF663A9}" destId="{47C607B6-A57E-46BD-AA64-0305972BD756}" srcOrd="0" destOrd="0" presId="urn:microsoft.com/office/officeart/2005/8/layout/process3"/>
    <dgm:cxn modelId="{7BE8B875-D1B9-4FF2-B49A-68794BD3C25D}" type="presParOf" srcId="{47C607B6-A57E-46BD-AA64-0305972BD756}" destId="{90C483BA-D4B3-4BDA-9F60-AA1187A82C3A}" srcOrd="0" destOrd="0" presId="urn:microsoft.com/office/officeart/2005/8/layout/process3"/>
    <dgm:cxn modelId="{4F55F16E-0F37-42D8-A0A4-70E96F785411}" type="presParOf" srcId="{47C607B6-A57E-46BD-AA64-0305972BD756}" destId="{D15FB836-2806-4FE3-99D1-D63F7E0E9862}" srcOrd="1" destOrd="0" presId="urn:microsoft.com/office/officeart/2005/8/layout/process3"/>
    <dgm:cxn modelId="{80A00F4F-3C5E-4DC6-8464-946DB8F629A9}" type="presParOf" srcId="{47C607B6-A57E-46BD-AA64-0305972BD756}" destId="{C7C3E10B-621B-41B8-AAE6-B92A72C64027}" srcOrd="2" destOrd="0" presId="urn:microsoft.com/office/officeart/2005/8/layout/process3"/>
    <dgm:cxn modelId="{A817B976-5344-42F8-88DA-90C453C45284}" type="presParOf" srcId="{68E8B748-BC6B-4894-B657-C9D97EF663A9}" destId="{06F2361E-5DEF-4DD0-BD54-0CAFA727A4BB}" srcOrd="1" destOrd="0" presId="urn:microsoft.com/office/officeart/2005/8/layout/process3"/>
    <dgm:cxn modelId="{A8B1100F-CA82-4F65-A120-E08D31C2E9FC}" type="presParOf" srcId="{06F2361E-5DEF-4DD0-BD54-0CAFA727A4BB}" destId="{76283F90-A726-42E3-AEB2-AB0C81326522}" srcOrd="0" destOrd="0" presId="urn:microsoft.com/office/officeart/2005/8/layout/process3"/>
    <dgm:cxn modelId="{6075E2CC-76FA-46E5-842C-5F4BD774841E}" type="presParOf" srcId="{68E8B748-BC6B-4894-B657-C9D97EF663A9}" destId="{A208E6E9-1DAD-44A3-902C-FB15A2AB9F3D}" srcOrd="2" destOrd="0" presId="urn:microsoft.com/office/officeart/2005/8/layout/process3"/>
    <dgm:cxn modelId="{72BCF775-72F5-40DC-81FB-F0C6DE130ABB}" type="presParOf" srcId="{A208E6E9-1DAD-44A3-902C-FB15A2AB9F3D}" destId="{6A5A7458-0050-4FA2-BBFB-41AFF08BF934}" srcOrd="0" destOrd="0" presId="urn:microsoft.com/office/officeart/2005/8/layout/process3"/>
    <dgm:cxn modelId="{CEFAB543-64BA-4DEF-A40D-8813CDC048B1}" type="presParOf" srcId="{A208E6E9-1DAD-44A3-902C-FB15A2AB9F3D}" destId="{5AD27D7B-EC4F-4C86-A2F7-BFC8CE8CF936}" srcOrd="1" destOrd="0" presId="urn:microsoft.com/office/officeart/2005/8/layout/process3"/>
    <dgm:cxn modelId="{5F4E3988-AD43-4431-846B-C7C1BB019857}" type="presParOf" srcId="{A208E6E9-1DAD-44A3-902C-FB15A2AB9F3D}" destId="{D829BC8C-12F7-4C85-9398-42F92660C77B}" srcOrd="2" destOrd="0" presId="urn:microsoft.com/office/officeart/2005/8/layout/process3"/>
    <dgm:cxn modelId="{5B6D4C79-80F1-4454-BF98-C6E4BBD1AF0A}" type="presParOf" srcId="{68E8B748-BC6B-4894-B657-C9D97EF663A9}" destId="{380C1B64-0EF6-428F-B638-181BD05A0858}" srcOrd="3" destOrd="0" presId="urn:microsoft.com/office/officeart/2005/8/layout/process3"/>
    <dgm:cxn modelId="{9E29EBC4-3970-4F6D-8EFF-2B288CCEDA2E}" type="presParOf" srcId="{380C1B64-0EF6-428F-B638-181BD05A0858}" destId="{93003414-1EE6-4444-B949-A72CD2BD3F63}" srcOrd="0" destOrd="0" presId="urn:microsoft.com/office/officeart/2005/8/layout/process3"/>
    <dgm:cxn modelId="{5D5C4CAD-D1DC-4825-9ED9-A66C8F7C555D}" type="presParOf" srcId="{68E8B748-BC6B-4894-B657-C9D97EF663A9}" destId="{68857618-E537-4CFB-8BF6-BA4C781ED9B8}" srcOrd="4" destOrd="0" presId="urn:microsoft.com/office/officeart/2005/8/layout/process3"/>
    <dgm:cxn modelId="{5B9A9B2C-9E0B-4494-B318-6B68F0E9A905}" type="presParOf" srcId="{68857618-E537-4CFB-8BF6-BA4C781ED9B8}" destId="{75B611BF-F902-4B96-9B92-8E87948A5A18}" srcOrd="0" destOrd="0" presId="urn:microsoft.com/office/officeart/2005/8/layout/process3"/>
    <dgm:cxn modelId="{0B6D4830-9C02-4C97-86EE-A60FA658CA67}" type="presParOf" srcId="{68857618-E537-4CFB-8BF6-BA4C781ED9B8}" destId="{7CBED0C8-C475-40F4-A338-52A4BE5791D5}" srcOrd="1" destOrd="0" presId="urn:microsoft.com/office/officeart/2005/8/layout/process3"/>
    <dgm:cxn modelId="{E8608A8D-74BD-4ED3-B23D-CA575C018E31}" type="presParOf" srcId="{68857618-E537-4CFB-8BF6-BA4C781ED9B8}" destId="{D57E3F53-03EC-4DAE-A1C1-7CE9BC622C8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F6A5C3-A64F-48A2-9B31-065B82F3C6C7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l-GR"/>
        </a:p>
      </dgm:t>
    </dgm:pt>
    <dgm:pt modelId="{D12C4DD6-B9B5-4A23-A06D-6D576C87A934}">
      <dgm:prSet phldrT="[Κείμενο]"/>
      <dgm:spPr/>
      <dgm:t>
        <a:bodyPr/>
        <a:lstStyle/>
        <a:p>
          <a:r>
            <a:rPr lang="el-GR" dirty="0" smtClean="0"/>
            <a:t>Ρύθμιση </a:t>
          </a:r>
          <a:r>
            <a:rPr lang="en-US" dirty="0" smtClean="0"/>
            <a:t>Vmr9 (</a:t>
          </a:r>
          <a:r>
            <a:rPr lang="el-GR" dirty="0" smtClean="0"/>
            <a:t>παράθυρο, </a:t>
          </a:r>
          <a:r>
            <a:rPr lang="en-US" dirty="0" smtClean="0"/>
            <a:t>events)</a:t>
          </a:r>
          <a:endParaRPr lang="el-GR" dirty="0"/>
        </a:p>
      </dgm:t>
    </dgm:pt>
    <dgm:pt modelId="{3268330D-7533-486E-83CF-A67AB16C40C0}" type="parTrans" cxnId="{771EFFF2-36F0-443F-8F63-6ECA57C4D006}">
      <dgm:prSet/>
      <dgm:spPr/>
      <dgm:t>
        <a:bodyPr/>
        <a:lstStyle/>
        <a:p>
          <a:endParaRPr lang="el-GR"/>
        </a:p>
      </dgm:t>
    </dgm:pt>
    <dgm:pt modelId="{9689D530-0399-4E3B-A2B1-D61BD8405B1D}" type="sibTrans" cxnId="{771EFFF2-36F0-443F-8F63-6ECA57C4D006}">
      <dgm:prSet/>
      <dgm:spPr/>
      <dgm:t>
        <a:bodyPr/>
        <a:lstStyle/>
        <a:p>
          <a:endParaRPr lang="el-GR"/>
        </a:p>
      </dgm:t>
    </dgm:pt>
    <dgm:pt modelId="{BCEB0184-8BD1-4EF7-8938-7697F6353EF6}">
      <dgm:prSet phldrT="[Κείμενο]"/>
      <dgm:spPr/>
      <dgm:t>
        <a:bodyPr/>
        <a:lstStyle/>
        <a:p>
          <a:r>
            <a:rPr lang="el-GR" dirty="0" smtClean="0"/>
            <a:t>Ορισμός τρόπου </a:t>
          </a:r>
          <a:r>
            <a:rPr lang="en-US" dirty="0" smtClean="0"/>
            <a:t>render</a:t>
          </a:r>
          <a:endParaRPr lang="el-GR" dirty="0"/>
        </a:p>
      </dgm:t>
    </dgm:pt>
    <dgm:pt modelId="{C1EFE51C-A810-4013-9437-FD6E53EF69F6}" type="parTrans" cxnId="{7EBAC75E-0C62-4F24-9BE1-7ECAD378A532}">
      <dgm:prSet/>
      <dgm:spPr/>
      <dgm:t>
        <a:bodyPr/>
        <a:lstStyle/>
        <a:p>
          <a:endParaRPr lang="el-GR"/>
        </a:p>
      </dgm:t>
    </dgm:pt>
    <dgm:pt modelId="{D2328DCB-3A44-4F0B-871C-AC4E538E1863}" type="sibTrans" cxnId="{7EBAC75E-0C62-4F24-9BE1-7ECAD378A532}">
      <dgm:prSet/>
      <dgm:spPr/>
      <dgm:t>
        <a:bodyPr/>
        <a:lstStyle/>
        <a:p>
          <a:endParaRPr lang="el-GR"/>
        </a:p>
      </dgm:t>
    </dgm:pt>
    <dgm:pt modelId="{198A00F7-71B4-44B7-80FC-A6A671E7EC17}">
      <dgm:prSet phldrT="[Κείμενο]"/>
      <dgm:spPr/>
      <dgm:t>
        <a:bodyPr/>
        <a:lstStyle/>
        <a:p>
          <a:r>
            <a:rPr lang="el-GR" dirty="0" smtClean="0"/>
            <a:t>Ορισμός </a:t>
          </a:r>
          <a:r>
            <a:rPr lang="en-US" dirty="0" smtClean="0"/>
            <a:t>Allocator presenter</a:t>
          </a:r>
          <a:endParaRPr lang="el-GR" dirty="0"/>
        </a:p>
      </dgm:t>
    </dgm:pt>
    <dgm:pt modelId="{B391AF79-ECA3-4E16-A074-DB5CD3756A96}" type="parTrans" cxnId="{2CFC0789-BFC3-49B2-861A-3E161AA2AA70}">
      <dgm:prSet/>
      <dgm:spPr/>
      <dgm:t>
        <a:bodyPr/>
        <a:lstStyle/>
        <a:p>
          <a:endParaRPr lang="el-GR"/>
        </a:p>
      </dgm:t>
    </dgm:pt>
    <dgm:pt modelId="{D3BB41BB-E4BC-4E4A-9904-4B5082738FE8}" type="sibTrans" cxnId="{2CFC0789-BFC3-49B2-861A-3E161AA2AA70}">
      <dgm:prSet/>
      <dgm:spPr/>
      <dgm:t>
        <a:bodyPr/>
        <a:lstStyle/>
        <a:p>
          <a:endParaRPr lang="el-GR"/>
        </a:p>
      </dgm:t>
    </dgm:pt>
    <dgm:pt modelId="{5DFEE842-9CAF-4442-BA81-08B940C10569}">
      <dgm:prSet phldrT="[Κείμενο]"/>
      <dgm:spPr/>
      <dgm:t>
        <a:bodyPr/>
        <a:lstStyle/>
        <a:p>
          <a:r>
            <a:rPr lang="el-GR" dirty="0" smtClean="0"/>
            <a:t>Ενημέρωση </a:t>
          </a:r>
          <a:r>
            <a:rPr lang="en-US" dirty="0" smtClean="0"/>
            <a:t>Allocator presenter </a:t>
          </a:r>
          <a:r>
            <a:rPr lang="el-GR" dirty="0" smtClean="0"/>
            <a:t>για το </a:t>
          </a:r>
          <a:r>
            <a:rPr lang="en-US" dirty="0" smtClean="0"/>
            <a:t>Vmr9</a:t>
          </a:r>
          <a:endParaRPr lang="el-GR" dirty="0"/>
        </a:p>
      </dgm:t>
    </dgm:pt>
    <dgm:pt modelId="{08396D24-E04E-42D5-BFE8-5BA2AD5E5C91}" type="parTrans" cxnId="{3648103C-953D-4D67-B791-DDB007BF571E}">
      <dgm:prSet/>
      <dgm:spPr/>
      <dgm:t>
        <a:bodyPr/>
        <a:lstStyle/>
        <a:p>
          <a:endParaRPr lang="el-GR"/>
        </a:p>
      </dgm:t>
    </dgm:pt>
    <dgm:pt modelId="{42B60DB6-EDC1-4840-8CD9-9EEA0ED2080E}" type="sibTrans" cxnId="{3648103C-953D-4D67-B791-DDB007BF571E}">
      <dgm:prSet/>
      <dgm:spPr/>
      <dgm:t>
        <a:bodyPr/>
        <a:lstStyle/>
        <a:p>
          <a:endParaRPr lang="el-GR"/>
        </a:p>
      </dgm:t>
    </dgm:pt>
    <dgm:pt modelId="{CC582973-09DD-402B-BC9A-267BBD9279F3}">
      <dgm:prSet phldrT="[Κείμενο]"/>
      <dgm:spPr/>
      <dgm:t>
        <a:bodyPr/>
        <a:lstStyle/>
        <a:p>
          <a:r>
            <a:rPr lang="el-GR" dirty="0" smtClean="0"/>
            <a:t>Αρχικοποίηση σκηνής και μηχανής </a:t>
          </a:r>
          <a:r>
            <a:rPr lang="en-US" dirty="0" smtClean="0"/>
            <a:t>Direct3d</a:t>
          </a:r>
          <a:endParaRPr lang="el-GR" dirty="0"/>
        </a:p>
      </dgm:t>
    </dgm:pt>
    <dgm:pt modelId="{60095567-3FA2-4E3F-AED7-12FD6CFCA3CC}" type="parTrans" cxnId="{0ABFB187-1569-4F2F-9190-C02F680B6BFC}">
      <dgm:prSet/>
      <dgm:spPr/>
      <dgm:t>
        <a:bodyPr/>
        <a:lstStyle/>
        <a:p>
          <a:endParaRPr lang="el-GR"/>
        </a:p>
      </dgm:t>
    </dgm:pt>
    <dgm:pt modelId="{7C67FC30-70BE-4A8E-B94A-31710A13B9AB}" type="sibTrans" cxnId="{0ABFB187-1569-4F2F-9190-C02F680B6BFC}">
      <dgm:prSet/>
      <dgm:spPr/>
      <dgm:t>
        <a:bodyPr/>
        <a:lstStyle/>
        <a:p>
          <a:endParaRPr lang="el-GR"/>
        </a:p>
      </dgm:t>
    </dgm:pt>
    <dgm:pt modelId="{67AD1A86-CDB8-4DC1-98C9-E0C349F5F588}" type="pres">
      <dgm:prSet presAssocID="{EEF6A5C3-A64F-48A2-9B31-065B82F3C6C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16286662-EE00-4060-8C19-273965F93DA7}" type="pres">
      <dgm:prSet presAssocID="{EEF6A5C3-A64F-48A2-9B31-065B82F3C6C7}" presName="arrow" presStyleLbl="bgShp" presStyleIdx="0" presStyleCnt="1"/>
      <dgm:spPr/>
    </dgm:pt>
    <dgm:pt modelId="{2A27E345-A11B-42B8-A66C-B31BA045886A}" type="pres">
      <dgm:prSet presAssocID="{EEF6A5C3-A64F-48A2-9B31-065B82F3C6C7}" presName="points" presStyleCnt="0"/>
      <dgm:spPr/>
    </dgm:pt>
    <dgm:pt modelId="{27E015F1-6872-40ED-AB9F-4C690E804EA9}" type="pres">
      <dgm:prSet presAssocID="{D12C4DD6-B9B5-4A23-A06D-6D576C87A934}" presName="compositeA" presStyleCnt="0"/>
      <dgm:spPr/>
    </dgm:pt>
    <dgm:pt modelId="{4D6EAB39-D253-46EC-90D9-ACD266A9A331}" type="pres">
      <dgm:prSet presAssocID="{D12C4DD6-B9B5-4A23-A06D-6D576C87A934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805448A8-43C3-41BB-ACFF-2BC67EB89E8E}" type="pres">
      <dgm:prSet presAssocID="{D12C4DD6-B9B5-4A23-A06D-6D576C87A934}" presName="circleA" presStyleLbl="node1" presStyleIdx="0" presStyleCnt="5"/>
      <dgm:spPr/>
    </dgm:pt>
    <dgm:pt modelId="{0DC96216-5ED1-450D-A5B2-6B71575F9CF1}" type="pres">
      <dgm:prSet presAssocID="{D12C4DD6-B9B5-4A23-A06D-6D576C87A934}" presName="spaceA" presStyleCnt="0"/>
      <dgm:spPr/>
    </dgm:pt>
    <dgm:pt modelId="{73E49551-4E58-43E7-9E85-A51F36F048B7}" type="pres">
      <dgm:prSet presAssocID="{9689D530-0399-4E3B-A2B1-D61BD8405B1D}" presName="space" presStyleCnt="0"/>
      <dgm:spPr/>
    </dgm:pt>
    <dgm:pt modelId="{D187F4C2-6395-4348-8C96-FBE9A51B6B34}" type="pres">
      <dgm:prSet presAssocID="{BCEB0184-8BD1-4EF7-8938-7697F6353EF6}" presName="compositeB" presStyleCnt="0"/>
      <dgm:spPr/>
    </dgm:pt>
    <dgm:pt modelId="{2D8B8D08-C9D1-4AFE-92E2-DFFAC4E3CB85}" type="pres">
      <dgm:prSet presAssocID="{BCEB0184-8BD1-4EF7-8938-7697F6353EF6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A98EC3E-DDB2-43A0-954F-9CE2A58727A4}" type="pres">
      <dgm:prSet presAssocID="{BCEB0184-8BD1-4EF7-8938-7697F6353EF6}" presName="circleB" presStyleLbl="node1" presStyleIdx="1" presStyleCnt="5"/>
      <dgm:spPr/>
    </dgm:pt>
    <dgm:pt modelId="{048331C8-0D94-432B-BC35-DE489B586981}" type="pres">
      <dgm:prSet presAssocID="{BCEB0184-8BD1-4EF7-8938-7697F6353EF6}" presName="spaceB" presStyleCnt="0"/>
      <dgm:spPr/>
    </dgm:pt>
    <dgm:pt modelId="{B792F1E5-A2C9-4230-925C-8443B8EB65ED}" type="pres">
      <dgm:prSet presAssocID="{D2328DCB-3A44-4F0B-871C-AC4E538E1863}" presName="space" presStyleCnt="0"/>
      <dgm:spPr/>
    </dgm:pt>
    <dgm:pt modelId="{20678FEB-D903-41F7-85EA-1C04D8FF35AB}" type="pres">
      <dgm:prSet presAssocID="{198A00F7-71B4-44B7-80FC-A6A671E7EC17}" presName="compositeA" presStyleCnt="0"/>
      <dgm:spPr/>
    </dgm:pt>
    <dgm:pt modelId="{D292BF38-AED9-4EB5-B991-B09F9CC0ACE1}" type="pres">
      <dgm:prSet presAssocID="{198A00F7-71B4-44B7-80FC-A6A671E7EC1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513E079-4A1B-46F0-99E8-90CFB418C442}" type="pres">
      <dgm:prSet presAssocID="{198A00F7-71B4-44B7-80FC-A6A671E7EC17}" presName="circleA" presStyleLbl="node1" presStyleIdx="2" presStyleCnt="5"/>
      <dgm:spPr/>
    </dgm:pt>
    <dgm:pt modelId="{95C627BE-6CF1-41D8-BC37-5D0F6717F6BB}" type="pres">
      <dgm:prSet presAssocID="{198A00F7-71B4-44B7-80FC-A6A671E7EC17}" presName="spaceA" presStyleCnt="0"/>
      <dgm:spPr/>
    </dgm:pt>
    <dgm:pt modelId="{99F9EE74-2A6F-4492-A3B3-F2F996DCE350}" type="pres">
      <dgm:prSet presAssocID="{D3BB41BB-E4BC-4E4A-9904-4B5082738FE8}" presName="space" presStyleCnt="0"/>
      <dgm:spPr/>
    </dgm:pt>
    <dgm:pt modelId="{93C35AF6-D3B5-4844-9814-2C1935F6906A}" type="pres">
      <dgm:prSet presAssocID="{5DFEE842-9CAF-4442-BA81-08B940C10569}" presName="compositeB" presStyleCnt="0"/>
      <dgm:spPr/>
    </dgm:pt>
    <dgm:pt modelId="{E99BA428-B5AE-4AED-88D8-C3BC86879E20}" type="pres">
      <dgm:prSet presAssocID="{5DFEE842-9CAF-4442-BA81-08B940C10569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8A7B603-7753-4621-AC7E-AAB349EC4290}" type="pres">
      <dgm:prSet presAssocID="{5DFEE842-9CAF-4442-BA81-08B940C10569}" presName="circleB" presStyleLbl="node1" presStyleIdx="3" presStyleCnt="5"/>
      <dgm:spPr/>
    </dgm:pt>
    <dgm:pt modelId="{05953CC2-2474-4C97-B23A-968C6BBC5BCF}" type="pres">
      <dgm:prSet presAssocID="{5DFEE842-9CAF-4442-BA81-08B940C10569}" presName="spaceB" presStyleCnt="0"/>
      <dgm:spPr/>
    </dgm:pt>
    <dgm:pt modelId="{FC653717-464E-4C04-9DEA-59ED9257E45F}" type="pres">
      <dgm:prSet presAssocID="{42B60DB6-EDC1-4840-8CD9-9EEA0ED2080E}" presName="space" presStyleCnt="0"/>
      <dgm:spPr/>
    </dgm:pt>
    <dgm:pt modelId="{9411FFF9-2B6F-40BA-842D-B4BCA217180F}" type="pres">
      <dgm:prSet presAssocID="{CC582973-09DD-402B-BC9A-267BBD9279F3}" presName="compositeA" presStyleCnt="0"/>
      <dgm:spPr/>
    </dgm:pt>
    <dgm:pt modelId="{0E9B9DD3-1F3F-4DD9-9FE5-36C7AEA2D4D6}" type="pres">
      <dgm:prSet presAssocID="{CC582973-09DD-402B-BC9A-267BBD9279F3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B27A352-D34D-4C89-AF1B-8D8E56BEC185}" type="pres">
      <dgm:prSet presAssocID="{CC582973-09DD-402B-BC9A-267BBD9279F3}" presName="circleA" presStyleLbl="node1" presStyleIdx="4" presStyleCnt="5"/>
      <dgm:spPr/>
    </dgm:pt>
    <dgm:pt modelId="{581C7E37-9CFF-4598-AAB2-472F187AF54F}" type="pres">
      <dgm:prSet presAssocID="{CC582973-09DD-402B-BC9A-267BBD9279F3}" presName="spaceA" presStyleCnt="0"/>
      <dgm:spPr/>
    </dgm:pt>
  </dgm:ptLst>
  <dgm:cxnLst>
    <dgm:cxn modelId="{3648103C-953D-4D67-B791-DDB007BF571E}" srcId="{EEF6A5C3-A64F-48A2-9B31-065B82F3C6C7}" destId="{5DFEE842-9CAF-4442-BA81-08B940C10569}" srcOrd="3" destOrd="0" parTransId="{08396D24-E04E-42D5-BFE8-5BA2AD5E5C91}" sibTransId="{42B60DB6-EDC1-4840-8CD9-9EEA0ED2080E}"/>
    <dgm:cxn modelId="{0ABFB187-1569-4F2F-9190-C02F680B6BFC}" srcId="{EEF6A5C3-A64F-48A2-9B31-065B82F3C6C7}" destId="{CC582973-09DD-402B-BC9A-267BBD9279F3}" srcOrd="4" destOrd="0" parTransId="{60095567-3FA2-4E3F-AED7-12FD6CFCA3CC}" sibTransId="{7C67FC30-70BE-4A8E-B94A-31710A13B9AB}"/>
    <dgm:cxn modelId="{02524C7D-A1FF-470C-884D-B26FB7B0DFC9}" type="presOf" srcId="{EEF6A5C3-A64F-48A2-9B31-065B82F3C6C7}" destId="{67AD1A86-CDB8-4DC1-98C9-E0C349F5F588}" srcOrd="0" destOrd="0" presId="urn:microsoft.com/office/officeart/2005/8/layout/hProcess11"/>
    <dgm:cxn modelId="{7EBAC75E-0C62-4F24-9BE1-7ECAD378A532}" srcId="{EEF6A5C3-A64F-48A2-9B31-065B82F3C6C7}" destId="{BCEB0184-8BD1-4EF7-8938-7697F6353EF6}" srcOrd="1" destOrd="0" parTransId="{C1EFE51C-A810-4013-9437-FD6E53EF69F6}" sibTransId="{D2328DCB-3A44-4F0B-871C-AC4E538E1863}"/>
    <dgm:cxn modelId="{80D86132-7D50-4080-B5CA-A12D4647DA73}" type="presOf" srcId="{CC582973-09DD-402B-BC9A-267BBD9279F3}" destId="{0E9B9DD3-1F3F-4DD9-9FE5-36C7AEA2D4D6}" srcOrd="0" destOrd="0" presId="urn:microsoft.com/office/officeart/2005/8/layout/hProcess11"/>
    <dgm:cxn modelId="{771EFFF2-36F0-443F-8F63-6ECA57C4D006}" srcId="{EEF6A5C3-A64F-48A2-9B31-065B82F3C6C7}" destId="{D12C4DD6-B9B5-4A23-A06D-6D576C87A934}" srcOrd="0" destOrd="0" parTransId="{3268330D-7533-486E-83CF-A67AB16C40C0}" sibTransId="{9689D530-0399-4E3B-A2B1-D61BD8405B1D}"/>
    <dgm:cxn modelId="{AB40D409-9F6E-472E-AF0B-8F3CE9EA673C}" type="presOf" srcId="{D12C4DD6-B9B5-4A23-A06D-6D576C87A934}" destId="{4D6EAB39-D253-46EC-90D9-ACD266A9A331}" srcOrd="0" destOrd="0" presId="urn:microsoft.com/office/officeart/2005/8/layout/hProcess11"/>
    <dgm:cxn modelId="{3AEB91E8-7A29-40F6-A3F0-0F34D3C7DB10}" type="presOf" srcId="{5DFEE842-9CAF-4442-BA81-08B940C10569}" destId="{E99BA428-B5AE-4AED-88D8-C3BC86879E20}" srcOrd="0" destOrd="0" presId="urn:microsoft.com/office/officeart/2005/8/layout/hProcess11"/>
    <dgm:cxn modelId="{2CFC0789-BFC3-49B2-861A-3E161AA2AA70}" srcId="{EEF6A5C3-A64F-48A2-9B31-065B82F3C6C7}" destId="{198A00F7-71B4-44B7-80FC-A6A671E7EC17}" srcOrd="2" destOrd="0" parTransId="{B391AF79-ECA3-4E16-A074-DB5CD3756A96}" sibTransId="{D3BB41BB-E4BC-4E4A-9904-4B5082738FE8}"/>
    <dgm:cxn modelId="{F5976BC9-91CC-4D96-800A-BF7253C0D5EB}" type="presOf" srcId="{198A00F7-71B4-44B7-80FC-A6A671E7EC17}" destId="{D292BF38-AED9-4EB5-B991-B09F9CC0ACE1}" srcOrd="0" destOrd="0" presId="urn:microsoft.com/office/officeart/2005/8/layout/hProcess11"/>
    <dgm:cxn modelId="{037EE04A-75DA-4EE7-88DE-23586AC70BE8}" type="presOf" srcId="{BCEB0184-8BD1-4EF7-8938-7697F6353EF6}" destId="{2D8B8D08-C9D1-4AFE-92E2-DFFAC4E3CB85}" srcOrd="0" destOrd="0" presId="urn:microsoft.com/office/officeart/2005/8/layout/hProcess11"/>
    <dgm:cxn modelId="{87144E25-FEDD-4B56-AC7C-C17CE9053D59}" type="presParOf" srcId="{67AD1A86-CDB8-4DC1-98C9-E0C349F5F588}" destId="{16286662-EE00-4060-8C19-273965F93DA7}" srcOrd="0" destOrd="0" presId="urn:microsoft.com/office/officeart/2005/8/layout/hProcess11"/>
    <dgm:cxn modelId="{759E90D4-4DAF-4DA3-A0E2-EACDB0086B6B}" type="presParOf" srcId="{67AD1A86-CDB8-4DC1-98C9-E0C349F5F588}" destId="{2A27E345-A11B-42B8-A66C-B31BA045886A}" srcOrd="1" destOrd="0" presId="urn:microsoft.com/office/officeart/2005/8/layout/hProcess11"/>
    <dgm:cxn modelId="{1564E96F-256C-4B36-8A4A-83874E2E7B65}" type="presParOf" srcId="{2A27E345-A11B-42B8-A66C-B31BA045886A}" destId="{27E015F1-6872-40ED-AB9F-4C690E804EA9}" srcOrd="0" destOrd="0" presId="urn:microsoft.com/office/officeart/2005/8/layout/hProcess11"/>
    <dgm:cxn modelId="{81A613DA-5CFF-4F86-8205-AB79207CC245}" type="presParOf" srcId="{27E015F1-6872-40ED-AB9F-4C690E804EA9}" destId="{4D6EAB39-D253-46EC-90D9-ACD266A9A331}" srcOrd="0" destOrd="0" presId="urn:microsoft.com/office/officeart/2005/8/layout/hProcess11"/>
    <dgm:cxn modelId="{A8AC08FF-26E0-45EC-BFCD-BDD191EB160B}" type="presParOf" srcId="{27E015F1-6872-40ED-AB9F-4C690E804EA9}" destId="{805448A8-43C3-41BB-ACFF-2BC67EB89E8E}" srcOrd="1" destOrd="0" presId="urn:microsoft.com/office/officeart/2005/8/layout/hProcess11"/>
    <dgm:cxn modelId="{0C377C9C-3143-4B0B-B7DA-3C1BA128FC85}" type="presParOf" srcId="{27E015F1-6872-40ED-AB9F-4C690E804EA9}" destId="{0DC96216-5ED1-450D-A5B2-6B71575F9CF1}" srcOrd="2" destOrd="0" presId="urn:microsoft.com/office/officeart/2005/8/layout/hProcess11"/>
    <dgm:cxn modelId="{EAEF93EF-BAC0-4866-A9F8-670DCD869FC0}" type="presParOf" srcId="{2A27E345-A11B-42B8-A66C-B31BA045886A}" destId="{73E49551-4E58-43E7-9E85-A51F36F048B7}" srcOrd="1" destOrd="0" presId="urn:microsoft.com/office/officeart/2005/8/layout/hProcess11"/>
    <dgm:cxn modelId="{A9CE0194-04F9-436B-B194-B5AF52989653}" type="presParOf" srcId="{2A27E345-A11B-42B8-A66C-B31BA045886A}" destId="{D187F4C2-6395-4348-8C96-FBE9A51B6B34}" srcOrd="2" destOrd="0" presId="urn:microsoft.com/office/officeart/2005/8/layout/hProcess11"/>
    <dgm:cxn modelId="{8F29DF62-DD60-4FF9-A621-93BC44B1D9C1}" type="presParOf" srcId="{D187F4C2-6395-4348-8C96-FBE9A51B6B34}" destId="{2D8B8D08-C9D1-4AFE-92E2-DFFAC4E3CB85}" srcOrd="0" destOrd="0" presId="urn:microsoft.com/office/officeart/2005/8/layout/hProcess11"/>
    <dgm:cxn modelId="{17468456-F2CE-42F7-8E21-7000756F8156}" type="presParOf" srcId="{D187F4C2-6395-4348-8C96-FBE9A51B6B34}" destId="{6A98EC3E-DDB2-43A0-954F-9CE2A58727A4}" srcOrd="1" destOrd="0" presId="urn:microsoft.com/office/officeart/2005/8/layout/hProcess11"/>
    <dgm:cxn modelId="{83111D07-3F13-4CEC-8919-BD7FA6E71F0A}" type="presParOf" srcId="{D187F4C2-6395-4348-8C96-FBE9A51B6B34}" destId="{048331C8-0D94-432B-BC35-DE489B586981}" srcOrd="2" destOrd="0" presId="urn:microsoft.com/office/officeart/2005/8/layout/hProcess11"/>
    <dgm:cxn modelId="{07016976-02CC-41BD-A1B7-A2CF95269E27}" type="presParOf" srcId="{2A27E345-A11B-42B8-A66C-B31BA045886A}" destId="{B792F1E5-A2C9-4230-925C-8443B8EB65ED}" srcOrd="3" destOrd="0" presId="urn:microsoft.com/office/officeart/2005/8/layout/hProcess11"/>
    <dgm:cxn modelId="{8E27BF1B-D7AA-4EB4-83F4-EBEE014354BA}" type="presParOf" srcId="{2A27E345-A11B-42B8-A66C-B31BA045886A}" destId="{20678FEB-D903-41F7-85EA-1C04D8FF35AB}" srcOrd="4" destOrd="0" presId="urn:microsoft.com/office/officeart/2005/8/layout/hProcess11"/>
    <dgm:cxn modelId="{939E169F-49EC-4C44-859D-940C8760C376}" type="presParOf" srcId="{20678FEB-D903-41F7-85EA-1C04D8FF35AB}" destId="{D292BF38-AED9-4EB5-B991-B09F9CC0ACE1}" srcOrd="0" destOrd="0" presId="urn:microsoft.com/office/officeart/2005/8/layout/hProcess11"/>
    <dgm:cxn modelId="{94DB601D-1452-4508-9E75-CB8FD4B34D50}" type="presParOf" srcId="{20678FEB-D903-41F7-85EA-1C04D8FF35AB}" destId="{E513E079-4A1B-46F0-99E8-90CFB418C442}" srcOrd="1" destOrd="0" presId="urn:microsoft.com/office/officeart/2005/8/layout/hProcess11"/>
    <dgm:cxn modelId="{13ACA2A2-BF84-4E81-8378-D6D26F61982C}" type="presParOf" srcId="{20678FEB-D903-41F7-85EA-1C04D8FF35AB}" destId="{95C627BE-6CF1-41D8-BC37-5D0F6717F6BB}" srcOrd="2" destOrd="0" presId="urn:microsoft.com/office/officeart/2005/8/layout/hProcess11"/>
    <dgm:cxn modelId="{AE2EDDD2-8FA7-4619-BC60-C273D8D5299E}" type="presParOf" srcId="{2A27E345-A11B-42B8-A66C-B31BA045886A}" destId="{99F9EE74-2A6F-4492-A3B3-F2F996DCE350}" srcOrd="5" destOrd="0" presId="urn:microsoft.com/office/officeart/2005/8/layout/hProcess11"/>
    <dgm:cxn modelId="{09E94714-2BA4-4F4B-9684-C8F809BEDB71}" type="presParOf" srcId="{2A27E345-A11B-42B8-A66C-B31BA045886A}" destId="{93C35AF6-D3B5-4844-9814-2C1935F6906A}" srcOrd="6" destOrd="0" presId="urn:microsoft.com/office/officeart/2005/8/layout/hProcess11"/>
    <dgm:cxn modelId="{E54EFC69-827F-4798-834D-BAF3306CF54C}" type="presParOf" srcId="{93C35AF6-D3B5-4844-9814-2C1935F6906A}" destId="{E99BA428-B5AE-4AED-88D8-C3BC86879E20}" srcOrd="0" destOrd="0" presId="urn:microsoft.com/office/officeart/2005/8/layout/hProcess11"/>
    <dgm:cxn modelId="{B1F675AE-DF42-4DCF-BFC4-FF81440E2C92}" type="presParOf" srcId="{93C35AF6-D3B5-4844-9814-2C1935F6906A}" destId="{C8A7B603-7753-4621-AC7E-AAB349EC4290}" srcOrd="1" destOrd="0" presId="urn:microsoft.com/office/officeart/2005/8/layout/hProcess11"/>
    <dgm:cxn modelId="{CCB207FF-52E5-4F16-8E01-D8C65B5D463D}" type="presParOf" srcId="{93C35AF6-D3B5-4844-9814-2C1935F6906A}" destId="{05953CC2-2474-4C97-B23A-968C6BBC5BCF}" srcOrd="2" destOrd="0" presId="urn:microsoft.com/office/officeart/2005/8/layout/hProcess11"/>
    <dgm:cxn modelId="{D28A3C7E-0136-4F4F-9B2B-F093B8B30084}" type="presParOf" srcId="{2A27E345-A11B-42B8-A66C-B31BA045886A}" destId="{FC653717-464E-4C04-9DEA-59ED9257E45F}" srcOrd="7" destOrd="0" presId="urn:microsoft.com/office/officeart/2005/8/layout/hProcess11"/>
    <dgm:cxn modelId="{6F0A3950-A80D-4DA7-9860-474A9A915A9A}" type="presParOf" srcId="{2A27E345-A11B-42B8-A66C-B31BA045886A}" destId="{9411FFF9-2B6F-40BA-842D-B4BCA217180F}" srcOrd="8" destOrd="0" presId="urn:microsoft.com/office/officeart/2005/8/layout/hProcess11"/>
    <dgm:cxn modelId="{6466698C-002A-4410-BD31-627AB7A5BEB1}" type="presParOf" srcId="{9411FFF9-2B6F-40BA-842D-B4BCA217180F}" destId="{0E9B9DD3-1F3F-4DD9-9FE5-36C7AEA2D4D6}" srcOrd="0" destOrd="0" presId="urn:microsoft.com/office/officeart/2005/8/layout/hProcess11"/>
    <dgm:cxn modelId="{E1B6F2E3-6E8A-487C-BADE-2613B518D75B}" type="presParOf" srcId="{9411FFF9-2B6F-40BA-842D-B4BCA217180F}" destId="{CB27A352-D34D-4C89-AF1B-8D8E56BEC185}" srcOrd="1" destOrd="0" presId="urn:microsoft.com/office/officeart/2005/8/layout/hProcess11"/>
    <dgm:cxn modelId="{BB6902DB-0374-4B2D-9906-9910725F7C7C}" type="presParOf" srcId="{9411FFF9-2B6F-40BA-842D-B4BCA217180F}" destId="{581C7E37-9CFF-4598-AAB2-472F187AF5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671C7E-820A-42C9-9DFB-05CE3031DEB2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</dgm:pt>
    <dgm:pt modelId="{02F7B1E4-2D79-469D-A6D3-6C5E651B9A97}">
      <dgm:prSet phldrT="[Κείμενο]"/>
      <dgm:spPr/>
      <dgm:t>
        <a:bodyPr/>
        <a:lstStyle/>
        <a:p>
          <a:r>
            <a:rPr lang="el-GR" dirty="0" smtClean="0"/>
            <a:t>Προμήθεια επιφανειών </a:t>
          </a:r>
          <a:r>
            <a:rPr lang="en-US" dirty="0" smtClean="0"/>
            <a:t>3d </a:t>
          </a:r>
          <a:r>
            <a:rPr lang="el-GR" dirty="0" smtClean="0"/>
            <a:t>από τον </a:t>
          </a:r>
          <a:r>
            <a:rPr lang="en-US" dirty="0" smtClean="0"/>
            <a:t>AP</a:t>
          </a:r>
          <a:endParaRPr lang="el-GR" dirty="0"/>
        </a:p>
      </dgm:t>
    </dgm:pt>
    <dgm:pt modelId="{E9C81316-051E-47B8-9B53-ABC8894C2868}" type="parTrans" cxnId="{8D48DF67-471C-4368-B5AB-E0CD7D900DAA}">
      <dgm:prSet/>
      <dgm:spPr/>
      <dgm:t>
        <a:bodyPr/>
        <a:lstStyle/>
        <a:p>
          <a:endParaRPr lang="el-GR"/>
        </a:p>
      </dgm:t>
    </dgm:pt>
    <dgm:pt modelId="{9F6AE003-64D6-4642-92CE-0AF8AED2B83D}" type="sibTrans" cxnId="{8D48DF67-471C-4368-B5AB-E0CD7D900DAA}">
      <dgm:prSet/>
      <dgm:spPr/>
      <dgm:t>
        <a:bodyPr/>
        <a:lstStyle/>
        <a:p>
          <a:endParaRPr lang="el-GR"/>
        </a:p>
      </dgm:t>
    </dgm:pt>
    <dgm:pt modelId="{AD19C00F-35BE-4E6C-B03C-79573F1A3F98}">
      <dgm:prSet phldrT="[Κείμενο]"/>
      <dgm:spPr/>
      <dgm:t>
        <a:bodyPr/>
        <a:lstStyle/>
        <a:p>
          <a:r>
            <a:rPr lang="el-GR" dirty="0" smtClean="0"/>
            <a:t>Σύνθεση εικόνας από το </a:t>
          </a:r>
          <a:r>
            <a:rPr lang="en-US" dirty="0" smtClean="0"/>
            <a:t>Mixer </a:t>
          </a:r>
          <a:r>
            <a:rPr lang="el-GR" dirty="0" smtClean="0"/>
            <a:t>του </a:t>
          </a:r>
          <a:r>
            <a:rPr lang="en-US" dirty="0" smtClean="0"/>
            <a:t>Vmr9</a:t>
          </a:r>
          <a:endParaRPr lang="el-GR" dirty="0"/>
        </a:p>
      </dgm:t>
    </dgm:pt>
    <dgm:pt modelId="{8AF96A6B-1ED1-401C-AE5D-B5EFE883D8DF}" type="parTrans" cxnId="{064E4805-2EA9-4B9D-9EB3-EF10275CD069}">
      <dgm:prSet/>
      <dgm:spPr/>
      <dgm:t>
        <a:bodyPr/>
        <a:lstStyle/>
        <a:p>
          <a:endParaRPr lang="el-GR"/>
        </a:p>
      </dgm:t>
    </dgm:pt>
    <dgm:pt modelId="{74571B2F-A7E1-4F7E-A87E-B135CD5A2855}" type="sibTrans" cxnId="{064E4805-2EA9-4B9D-9EB3-EF10275CD069}">
      <dgm:prSet/>
      <dgm:spPr/>
      <dgm:t>
        <a:bodyPr/>
        <a:lstStyle/>
        <a:p>
          <a:endParaRPr lang="el-GR"/>
        </a:p>
      </dgm:t>
    </dgm:pt>
    <dgm:pt modelId="{D7E102B3-F743-4456-8F35-E546886D2B28}">
      <dgm:prSet phldrT="[Κείμενο]"/>
      <dgm:spPr/>
      <dgm:t>
        <a:bodyPr/>
        <a:lstStyle/>
        <a:p>
          <a:r>
            <a:rPr lang="el-GR" dirty="0" smtClean="0"/>
            <a:t>Κλήση για εμφάνιση στον </a:t>
          </a:r>
          <a:r>
            <a:rPr lang="en-US" dirty="0" smtClean="0"/>
            <a:t>Allocator presenter</a:t>
          </a:r>
          <a:endParaRPr lang="el-GR" dirty="0"/>
        </a:p>
      </dgm:t>
    </dgm:pt>
    <dgm:pt modelId="{E886D2AB-02A6-4785-A89E-B355078A723E}" type="parTrans" cxnId="{96A46E81-92E0-4BD9-B2B5-EEDB0381F467}">
      <dgm:prSet/>
      <dgm:spPr/>
      <dgm:t>
        <a:bodyPr/>
        <a:lstStyle/>
        <a:p>
          <a:endParaRPr lang="el-GR"/>
        </a:p>
      </dgm:t>
    </dgm:pt>
    <dgm:pt modelId="{D9E5998B-1F57-4DF7-B4A5-FB14A2DD6FB2}" type="sibTrans" cxnId="{96A46E81-92E0-4BD9-B2B5-EEDB0381F467}">
      <dgm:prSet/>
      <dgm:spPr/>
      <dgm:t>
        <a:bodyPr/>
        <a:lstStyle/>
        <a:p>
          <a:endParaRPr lang="el-GR"/>
        </a:p>
      </dgm:t>
    </dgm:pt>
    <dgm:pt modelId="{D0CB2608-EDBB-456A-B6B9-3854DF708F44}">
      <dgm:prSet phldrT="[Κείμενο]"/>
      <dgm:spPr/>
      <dgm:t>
        <a:bodyPr/>
        <a:lstStyle/>
        <a:p>
          <a:r>
            <a:rPr lang="el-GR" dirty="0" smtClean="0"/>
            <a:t>Ρύθμιση &amp; εμφάνιση χώρου και </a:t>
          </a:r>
          <a:r>
            <a:rPr lang="en-US" dirty="0" smtClean="0"/>
            <a:t>frame</a:t>
          </a:r>
          <a:endParaRPr lang="el-GR" dirty="0"/>
        </a:p>
      </dgm:t>
    </dgm:pt>
    <dgm:pt modelId="{267FD1F3-43B2-4EA1-822D-C58176E8C2F2}" type="parTrans" cxnId="{769C45A7-C749-4ED7-AB19-CCF6B380E278}">
      <dgm:prSet/>
      <dgm:spPr/>
      <dgm:t>
        <a:bodyPr/>
        <a:lstStyle/>
        <a:p>
          <a:endParaRPr lang="el-GR"/>
        </a:p>
      </dgm:t>
    </dgm:pt>
    <dgm:pt modelId="{53F5D2BF-C425-4F42-B3AB-062FC9AAA5CA}" type="sibTrans" cxnId="{769C45A7-C749-4ED7-AB19-CCF6B380E278}">
      <dgm:prSet/>
      <dgm:spPr/>
      <dgm:t>
        <a:bodyPr/>
        <a:lstStyle/>
        <a:p>
          <a:endParaRPr lang="el-GR"/>
        </a:p>
      </dgm:t>
    </dgm:pt>
    <dgm:pt modelId="{4E0E8F54-48E4-4469-9FFC-F51B0D50DBB4}">
      <dgm:prSet phldrT="[Κείμενο]"/>
      <dgm:spPr/>
      <dgm:t>
        <a:bodyPr/>
        <a:lstStyle/>
        <a:p>
          <a:r>
            <a:rPr lang="el-GR" dirty="0" smtClean="0"/>
            <a:t>Υπολογισμός θέσης και σχεδίαση όλων των </a:t>
          </a:r>
          <a:r>
            <a:rPr lang="en-US" dirty="0" err="1" smtClean="0"/>
            <a:t>Addons</a:t>
          </a:r>
          <a:endParaRPr lang="el-GR" dirty="0"/>
        </a:p>
      </dgm:t>
    </dgm:pt>
    <dgm:pt modelId="{362F4F40-B3DB-4BC1-BE08-7F745786A6F4}" type="parTrans" cxnId="{D5467B9F-D8B1-42AC-BDA3-3D98986181CE}">
      <dgm:prSet/>
      <dgm:spPr/>
      <dgm:t>
        <a:bodyPr/>
        <a:lstStyle/>
        <a:p>
          <a:endParaRPr lang="el-GR"/>
        </a:p>
      </dgm:t>
    </dgm:pt>
    <dgm:pt modelId="{1F2F7BE7-4D42-4955-AD4A-F35A48E87055}" type="sibTrans" cxnId="{D5467B9F-D8B1-42AC-BDA3-3D98986181CE}">
      <dgm:prSet/>
      <dgm:spPr/>
      <dgm:t>
        <a:bodyPr/>
        <a:lstStyle/>
        <a:p>
          <a:endParaRPr lang="el-GR"/>
        </a:p>
      </dgm:t>
    </dgm:pt>
    <dgm:pt modelId="{16816515-8DE3-44A1-8968-DDCE64B05013}" type="pres">
      <dgm:prSet presAssocID="{A7671C7E-820A-42C9-9DFB-05CE3031DEB2}" presName="Name0" presStyleCnt="0">
        <dgm:presLayoutVars>
          <dgm:dir/>
          <dgm:resizeHandles val="exact"/>
        </dgm:presLayoutVars>
      </dgm:prSet>
      <dgm:spPr/>
    </dgm:pt>
    <dgm:pt modelId="{B782DBDC-6930-4EF7-B421-9C310825120E}" type="pres">
      <dgm:prSet presAssocID="{A7671C7E-820A-42C9-9DFB-05CE3031DEB2}" presName="arrow" presStyleLbl="bgShp" presStyleIdx="0" presStyleCnt="1"/>
      <dgm:spPr/>
    </dgm:pt>
    <dgm:pt modelId="{E7D70B76-F34E-4709-81E0-A8F9D7AA99B9}" type="pres">
      <dgm:prSet presAssocID="{A7671C7E-820A-42C9-9DFB-05CE3031DEB2}" presName="points" presStyleCnt="0"/>
      <dgm:spPr/>
    </dgm:pt>
    <dgm:pt modelId="{AED0B02B-9437-4BAD-A4C1-56131D29D56B}" type="pres">
      <dgm:prSet presAssocID="{02F7B1E4-2D79-469D-A6D3-6C5E651B9A97}" presName="compositeA" presStyleCnt="0"/>
      <dgm:spPr/>
    </dgm:pt>
    <dgm:pt modelId="{D64726F0-EDAD-4753-A569-6D0E5B130DF6}" type="pres">
      <dgm:prSet presAssocID="{02F7B1E4-2D79-469D-A6D3-6C5E651B9A97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93F2C93-0B3B-4B4A-BFAF-DA0C148B0976}" type="pres">
      <dgm:prSet presAssocID="{02F7B1E4-2D79-469D-A6D3-6C5E651B9A97}" presName="circleA" presStyleLbl="node1" presStyleIdx="0" presStyleCnt="5"/>
      <dgm:spPr/>
    </dgm:pt>
    <dgm:pt modelId="{902FF08B-501E-4BCC-ACB3-9E184EFC869D}" type="pres">
      <dgm:prSet presAssocID="{02F7B1E4-2D79-469D-A6D3-6C5E651B9A97}" presName="spaceA" presStyleCnt="0"/>
      <dgm:spPr/>
    </dgm:pt>
    <dgm:pt modelId="{CE63C36F-CA94-4373-B38E-030DF333994C}" type="pres">
      <dgm:prSet presAssocID="{9F6AE003-64D6-4642-92CE-0AF8AED2B83D}" presName="space" presStyleCnt="0"/>
      <dgm:spPr/>
    </dgm:pt>
    <dgm:pt modelId="{86FF1998-4BB4-4C69-A1B1-68D9696AAC81}" type="pres">
      <dgm:prSet presAssocID="{AD19C00F-35BE-4E6C-B03C-79573F1A3F98}" presName="compositeB" presStyleCnt="0"/>
      <dgm:spPr/>
    </dgm:pt>
    <dgm:pt modelId="{4BBEDBBF-5C13-4F46-B2DE-8F898B7B3C86}" type="pres">
      <dgm:prSet presAssocID="{AD19C00F-35BE-4E6C-B03C-79573F1A3F98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B715F40-5743-4590-A2F8-47BF1D523B31}" type="pres">
      <dgm:prSet presAssocID="{AD19C00F-35BE-4E6C-B03C-79573F1A3F98}" presName="circleB" presStyleLbl="node1" presStyleIdx="1" presStyleCnt="5"/>
      <dgm:spPr/>
    </dgm:pt>
    <dgm:pt modelId="{5959DC5A-26C9-40C7-AB89-B308E8FDFF7E}" type="pres">
      <dgm:prSet presAssocID="{AD19C00F-35BE-4E6C-B03C-79573F1A3F98}" presName="spaceB" presStyleCnt="0"/>
      <dgm:spPr/>
    </dgm:pt>
    <dgm:pt modelId="{17328076-885D-4451-8391-092C87AF15E3}" type="pres">
      <dgm:prSet presAssocID="{74571B2F-A7E1-4F7E-A87E-B135CD5A2855}" presName="space" presStyleCnt="0"/>
      <dgm:spPr/>
    </dgm:pt>
    <dgm:pt modelId="{19C2B8A7-5B2F-42DE-8198-E6DEA38DFAD4}" type="pres">
      <dgm:prSet presAssocID="{D7E102B3-F743-4456-8F35-E546886D2B28}" presName="compositeA" presStyleCnt="0"/>
      <dgm:spPr/>
    </dgm:pt>
    <dgm:pt modelId="{93D22A36-421B-438D-B462-FD1BDC7473FA}" type="pres">
      <dgm:prSet presAssocID="{D7E102B3-F743-4456-8F35-E546886D2B28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FD91151-D150-42E6-AF4D-276F7DA8F7E8}" type="pres">
      <dgm:prSet presAssocID="{D7E102B3-F743-4456-8F35-E546886D2B28}" presName="circleA" presStyleLbl="node1" presStyleIdx="2" presStyleCnt="5"/>
      <dgm:spPr/>
    </dgm:pt>
    <dgm:pt modelId="{BA28AA9A-D1B8-407B-AF4F-99C4D879439B}" type="pres">
      <dgm:prSet presAssocID="{D7E102B3-F743-4456-8F35-E546886D2B28}" presName="spaceA" presStyleCnt="0"/>
      <dgm:spPr/>
    </dgm:pt>
    <dgm:pt modelId="{D7856482-19B9-4F65-B697-B914A31A27BD}" type="pres">
      <dgm:prSet presAssocID="{D9E5998B-1F57-4DF7-B4A5-FB14A2DD6FB2}" presName="space" presStyleCnt="0"/>
      <dgm:spPr/>
    </dgm:pt>
    <dgm:pt modelId="{D5AB9B4B-86AE-4B81-83E9-3ADE7D93CECB}" type="pres">
      <dgm:prSet presAssocID="{D0CB2608-EDBB-456A-B6B9-3854DF708F44}" presName="compositeB" presStyleCnt="0"/>
      <dgm:spPr/>
    </dgm:pt>
    <dgm:pt modelId="{F21D33AC-3A74-4670-B175-D9F5832462F4}" type="pres">
      <dgm:prSet presAssocID="{D0CB2608-EDBB-456A-B6B9-3854DF708F44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9A79499-54BD-4E13-BA98-0984966418FB}" type="pres">
      <dgm:prSet presAssocID="{D0CB2608-EDBB-456A-B6B9-3854DF708F44}" presName="circleB" presStyleLbl="node1" presStyleIdx="3" presStyleCnt="5"/>
      <dgm:spPr/>
    </dgm:pt>
    <dgm:pt modelId="{281AA4E5-C65B-4456-AC9C-4F2F60B9731E}" type="pres">
      <dgm:prSet presAssocID="{D0CB2608-EDBB-456A-B6B9-3854DF708F44}" presName="spaceB" presStyleCnt="0"/>
      <dgm:spPr/>
    </dgm:pt>
    <dgm:pt modelId="{111448AF-C964-4305-8988-D4E0E74DD83D}" type="pres">
      <dgm:prSet presAssocID="{53F5D2BF-C425-4F42-B3AB-062FC9AAA5CA}" presName="space" presStyleCnt="0"/>
      <dgm:spPr/>
    </dgm:pt>
    <dgm:pt modelId="{9189E185-E5AF-49A9-A0DE-F32E236CB11F}" type="pres">
      <dgm:prSet presAssocID="{4E0E8F54-48E4-4469-9FFC-F51B0D50DBB4}" presName="compositeA" presStyleCnt="0"/>
      <dgm:spPr/>
    </dgm:pt>
    <dgm:pt modelId="{2C16E31C-29D8-4426-A757-118429B10B7E}" type="pres">
      <dgm:prSet presAssocID="{4E0E8F54-48E4-4469-9FFC-F51B0D50DBB4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C532291-9DBE-4609-B56B-461C04723011}" type="pres">
      <dgm:prSet presAssocID="{4E0E8F54-48E4-4469-9FFC-F51B0D50DBB4}" presName="circleA" presStyleLbl="node1" presStyleIdx="4" presStyleCnt="5"/>
      <dgm:spPr/>
    </dgm:pt>
    <dgm:pt modelId="{AAE40C19-5BBF-421A-9288-80CE6F890306}" type="pres">
      <dgm:prSet presAssocID="{4E0E8F54-48E4-4469-9FFC-F51B0D50DBB4}" presName="spaceA" presStyleCnt="0"/>
      <dgm:spPr/>
    </dgm:pt>
  </dgm:ptLst>
  <dgm:cxnLst>
    <dgm:cxn modelId="{081EA4C1-D04F-4954-9804-CB278B2ABAFD}" type="presOf" srcId="{4E0E8F54-48E4-4469-9FFC-F51B0D50DBB4}" destId="{2C16E31C-29D8-4426-A757-118429B10B7E}" srcOrd="0" destOrd="0" presId="urn:microsoft.com/office/officeart/2005/8/layout/hProcess11"/>
    <dgm:cxn modelId="{64F295E4-B7DF-49AD-9A03-BD8DDE13E542}" type="presOf" srcId="{02F7B1E4-2D79-469D-A6D3-6C5E651B9A97}" destId="{D64726F0-EDAD-4753-A569-6D0E5B130DF6}" srcOrd="0" destOrd="0" presId="urn:microsoft.com/office/officeart/2005/8/layout/hProcess11"/>
    <dgm:cxn modelId="{064E4805-2EA9-4B9D-9EB3-EF10275CD069}" srcId="{A7671C7E-820A-42C9-9DFB-05CE3031DEB2}" destId="{AD19C00F-35BE-4E6C-B03C-79573F1A3F98}" srcOrd="1" destOrd="0" parTransId="{8AF96A6B-1ED1-401C-AE5D-B5EFE883D8DF}" sibTransId="{74571B2F-A7E1-4F7E-A87E-B135CD5A2855}"/>
    <dgm:cxn modelId="{67E9536E-3D60-41A1-88A2-2B0642F152D8}" type="presOf" srcId="{A7671C7E-820A-42C9-9DFB-05CE3031DEB2}" destId="{16816515-8DE3-44A1-8968-DDCE64B05013}" srcOrd="0" destOrd="0" presId="urn:microsoft.com/office/officeart/2005/8/layout/hProcess11"/>
    <dgm:cxn modelId="{769C45A7-C749-4ED7-AB19-CCF6B380E278}" srcId="{A7671C7E-820A-42C9-9DFB-05CE3031DEB2}" destId="{D0CB2608-EDBB-456A-B6B9-3854DF708F44}" srcOrd="3" destOrd="0" parTransId="{267FD1F3-43B2-4EA1-822D-C58176E8C2F2}" sibTransId="{53F5D2BF-C425-4F42-B3AB-062FC9AAA5CA}"/>
    <dgm:cxn modelId="{57FC01BF-E7B2-4F07-8896-C137BDF5AC3C}" type="presOf" srcId="{D7E102B3-F743-4456-8F35-E546886D2B28}" destId="{93D22A36-421B-438D-B462-FD1BDC7473FA}" srcOrd="0" destOrd="0" presId="urn:microsoft.com/office/officeart/2005/8/layout/hProcess11"/>
    <dgm:cxn modelId="{96A46E81-92E0-4BD9-B2B5-EEDB0381F467}" srcId="{A7671C7E-820A-42C9-9DFB-05CE3031DEB2}" destId="{D7E102B3-F743-4456-8F35-E546886D2B28}" srcOrd="2" destOrd="0" parTransId="{E886D2AB-02A6-4785-A89E-B355078A723E}" sibTransId="{D9E5998B-1F57-4DF7-B4A5-FB14A2DD6FB2}"/>
    <dgm:cxn modelId="{8105C02F-9698-43E2-8C04-F783EFB6D9B5}" type="presOf" srcId="{D0CB2608-EDBB-456A-B6B9-3854DF708F44}" destId="{F21D33AC-3A74-4670-B175-D9F5832462F4}" srcOrd="0" destOrd="0" presId="urn:microsoft.com/office/officeart/2005/8/layout/hProcess11"/>
    <dgm:cxn modelId="{8D48DF67-471C-4368-B5AB-E0CD7D900DAA}" srcId="{A7671C7E-820A-42C9-9DFB-05CE3031DEB2}" destId="{02F7B1E4-2D79-469D-A6D3-6C5E651B9A97}" srcOrd="0" destOrd="0" parTransId="{E9C81316-051E-47B8-9B53-ABC8894C2868}" sibTransId="{9F6AE003-64D6-4642-92CE-0AF8AED2B83D}"/>
    <dgm:cxn modelId="{D5467B9F-D8B1-42AC-BDA3-3D98986181CE}" srcId="{A7671C7E-820A-42C9-9DFB-05CE3031DEB2}" destId="{4E0E8F54-48E4-4469-9FFC-F51B0D50DBB4}" srcOrd="4" destOrd="0" parTransId="{362F4F40-B3DB-4BC1-BE08-7F745786A6F4}" sibTransId="{1F2F7BE7-4D42-4955-AD4A-F35A48E87055}"/>
    <dgm:cxn modelId="{D16C00EE-DEC4-4BC9-B4E6-12BCB2211708}" type="presOf" srcId="{AD19C00F-35BE-4E6C-B03C-79573F1A3F98}" destId="{4BBEDBBF-5C13-4F46-B2DE-8F898B7B3C86}" srcOrd="0" destOrd="0" presId="urn:microsoft.com/office/officeart/2005/8/layout/hProcess11"/>
    <dgm:cxn modelId="{05C356D0-89ED-4A65-8934-D6AD165B4DCB}" type="presParOf" srcId="{16816515-8DE3-44A1-8968-DDCE64B05013}" destId="{B782DBDC-6930-4EF7-B421-9C310825120E}" srcOrd="0" destOrd="0" presId="urn:microsoft.com/office/officeart/2005/8/layout/hProcess11"/>
    <dgm:cxn modelId="{DFBCA8DB-0E2D-4139-9D5A-872E47E7A437}" type="presParOf" srcId="{16816515-8DE3-44A1-8968-DDCE64B05013}" destId="{E7D70B76-F34E-4709-81E0-A8F9D7AA99B9}" srcOrd="1" destOrd="0" presId="urn:microsoft.com/office/officeart/2005/8/layout/hProcess11"/>
    <dgm:cxn modelId="{ECAD4A10-123F-4FDD-BAFA-27D46FDBB1B8}" type="presParOf" srcId="{E7D70B76-F34E-4709-81E0-A8F9D7AA99B9}" destId="{AED0B02B-9437-4BAD-A4C1-56131D29D56B}" srcOrd="0" destOrd="0" presId="urn:microsoft.com/office/officeart/2005/8/layout/hProcess11"/>
    <dgm:cxn modelId="{F129B61B-2147-4C00-AACF-698F3B681726}" type="presParOf" srcId="{AED0B02B-9437-4BAD-A4C1-56131D29D56B}" destId="{D64726F0-EDAD-4753-A569-6D0E5B130DF6}" srcOrd="0" destOrd="0" presId="urn:microsoft.com/office/officeart/2005/8/layout/hProcess11"/>
    <dgm:cxn modelId="{D38900F1-CA85-41B2-9C62-686966DED932}" type="presParOf" srcId="{AED0B02B-9437-4BAD-A4C1-56131D29D56B}" destId="{693F2C93-0B3B-4B4A-BFAF-DA0C148B0976}" srcOrd="1" destOrd="0" presId="urn:microsoft.com/office/officeart/2005/8/layout/hProcess11"/>
    <dgm:cxn modelId="{CECEE99C-80ED-4E9E-91B7-FD942724E065}" type="presParOf" srcId="{AED0B02B-9437-4BAD-A4C1-56131D29D56B}" destId="{902FF08B-501E-4BCC-ACB3-9E184EFC869D}" srcOrd="2" destOrd="0" presId="urn:microsoft.com/office/officeart/2005/8/layout/hProcess11"/>
    <dgm:cxn modelId="{B7522BCD-4EA3-4C42-AAC9-678CF5498F39}" type="presParOf" srcId="{E7D70B76-F34E-4709-81E0-A8F9D7AA99B9}" destId="{CE63C36F-CA94-4373-B38E-030DF333994C}" srcOrd="1" destOrd="0" presId="urn:microsoft.com/office/officeart/2005/8/layout/hProcess11"/>
    <dgm:cxn modelId="{05F76E60-24C5-44ED-8629-3EE95C4CBC18}" type="presParOf" srcId="{E7D70B76-F34E-4709-81E0-A8F9D7AA99B9}" destId="{86FF1998-4BB4-4C69-A1B1-68D9696AAC81}" srcOrd="2" destOrd="0" presId="urn:microsoft.com/office/officeart/2005/8/layout/hProcess11"/>
    <dgm:cxn modelId="{40BFB178-4DBE-4FF4-B7E9-D1569A4B4E6F}" type="presParOf" srcId="{86FF1998-4BB4-4C69-A1B1-68D9696AAC81}" destId="{4BBEDBBF-5C13-4F46-B2DE-8F898B7B3C86}" srcOrd="0" destOrd="0" presId="urn:microsoft.com/office/officeart/2005/8/layout/hProcess11"/>
    <dgm:cxn modelId="{26B5CFC5-9ADD-48B9-8FE0-0DFA064CD7F2}" type="presParOf" srcId="{86FF1998-4BB4-4C69-A1B1-68D9696AAC81}" destId="{6B715F40-5743-4590-A2F8-47BF1D523B31}" srcOrd="1" destOrd="0" presId="urn:microsoft.com/office/officeart/2005/8/layout/hProcess11"/>
    <dgm:cxn modelId="{3C22829C-CE7E-4078-8F11-93255BC017C5}" type="presParOf" srcId="{86FF1998-4BB4-4C69-A1B1-68D9696AAC81}" destId="{5959DC5A-26C9-40C7-AB89-B308E8FDFF7E}" srcOrd="2" destOrd="0" presId="urn:microsoft.com/office/officeart/2005/8/layout/hProcess11"/>
    <dgm:cxn modelId="{D8EC49D7-BAEA-4EE6-A3AA-AA570E9A93F3}" type="presParOf" srcId="{E7D70B76-F34E-4709-81E0-A8F9D7AA99B9}" destId="{17328076-885D-4451-8391-092C87AF15E3}" srcOrd="3" destOrd="0" presId="urn:microsoft.com/office/officeart/2005/8/layout/hProcess11"/>
    <dgm:cxn modelId="{D9E072B9-C74C-40B4-A29C-EA46E35F6755}" type="presParOf" srcId="{E7D70B76-F34E-4709-81E0-A8F9D7AA99B9}" destId="{19C2B8A7-5B2F-42DE-8198-E6DEA38DFAD4}" srcOrd="4" destOrd="0" presId="urn:microsoft.com/office/officeart/2005/8/layout/hProcess11"/>
    <dgm:cxn modelId="{3868D1AE-58C5-42BC-9905-0560C82AC65D}" type="presParOf" srcId="{19C2B8A7-5B2F-42DE-8198-E6DEA38DFAD4}" destId="{93D22A36-421B-438D-B462-FD1BDC7473FA}" srcOrd="0" destOrd="0" presId="urn:microsoft.com/office/officeart/2005/8/layout/hProcess11"/>
    <dgm:cxn modelId="{FD24480F-0271-4E55-B365-25FCDF1CFE57}" type="presParOf" srcId="{19C2B8A7-5B2F-42DE-8198-E6DEA38DFAD4}" destId="{5FD91151-D150-42E6-AF4D-276F7DA8F7E8}" srcOrd="1" destOrd="0" presId="urn:microsoft.com/office/officeart/2005/8/layout/hProcess11"/>
    <dgm:cxn modelId="{C2BB2570-8C90-49F7-98CC-C632A1C1A465}" type="presParOf" srcId="{19C2B8A7-5B2F-42DE-8198-E6DEA38DFAD4}" destId="{BA28AA9A-D1B8-407B-AF4F-99C4D879439B}" srcOrd="2" destOrd="0" presId="urn:microsoft.com/office/officeart/2005/8/layout/hProcess11"/>
    <dgm:cxn modelId="{5121A563-9103-4B8D-8A58-178062EAED69}" type="presParOf" srcId="{E7D70B76-F34E-4709-81E0-A8F9D7AA99B9}" destId="{D7856482-19B9-4F65-B697-B914A31A27BD}" srcOrd="5" destOrd="0" presId="urn:microsoft.com/office/officeart/2005/8/layout/hProcess11"/>
    <dgm:cxn modelId="{7FFD6349-6171-44FF-BF96-F1BD3C5502C8}" type="presParOf" srcId="{E7D70B76-F34E-4709-81E0-A8F9D7AA99B9}" destId="{D5AB9B4B-86AE-4B81-83E9-3ADE7D93CECB}" srcOrd="6" destOrd="0" presId="urn:microsoft.com/office/officeart/2005/8/layout/hProcess11"/>
    <dgm:cxn modelId="{4757F22D-DA92-4B30-93B5-86A925B02A98}" type="presParOf" srcId="{D5AB9B4B-86AE-4B81-83E9-3ADE7D93CECB}" destId="{F21D33AC-3A74-4670-B175-D9F5832462F4}" srcOrd="0" destOrd="0" presId="urn:microsoft.com/office/officeart/2005/8/layout/hProcess11"/>
    <dgm:cxn modelId="{E824D930-2333-4E2D-98E4-7A6FFE8CA90A}" type="presParOf" srcId="{D5AB9B4B-86AE-4B81-83E9-3ADE7D93CECB}" destId="{99A79499-54BD-4E13-BA98-0984966418FB}" srcOrd="1" destOrd="0" presId="urn:microsoft.com/office/officeart/2005/8/layout/hProcess11"/>
    <dgm:cxn modelId="{40B2CAB4-4447-46EC-A121-56C45852AA47}" type="presParOf" srcId="{D5AB9B4B-86AE-4B81-83E9-3ADE7D93CECB}" destId="{281AA4E5-C65B-4456-AC9C-4F2F60B9731E}" srcOrd="2" destOrd="0" presId="urn:microsoft.com/office/officeart/2005/8/layout/hProcess11"/>
    <dgm:cxn modelId="{FEDD2C0F-157B-4FBB-A715-4AED49495663}" type="presParOf" srcId="{E7D70B76-F34E-4709-81E0-A8F9D7AA99B9}" destId="{111448AF-C964-4305-8988-D4E0E74DD83D}" srcOrd="7" destOrd="0" presId="urn:microsoft.com/office/officeart/2005/8/layout/hProcess11"/>
    <dgm:cxn modelId="{351F61B1-B832-4D96-B36F-D858E8678719}" type="presParOf" srcId="{E7D70B76-F34E-4709-81E0-A8F9D7AA99B9}" destId="{9189E185-E5AF-49A9-A0DE-F32E236CB11F}" srcOrd="8" destOrd="0" presId="urn:microsoft.com/office/officeart/2005/8/layout/hProcess11"/>
    <dgm:cxn modelId="{49534511-045B-4DFC-81CD-18D58E6BF338}" type="presParOf" srcId="{9189E185-E5AF-49A9-A0DE-F32E236CB11F}" destId="{2C16E31C-29D8-4426-A757-118429B10B7E}" srcOrd="0" destOrd="0" presId="urn:microsoft.com/office/officeart/2005/8/layout/hProcess11"/>
    <dgm:cxn modelId="{25E7CD3A-04BB-4E47-B834-26E0367EB168}" type="presParOf" srcId="{9189E185-E5AF-49A9-A0DE-F32E236CB11F}" destId="{9C532291-9DBE-4609-B56B-461C04723011}" srcOrd="1" destOrd="0" presId="urn:microsoft.com/office/officeart/2005/8/layout/hProcess11"/>
    <dgm:cxn modelId="{3EBCFBD6-FC42-4328-92B0-FBB86E16637F}" type="presParOf" srcId="{9189E185-E5AF-49A9-A0DE-F32E236CB11F}" destId="{AAE40C19-5BBF-421A-9288-80CE6F89030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9D87B2-B08E-45EB-AE32-1EF8CC8F45F3}">
      <dsp:nvSpPr>
        <dsp:cNvPr id="0" name=""/>
        <dsp:cNvSpPr/>
      </dsp:nvSpPr>
      <dsp:spPr>
        <a:xfrm>
          <a:off x="71441" y="571517"/>
          <a:ext cx="2374892" cy="1095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Ultra Player </a:t>
          </a:r>
          <a:r>
            <a:rPr lang="en-US" sz="1600" kern="1200" dirty="0" smtClean="0"/>
            <a:t>(C++)</a:t>
          </a:r>
          <a:endParaRPr lang="el-GR" sz="1600" kern="1200" dirty="0"/>
        </a:p>
      </dsp:txBody>
      <dsp:txXfrm>
        <a:off x="71441" y="571517"/>
        <a:ext cx="2374892" cy="1095471"/>
      </dsp:txXfrm>
    </dsp:sp>
    <dsp:sp modelId="{A63F8DFD-CF91-46AC-B08A-92C8740B7DEC}">
      <dsp:nvSpPr>
        <dsp:cNvPr id="0" name=""/>
        <dsp:cNvSpPr/>
      </dsp:nvSpPr>
      <dsp:spPr>
        <a:xfrm rot="21599953">
          <a:off x="2783724" y="1004371"/>
          <a:ext cx="2729259" cy="708557"/>
        </a:xfrm>
        <a:prstGeom prst="leftArrow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500" kern="1200" dirty="0" smtClean="0"/>
            <a:t>Αίτηση</a:t>
          </a:r>
          <a:endParaRPr lang="el-GR" sz="2500" kern="1200" dirty="0"/>
        </a:p>
      </dsp:txBody>
      <dsp:txXfrm rot="21599953">
        <a:off x="2783724" y="1004371"/>
        <a:ext cx="2729259" cy="708557"/>
      </dsp:txXfrm>
    </dsp:sp>
    <dsp:sp modelId="{1905835C-F707-4343-99ED-DC03B60C62A4}">
      <dsp:nvSpPr>
        <dsp:cNvPr id="0" name=""/>
        <dsp:cNvSpPr/>
      </dsp:nvSpPr>
      <dsp:spPr>
        <a:xfrm>
          <a:off x="5857907" y="571487"/>
          <a:ext cx="2273255" cy="1095374"/>
        </a:xfrm>
        <a:prstGeom prst="roundRect">
          <a:avLst>
            <a:gd name="adj" fmla="val 10000"/>
          </a:avLst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Ultra Player Commander </a:t>
          </a:r>
          <a:r>
            <a:rPr lang="en-US" sz="1600" kern="1200" dirty="0" smtClean="0"/>
            <a:t>(C#)</a:t>
          </a:r>
          <a:endParaRPr lang="el-GR" sz="1600" kern="1200" dirty="0"/>
        </a:p>
      </dsp:txBody>
      <dsp:txXfrm>
        <a:off x="5857907" y="571487"/>
        <a:ext cx="2273255" cy="1095374"/>
      </dsp:txXfrm>
    </dsp:sp>
    <dsp:sp modelId="{092CBCEC-E8A6-43BE-B6B3-02C49A8D3301}">
      <dsp:nvSpPr>
        <dsp:cNvPr id="0" name=""/>
        <dsp:cNvSpPr/>
      </dsp:nvSpPr>
      <dsp:spPr>
        <a:xfrm rot="10799953">
          <a:off x="2783724" y="284166"/>
          <a:ext cx="2729259" cy="720215"/>
        </a:xfrm>
        <a:prstGeom prst="leftArrow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500" kern="1200" dirty="0" smtClean="0"/>
            <a:t>Απάντηση</a:t>
          </a:r>
          <a:endParaRPr lang="el-GR" sz="2500" kern="1200" dirty="0"/>
        </a:p>
      </dsp:txBody>
      <dsp:txXfrm rot="10799953">
        <a:off x="2783724" y="284166"/>
        <a:ext cx="2729259" cy="7202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11FDDAA-E43A-44F0-A39A-7CABBAD10169}">
      <dsp:nvSpPr>
        <dsp:cNvPr id="0" name=""/>
        <dsp:cNvSpPr/>
      </dsp:nvSpPr>
      <dsp:spPr>
        <a:xfrm rot="5400000">
          <a:off x="4501156" y="-2785186"/>
          <a:ext cx="1227617" cy="6800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600" kern="1200" noProof="0" dirty="0" smtClean="0"/>
            <a:t>Αναπαράγει </a:t>
          </a:r>
          <a:r>
            <a:rPr lang="el-GR" sz="1600" kern="1200" noProof="0" dirty="0" err="1" smtClean="0"/>
            <a:t>video</a:t>
          </a:r>
          <a:r>
            <a:rPr lang="el-GR" sz="1600" kern="1200" noProof="0" dirty="0" smtClean="0"/>
            <a:t> και συμπιεσμένο ήχο (πχ mp3). Στο </a:t>
          </a:r>
          <a:r>
            <a:rPr lang="el-GR" sz="1600" kern="1200" noProof="0" dirty="0" err="1" smtClean="0"/>
            <a:t>video</a:t>
          </a:r>
          <a:r>
            <a:rPr lang="el-GR" sz="1600" kern="1200" noProof="0" dirty="0" smtClean="0"/>
            <a:t> μπορεί να υπερθέσει δυναμικά εικόνες και κείμενο (υποτίτλους) στην περιοχή του </a:t>
          </a:r>
          <a:r>
            <a:rPr lang="en-US" sz="1600" kern="1200" dirty="0" smtClean="0"/>
            <a:t>video.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DirectShow, Direct3D</a:t>
          </a:r>
          <a:endParaRPr lang="el-GR" sz="1600" kern="1200" dirty="0"/>
        </a:p>
      </dsp:txBody>
      <dsp:txXfrm rot="5400000">
        <a:off x="4501156" y="-2785186"/>
        <a:ext cx="1227617" cy="6800879"/>
      </dsp:txXfrm>
    </dsp:sp>
    <dsp:sp modelId="{C8EC47DD-15B9-4CE6-A389-ABDD6145D8D7}">
      <dsp:nvSpPr>
        <dsp:cNvPr id="0" name=""/>
        <dsp:cNvSpPr/>
      </dsp:nvSpPr>
      <dsp:spPr>
        <a:xfrm>
          <a:off x="0" y="211374"/>
          <a:ext cx="1657370" cy="845229"/>
        </a:xfrm>
        <a:prstGeom prst="snip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Single Video Player</a:t>
          </a:r>
          <a:endParaRPr lang="el-GR" sz="1800" kern="1200" dirty="0"/>
        </a:p>
      </dsp:txBody>
      <dsp:txXfrm>
        <a:off x="0" y="211374"/>
        <a:ext cx="1657370" cy="845229"/>
      </dsp:txXfrm>
    </dsp:sp>
    <dsp:sp modelId="{F9F8EABF-49AE-492D-A8FC-BAEA667A45A5}">
      <dsp:nvSpPr>
        <dsp:cNvPr id="0" name=""/>
        <dsp:cNvSpPr/>
      </dsp:nvSpPr>
      <dsp:spPr>
        <a:xfrm rot="5400000">
          <a:off x="4501156" y="-1480843"/>
          <a:ext cx="1227617" cy="6800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600" kern="1200" noProof="0" dirty="0" smtClean="0"/>
            <a:t>Αναπαράγει πολλά </a:t>
          </a:r>
          <a:r>
            <a:rPr lang="en-US" sz="1600" kern="1200" dirty="0" smtClean="0"/>
            <a:t>video </a:t>
          </a:r>
          <a:r>
            <a:rPr lang="el-GR" sz="1600" kern="1200" noProof="0" dirty="0" smtClean="0"/>
            <a:t>ταυτόχρονα, υπερθέτοντάς τα μεταξύ τους.</a:t>
          </a:r>
          <a:endParaRPr lang="el-GR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noProof="0" dirty="0" smtClean="0"/>
            <a:t>DirectShow</a:t>
          </a:r>
          <a:endParaRPr lang="el-GR" sz="1600" kern="1200" noProof="0" dirty="0"/>
        </a:p>
      </dsp:txBody>
      <dsp:txXfrm rot="5400000">
        <a:off x="4501156" y="-1480843"/>
        <a:ext cx="1227617" cy="6800879"/>
      </dsp:txXfrm>
    </dsp:sp>
    <dsp:sp modelId="{1CF6F01D-62D9-4F88-B7EE-20B411E65C18}">
      <dsp:nvSpPr>
        <dsp:cNvPr id="0" name=""/>
        <dsp:cNvSpPr/>
      </dsp:nvSpPr>
      <dsp:spPr>
        <a:xfrm>
          <a:off x="0" y="1515717"/>
          <a:ext cx="1657370" cy="845229"/>
        </a:xfrm>
        <a:prstGeom prst="snip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 Video Player</a:t>
          </a:r>
          <a:endParaRPr lang="el-GR" sz="1800" kern="1200" dirty="0"/>
        </a:p>
      </dsp:txBody>
      <dsp:txXfrm>
        <a:off x="0" y="1515717"/>
        <a:ext cx="1657370" cy="845229"/>
      </dsp:txXfrm>
    </dsp:sp>
    <dsp:sp modelId="{50697485-F752-4520-903F-BF594B7F62BF}">
      <dsp:nvSpPr>
        <dsp:cNvPr id="0" name=""/>
        <dsp:cNvSpPr/>
      </dsp:nvSpPr>
      <dsp:spPr>
        <a:xfrm rot="5400000">
          <a:off x="4501156" y="-176499"/>
          <a:ext cx="1227617" cy="6800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600" kern="1200" noProof="0" dirty="0" smtClean="0"/>
            <a:t>Αναπαράγει κυματομορφές στις οποίες μπορούν να προστεθούν εφέ αλλά και παράμετροι θέσης στον χώρο </a:t>
          </a:r>
          <a:r>
            <a:rPr lang="en-US" sz="1600" kern="1200" dirty="0" smtClean="0"/>
            <a:t>(</a:t>
          </a:r>
          <a:r>
            <a:rPr lang="en-US" sz="1600" kern="1200" dirty="0" err="1" smtClean="0"/>
            <a:t>spatialization</a:t>
          </a:r>
          <a:r>
            <a:rPr lang="en-US" sz="1600" kern="1200" dirty="0" smtClean="0"/>
            <a:t>).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DirectSound,DirectSound3d</a:t>
          </a:r>
          <a:endParaRPr lang="el-GR" sz="1600" kern="1200" dirty="0"/>
        </a:p>
      </dsp:txBody>
      <dsp:txXfrm rot="5400000">
        <a:off x="4501156" y="-176499"/>
        <a:ext cx="1227617" cy="6800879"/>
      </dsp:txXfrm>
    </dsp:sp>
    <dsp:sp modelId="{E21A863D-D69A-4962-861E-1C8B72F5F49E}">
      <dsp:nvSpPr>
        <dsp:cNvPr id="0" name=""/>
        <dsp:cNvSpPr/>
      </dsp:nvSpPr>
      <dsp:spPr>
        <a:xfrm>
          <a:off x="0" y="2820061"/>
          <a:ext cx="1657370" cy="845229"/>
        </a:xfrm>
        <a:prstGeom prst="snip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Audio Player</a:t>
          </a:r>
          <a:endParaRPr lang="el-GR" sz="1800" kern="1200" dirty="0"/>
        </a:p>
      </dsp:txBody>
      <dsp:txXfrm>
        <a:off x="0" y="2820061"/>
        <a:ext cx="1657370" cy="845229"/>
      </dsp:txXfrm>
    </dsp:sp>
    <dsp:sp modelId="{0205A5FC-203E-4250-B3F7-7A5E1044F9F0}">
      <dsp:nvSpPr>
        <dsp:cNvPr id="0" name=""/>
        <dsp:cNvSpPr/>
      </dsp:nvSpPr>
      <dsp:spPr>
        <a:xfrm rot="5400000">
          <a:off x="4501156" y="1127843"/>
          <a:ext cx="1227617" cy="6800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600" kern="1200" noProof="0" smtClean="0"/>
            <a:t>Αναπαράγει αρχεία σημάτων ήχου όπως midi τα οποία μπορούν να τοποθετηθούν στο χώρο αλλά και να αναπαραχθούν με βάση πίνακες κυμματομορφών </a:t>
          </a:r>
          <a:r>
            <a:rPr lang="en-US" sz="1600" kern="1200" smtClean="0"/>
            <a:t>(</a:t>
          </a:r>
          <a:r>
            <a:rPr lang="en-US" sz="1600" kern="1200" dirty="0" smtClean="0"/>
            <a:t>wavetables).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DirectMusic</a:t>
          </a:r>
          <a:endParaRPr lang="el-GR" sz="1600" kern="1200" dirty="0"/>
        </a:p>
      </dsp:txBody>
      <dsp:txXfrm rot="5400000">
        <a:off x="4501156" y="1127843"/>
        <a:ext cx="1227617" cy="6800879"/>
      </dsp:txXfrm>
    </dsp:sp>
    <dsp:sp modelId="{5256A333-AD1D-4B18-8436-EFF0562F1FE4}">
      <dsp:nvSpPr>
        <dsp:cNvPr id="0" name=""/>
        <dsp:cNvSpPr/>
      </dsp:nvSpPr>
      <dsp:spPr>
        <a:xfrm>
          <a:off x="0" y="4124404"/>
          <a:ext cx="1657370" cy="845229"/>
        </a:xfrm>
        <a:prstGeom prst="snip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Midi Player</a:t>
          </a:r>
          <a:endParaRPr lang="el-GR" sz="1800" kern="1200" dirty="0"/>
        </a:p>
      </dsp:txBody>
      <dsp:txXfrm>
        <a:off x="0" y="4124404"/>
        <a:ext cx="1657370" cy="84522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CBF7D-B5E6-4331-8B9E-DAF8E61D2236}" type="datetimeFigureOut">
              <a:rPr lang="el-GR" smtClean="0"/>
              <a:pPr/>
              <a:t>30/6/2010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C1CD2-28F5-4C32-937E-515D84EFF2A3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3F87-4E70-4900-AEA4-595AD35C0BF7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9A52-8145-4C8B-88FA-7D85C0CF44F9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1</a:t>
            </a:fld>
            <a:endParaRPr lang="el-G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10</a:t>
            </a:fld>
            <a:endParaRPr lang="el-G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11</a:t>
            </a:fld>
            <a:endParaRPr lang="el-G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12</a:t>
            </a:fld>
            <a:endParaRPr lang="el-G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13</a:t>
            </a:fld>
            <a:endParaRPr lang="el-G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14</a:t>
            </a:fld>
            <a:endParaRPr lang="el-G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15</a:t>
            </a:fld>
            <a:endParaRPr lang="el-G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2</a:t>
            </a:fld>
            <a:endParaRPr lang="el-G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3</a:t>
            </a:fld>
            <a:endParaRPr lang="el-G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4</a:t>
            </a:fld>
            <a:endParaRPr lang="el-G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5</a:t>
            </a:fld>
            <a:endParaRPr lang="el-G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6</a:t>
            </a:fld>
            <a:endParaRPr lang="el-G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7</a:t>
            </a:fld>
            <a:endParaRPr lang="el-G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8</a:t>
            </a:fld>
            <a:endParaRPr lang="el-G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9A52-8145-4C8B-88FA-7D85C0CF44F9}" type="slidenum">
              <a:rPr lang="el-GR" smtClean="0"/>
              <a:pPr/>
              <a:t>9</a:t>
            </a:fld>
            <a:endParaRPr lang="el-G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Ισοσκελές τρίγωνο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342CEA3-3058-4D43-AE35-B3DA76CB4003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l-GR" dirty="0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Ορθογώνιο τρίγωνο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- Ισοσκελές τρίγωνο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 dirty="0"/>
          </a:p>
        </p:txBody>
      </p:sp>
      <p:cxnSp>
        <p:nvCxnSpPr>
          <p:cNvPr id="11" name="10 - Ευθεία γραμμή σύνδεσης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- Ευθεία γραμμή σύνδεσης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342CEA3-3058-4D43-AE35-B3DA76CB4003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dirty="0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342CEA3-3058-4D43-AE35-B3DA76CB4003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- Ορθογώνιο τρίγωνο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7 - Ευθεία γραμμή σύνδεσης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- Ευθεία γραμμή σύνδεσης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30/6/2010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R:\sxoli\ptyxiaki\documents\Diagrams\UltraPlayer_MultiVidGraph_2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R:\sxoli\ptyxiaki\documents\Diagrams\PlaneSceneWorld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file:///R:\sxoli\ptyxiaki\documents\Diagrams\vmrStracture.pn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Εφαρμογή Αναπαραγωγής Πολυμέσων με χρήση DirectX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540544" y="3000372"/>
            <a:ext cx="8062912" cy="2357454"/>
          </a:xfrm>
        </p:spPr>
        <p:txBody>
          <a:bodyPr>
            <a:noAutofit/>
          </a:bodyPr>
          <a:lstStyle/>
          <a:p>
            <a:r>
              <a:rPr lang="el-GR" sz="2400" b="1" dirty="0" smtClean="0"/>
              <a:t>Πτυχιακή εργασία του</a:t>
            </a:r>
          </a:p>
          <a:p>
            <a:r>
              <a:rPr lang="el-GR" sz="2400" dirty="0" smtClean="0"/>
              <a:t>Οδυσσέα Σπανουδάκη (923)</a:t>
            </a:r>
          </a:p>
          <a:p>
            <a:r>
              <a:rPr lang="el-GR" sz="2400" dirty="0" smtClean="0"/>
              <a:t> </a:t>
            </a:r>
          </a:p>
          <a:p>
            <a:r>
              <a:rPr lang="el-GR" sz="2400" dirty="0" smtClean="0"/>
              <a:t> </a:t>
            </a:r>
          </a:p>
          <a:p>
            <a:r>
              <a:rPr lang="el-GR" sz="2400" b="1" dirty="0" smtClean="0"/>
              <a:t>Επιβλέπων</a:t>
            </a:r>
            <a:endParaRPr lang="en-US" sz="2400" b="1" dirty="0" smtClean="0"/>
          </a:p>
          <a:p>
            <a:r>
              <a:rPr lang="el-GR" sz="2400" dirty="0" smtClean="0"/>
              <a:t>Δρ. Σ. Καζαρλής. Καθηγητής Αναπλ. Προϊστάμενος</a:t>
            </a:r>
            <a:endParaRPr lang="el-G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smtClean="0"/>
              <a:t>DirectShow </a:t>
            </a:r>
            <a:r>
              <a:rPr lang="el-GR" dirty="0" smtClean="0"/>
              <a:t>και γράφοι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28596" y="1785926"/>
            <a:ext cx="8429684" cy="2286016"/>
          </a:xfrm>
        </p:spPr>
        <p:txBody>
          <a:bodyPr numCol="2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l-GR" sz="2400" dirty="0" smtClean="0"/>
              <a:t>Φίλτρα ως δομικά στοιχεία</a:t>
            </a:r>
          </a:p>
          <a:p>
            <a:pPr>
              <a:buFont typeface="Wingdings" pitchFamily="2" charset="2"/>
              <a:buChar char="§"/>
            </a:pPr>
            <a:r>
              <a:rPr lang="el-GR" sz="2400" dirty="0" smtClean="0"/>
              <a:t>Λειτουργίες φίλτρων</a:t>
            </a:r>
          </a:p>
          <a:p>
            <a:pPr>
              <a:buFont typeface="Wingdings" pitchFamily="2" charset="2"/>
              <a:buChar char="§"/>
            </a:pPr>
            <a:r>
              <a:rPr lang="el-GR" sz="2400" dirty="0" smtClean="0"/>
              <a:t>Αλυσίδα φίλτρων</a:t>
            </a:r>
          </a:p>
          <a:p>
            <a:pPr>
              <a:buFont typeface="Wingdings" pitchFamily="2" charset="2"/>
              <a:buChar char="§"/>
            </a:pPr>
            <a:r>
              <a:rPr lang="el-GR" sz="2400" dirty="0" smtClean="0"/>
              <a:t>Διαχείριση γράφου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GraphManager</a:t>
            </a:r>
            <a:endParaRPr lang="el-GR" sz="2200" dirty="0" smtClean="0"/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Intelligent Connect</a:t>
            </a:r>
            <a:endParaRPr lang="el-GR" sz="2200" dirty="0" smtClean="0"/>
          </a:p>
          <a:p>
            <a:pPr>
              <a:buFont typeface="Wingdings" pitchFamily="2" charset="2"/>
              <a:buChar char="§"/>
            </a:pPr>
            <a:r>
              <a:rPr lang="el-GR" sz="2200" dirty="0" smtClean="0"/>
              <a:t>Τρίτα φίλτρα</a:t>
            </a:r>
          </a:p>
          <a:p>
            <a:pPr>
              <a:buFont typeface="Wingdings" pitchFamily="2" charset="2"/>
              <a:buChar char="§"/>
            </a:pPr>
            <a:r>
              <a:rPr lang="el-GR" sz="2200" dirty="0" smtClean="0"/>
              <a:t>Γεγονότα – </a:t>
            </a:r>
            <a:r>
              <a:rPr lang="en-US" sz="2200" dirty="0" smtClean="0"/>
              <a:t>events</a:t>
            </a:r>
          </a:p>
          <a:p>
            <a:pPr>
              <a:buFont typeface="Wingdings" pitchFamily="2" charset="2"/>
              <a:buChar char="§"/>
            </a:pPr>
            <a:r>
              <a:rPr lang="el-GR" sz="2200" dirty="0" smtClean="0"/>
              <a:t>Χαρακτηριστικά και </a:t>
            </a:r>
            <a:r>
              <a:rPr lang="en-US" sz="2200" dirty="0" smtClean="0"/>
              <a:t>Vmr9</a:t>
            </a:r>
            <a:endParaRPr lang="en-US" dirty="0" smtClean="0"/>
          </a:p>
        </p:txBody>
      </p:sp>
      <p:graphicFrame>
        <p:nvGraphicFramePr>
          <p:cNvPr id="8" name="7 - Θέση περιεχομένου"/>
          <p:cNvGraphicFramePr>
            <a:graphicFrameLocks noGrp="1"/>
          </p:cNvGraphicFramePr>
          <p:nvPr>
            <p:ph sz="half" idx="2"/>
          </p:nvPr>
        </p:nvGraphicFramePr>
        <p:xfrm>
          <a:off x="457200" y="4214818"/>
          <a:ext cx="8258204" cy="239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5FB836-2806-4FE3-99D1-D63F7E0E9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6F2361E-5DEF-4DD0-BD54-0CAFA727A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AD27D7B-EC4F-4C86-A2F7-BFC8CE8CF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80C1B64-0EF6-428F-B638-181BD05A0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BED0C8-C475-40F4-A338-52A4BE579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7C3E10B-621B-41B8-AAE6-B92A72C64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829BC8C-12F7-4C85-9398-42F92660C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57E3F53-03EC-4DAE-A1C1-7CE9BC622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smtClean="0"/>
              <a:t>Multi Video Player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28495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l-GR" sz="2000" dirty="0" smtClean="0"/>
              <a:t>Χρήση </a:t>
            </a:r>
            <a:r>
              <a:rPr lang="en-US" sz="2000" dirty="0" smtClean="0"/>
              <a:t>Vmr9</a:t>
            </a:r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Πολλές είσοδοι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Διάρκεια αναπαραγωγής</a:t>
            </a:r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Ρύθμιση παραθύρου</a:t>
            </a:r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Ορισμός παραμέτρων</a:t>
            </a:r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Δυνατότητα μετακίνησης </a:t>
            </a:r>
            <a:r>
              <a:rPr lang="en-US" sz="2000" dirty="0" smtClean="0"/>
              <a:t>video</a:t>
            </a:r>
            <a:endParaRPr lang="el-GR" sz="2000" dirty="0"/>
          </a:p>
        </p:txBody>
      </p:sp>
      <p:sp>
        <p:nvSpPr>
          <p:cNvPr id="7" name="Στρογγυλεμένο ορθογώνιο 4"/>
          <p:cNvSpPr/>
          <p:nvPr/>
        </p:nvSpPr>
        <p:spPr>
          <a:xfrm>
            <a:off x="7429520" y="4071942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MultiVideo GraphManager</a:t>
            </a:r>
            <a:endParaRPr lang="el-GR" sz="1000" dirty="0" smtClean="0"/>
          </a:p>
        </p:txBody>
      </p:sp>
      <p:cxnSp>
        <p:nvCxnSpPr>
          <p:cNvPr id="8" name="7 - Γωνιακή σύνδεση"/>
          <p:cNvCxnSpPr>
            <a:stCxn id="10" idx="2"/>
            <a:endCxn id="11" idx="0"/>
          </p:cNvCxnSpPr>
          <p:nvPr/>
        </p:nvCxnSpPr>
        <p:spPr>
          <a:xfrm rot="5400000">
            <a:off x="5536413" y="3643314"/>
            <a:ext cx="85725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Στρογγυλεμένο ορθογώνιο 4"/>
          <p:cNvSpPr/>
          <p:nvPr/>
        </p:nvSpPr>
        <p:spPr>
          <a:xfrm>
            <a:off x="5357818" y="1643050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APlayer</a:t>
            </a:r>
            <a:endParaRPr lang="el-GR" sz="1000" dirty="0" smtClean="0"/>
          </a:p>
        </p:txBody>
      </p:sp>
      <p:sp>
        <p:nvSpPr>
          <p:cNvPr id="10" name="Στρογγυλεμένο ορθογώνιο 4"/>
          <p:cNvSpPr/>
          <p:nvPr/>
        </p:nvSpPr>
        <p:spPr>
          <a:xfrm>
            <a:off x="5357818" y="278605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ADShowPlayer</a:t>
            </a:r>
            <a:endParaRPr lang="el-GR" sz="1000" dirty="0" smtClean="0"/>
          </a:p>
        </p:txBody>
      </p:sp>
      <p:sp>
        <p:nvSpPr>
          <p:cNvPr id="11" name="Στρογγυλεμένο ορθογώνιο 4"/>
          <p:cNvSpPr/>
          <p:nvPr/>
        </p:nvSpPr>
        <p:spPr>
          <a:xfrm>
            <a:off x="5357818" y="4071942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AGraphManager</a:t>
            </a:r>
            <a:endParaRPr lang="el-GR" sz="1000" dirty="0" smtClean="0"/>
          </a:p>
        </p:txBody>
      </p:sp>
      <p:sp>
        <p:nvSpPr>
          <p:cNvPr id="12" name="Στρογγυλεμένο ορθογώνιο 4"/>
          <p:cNvSpPr/>
          <p:nvPr/>
        </p:nvSpPr>
        <p:spPr>
          <a:xfrm>
            <a:off x="7429520" y="278605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MultiVideoPlayer</a:t>
            </a:r>
            <a:endParaRPr lang="el-GR" sz="1000" dirty="0" smtClean="0"/>
          </a:p>
        </p:txBody>
      </p:sp>
      <p:cxnSp>
        <p:nvCxnSpPr>
          <p:cNvPr id="13" name="12 - Γωνιακή σύνδεση"/>
          <p:cNvCxnSpPr>
            <a:stCxn id="10" idx="0"/>
            <a:endCxn id="9" idx="2"/>
          </p:cNvCxnSpPr>
          <p:nvPr/>
        </p:nvCxnSpPr>
        <p:spPr>
          <a:xfrm rot="5400000" flipH="1" flipV="1">
            <a:off x="5607851" y="2428868"/>
            <a:ext cx="71438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- Γωνιακή σύνδεση"/>
          <p:cNvCxnSpPr>
            <a:stCxn id="12" idx="1"/>
            <a:endCxn id="10" idx="3"/>
          </p:cNvCxnSpPr>
          <p:nvPr/>
        </p:nvCxnSpPr>
        <p:spPr>
          <a:xfrm rot="10800000">
            <a:off x="6572264" y="3000372"/>
            <a:ext cx="85725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- Γωνιακή σύνδεση"/>
          <p:cNvCxnSpPr>
            <a:stCxn id="7" idx="1"/>
            <a:endCxn id="11" idx="3"/>
          </p:cNvCxnSpPr>
          <p:nvPr/>
        </p:nvCxnSpPr>
        <p:spPr>
          <a:xfrm rot="10800000">
            <a:off x="6572264" y="4286256"/>
            <a:ext cx="85725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- Γωνιακή σύνδεση"/>
          <p:cNvCxnSpPr>
            <a:stCxn id="12" idx="2"/>
            <a:endCxn id="7" idx="0"/>
          </p:cNvCxnSpPr>
          <p:nvPr/>
        </p:nvCxnSpPr>
        <p:spPr>
          <a:xfrm rot="5400000">
            <a:off x="7608115" y="3643314"/>
            <a:ext cx="85725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UltraPlayer_MultiVidGraph_2.png" descr="R:\sxoli\ptyxiaki\documents\Diagrams\UltraPlayer_MultiVidGraph_2.png"/>
          <p:cNvPicPr>
            <a:picLocks noChangeAspect="1"/>
          </p:cNvPicPr>
          <p:nvPr/>
        </p:nvPicPr>
        <p:blipFill>
          <a:blip r:link="rId3" cstate="print"/>
          <a:stretch>
            <a:fillRect/>
          </a:stretch>
        </p:blipFill>
        <p:spPr>
          <a:xfrm>
            <a:off x="1821637" y="4853359"/>
            <a:ext cx="5500726" cy="19332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399032"/>
          </a:xfrm>
        </p:spPr>
        <p:txBody>
          <a:bodyPr/>
          <a:lstStyle/>
          <a:p>
            <a:r>
              <a:rPr lang="el-GR" dirty="0" smtClean="0"/>
              <a:t>Πρόσθετα - </a:t>
            </a:r>
            <a:r>
              <a:rPr lang="en-US" dirty="0" err="1" smtClean="0"/>
              <a:t>Addons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l-GR" sz="2400" dirty="0" smtClean="0"/>
              <a:t>Δυνατότητες</a:t>
            </a:r>
          </a:p>
          <a:p>
            <a:pPr>
              <a:buFont typeface="Wingdings" pitchFamily="2" charset="2"/>
              <a:buChar char="§"/>
            </a:pPr>
            <a:r>
              <a:rPr lang="el-GR" sz="2400" dirty="0" smtClean="0"/>
              <a:t>Δυναμική</a:t>
            </a:r>
          </a:p>
          <a:p>
            <a:pPr lvl="1">
              <a:buFont typeface="Wingdings" pitchFamily="2" charset="2"/>
              <a:buChar char="§"/>
            </a:pPr>
            <a:r>
              <a:rPr lang="el-GR" sz="2000" dirty="0" smtClean="0"/>
              <a:t>Δημιουργία / ανανέωση</a:t>
            </a:r>
          </a:p>
          <a:p>
            <a:pPr lvl="1">
              <a:buFont typeface="Wingdings" pitchFamily="2" charset="2"/>
              <a:buChar char="§"/>
            </a:pPr>
            <a:r>
              <a:rPr lang="el-GR" sz="2000" dirty="0" smtClean="0"/>
              <a:t>Ανάθεση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l-GR" sz="2000" dirty="0" smtClean="0"/>
              <a:t>Απελευθέρωση</a:t>
            </a:r>
          </a:p>
          <a:p>
            <a:pPr>
              <a:buFont typeface="Wingdings" pitchFamily="2" charset="2"/>
              <a:buChar char="§"/>
            </a:pPr>
            <a:r>
              <a:rPr lang="en-US" sz="2400" u="sng" dirty="0" smtClean="0"/>
              <a:t>Thread safe</a:t>
            </a:r>
            <a:r>
              <a:rPr lang="el-GR" sz="2400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l-GR" sz="2400" dirty="0" smtClean="0"/>
              <a:t>Πολλοί αποδέκτες</a:t>
            </a:r>
          </a:p>
        </p:txBody>
      </p:sp>
      <p:cxnSp>
        <p:nvCxnSpPr>
          <p:cNvPr id="6" name="5 - Γωνιακή σύνδεση"/>
          <p:cNvCxnSpPr>
            <a:stCxn id="16" idx="1"/>
            <a:endCxn id="9" idx="1"/>
          </p:cNvCxnSpPr>
          <p:nvPr/>
        </p:nvCxnSpPr>
        <p:spPr>
          <a:xfrm rot="10800000">
            <a:off x="5357818" y="3071810"/>
            <a:ext cx="1588" cy="2286016"/>
          </a:xfrm>
          <a:prstGeom prst="bentConnector3">
            <a:avLst>
              <a:gd name="adj1" fmla="val 14395466"/>
            </a:avLst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Στρογγυλεμένο ορθογώνιο 4"/>
          <p:cNvSpPr/>
          <p:nvPr/>
        </p:nvSpPr>
        <p:spPr>
          <a:xfrm>
            <a:off x="5357818" y="2857496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AAddon</a:t>
            </a:r>
            <a:endParaRPr lang="el-GR" sz="1000" dirty="0" smtClean="0"/>
          </a:p>
        </p:txBody>
      </p:sp>
      <p:sp>
        <p:nvSpPr>
          <p:cNvPr id="10" name="Στρογγυλεμένο ορθογώνιο 4"/>
          <p:cNvSpPr/>
          <p:nvPr/>
        </p:nvSpPr>
        <p:spPr>
          <a:xfrm>
            <a:off x="5357818" y="4000504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AddonManager</a:t>
            </a:r>
            <a:endParaRPr lang="el-GR" sz="1000" dirty="0" smtClean="0"/>
          </a:p>
        </p:txBody>
      </p:sp>
      <p:sp>
        <p:nvSpPr>
          <p:cNvPr id="11" name="Στρογγυλεμένο ορθογώνιο 4"/>
          <p:cNvSpPr/>
          <p:nvPr/>
        </p:nvSpPr>
        <p:spPr>
          <a:xfrm>
            <a:off x="7429520" y="2857496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AVisibleAddon</a:t>
            </a:r>
            <a:endParaRPr lang="el-GR" sz="1000" dirty="0" smtClean="0"/>
          </a:p>
        </p:txBody>
      </p:sp>
      <p:sp>
        <p:nvSpPr>
          <p:cNvPr id="12" name="Στρογγυλεμένο ορθογώνιο 4"/>
          <p:cNvSpPr/>
          <p:nvPr/>
        </p:nvSpPr>
        <p:spPr>
          <a:xfrm>
            <a:off x="7429520" y="3786190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AD3dVisibleAddon</a:t>
            </a:r>
            <a:endParaRPr lang="el-GR" sz="1000" dirty="0" smtClean="0"/>
          </a:p>
        </p:txBody>
      </p:sp>
      <p:sp>
        <p:nvSpPr>
          <p:cNvPr id="13" name="Στρογγυλεμένο ορθογώνιο 4"/>
          <p:cNvSpPr/>
          <p:nvPr/>
        </p:nvSpPr>
        <p:spPr>
          <a:xfrm>
            <a:off x="7429520" y="492919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ImageD3dVisibleAddon</a:t>
            </a:r>
            <a:endParaRPr lang="el-GR" sz="1000" dirty="0" smtClean="0"/>
          </a:p>
        </p:txBody>
      </p:sp>
      <p:sp>
        <p:nvSpPr>
          <p:cNvPr id="14" name="Στρογγυλεμένο ορθογώνιο 4"/>
          <p:cNvSpPr/>
          <p:nvPr/>
        </p:nvSpPr>
        <p:spPr>
          <a:xfrm>
            <a:off x="7429520" y="5572140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TextD3dVisibleAddon</a:t>
            </a:r>
            <a:endParaRPr lang="el-GR" sz="1000" dirty="0" smtClean="0"/>
          </a:p>
        </p:txBody>
      </p:sp>
      <p:sp>
        <p:nvSpPr>
          <p:cNvPr id="15" name="Στρογγυλεμένο ορθογώνιο 4"/>
          <p:cNvSpPr/>
          <p:nvPr/>
        </p:nvSpPr>
        <p:spPr>
          <a:xfrm>
            <a:off x="5357818" y="1928802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AddonType</a:t>
            </a:r>
            <a:endParaRPr lang="el-GR" sz="1000" dirty="0" smtClean="0"/>
          </a:p>
        </p:txBody>
      </p:sp>
      <p:sp>
        <p:nvSpPr>
          <p:cNvPr id="16" name="Στρογγυλεμένο ορθογώνιο 4"/>
          <p:cNvSpPr/>
          <p:nvPr/>
        </p:nvSpPr>
        <p:spPr>
          <a:xfrm>
            <a:off x="5357818" y="5143512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AExpandable</a:t>
            </a:r>
            <a:endParaRPr lang="el-GR" sz="1000" dirty="0" smtClean="0"/>
          </a:p>
        </p:txBody>
      </p:sp>
      <p:cxnSp>
        <p:nvCxnSpPr>
          <p:cNvPr id="17" name="16 - Γωνιακή σύνδεση"/>
          <p:cNvCxnSpPr>
            <a:stCxn id="9" idx="0"/>
            <a:endCxn id="15" idx="2"/>
          </p:cNvCxnSpPr>
          <p:nvPr/>
        </p:nvCxnSpPr>
        <p:spPr>
          <a:xfrm rot="5400000" flipH="1" flipV="1">
            <a:off x="5715008" y="2607463"/>
            <a:ext cx="5000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- Γωνιακή σύνδεση"/>
          <p:cNvCxnSpPr>
            <a:stCxn id="10" idx="0"/>
            <a:endCxn id="9" idx="2"/>
          </p:cNvCxnSpPr>
          <p:nvPr/>
        </p:nvCxnSpPr>
        <p:spPr>
          <a:xfrm rot="5400000" flipH="1" flipV="1">
            <a:off x="5607851" y="3643314"/>
            <a:ext cx="71438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- Γωνιακή σύνδεση"/>
          <p:cNvCxnSpPr>
            <a:stCxn id="10" idx="2"/>
            <a:endCxn id="16" idx="0"/>
          </p:cNvCxnSpPr>
          <p:nvPr/>
        </p:nvCxnSpPr>
        <p:spPr>
          <a:xfrm rot="5400000">
            <a:off x="5607851" y="4786322"/>
            <a:ext cx="71438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- Γωνιακή σύνδεση"/>
          <p:cNvCxnSpPr>
            <a:stCxn id="11" idx="1"/>
            <a:endCxn id="9" idx="3"/>
          </p:cNvCxnSpPr>
          <p:nvPr/>
        </p:nvCxnSpPr>
        <p:spPr>
          <a:xfrm rot="10800000">
            <a:off x="6572264" y="3071810"/>
            <a:ext cx="85725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- Γωνιακή σύνδεση"/>
          <p:cNvCxnSpPr>
            <a:stCxn id="12" idx="0"/>
            <a:endCxn id="11" idx="2"/>
          </p:cNvCxnSpPr>
          <p:nvPr/>
        </p:nvCxnSpPr>
        <p:spPr>
          <a:xfrm rot="5400000" flipH="1" flipV="1">
            <a:off x="7786710" y="3536157"/>
            <a:ext cx="5000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- Γωνιακή σύνδεση"/>
          <p:cNvCxnSpPr>
            <a:stCxn id="14" idx="1"/>
            <a:endCxn id="12" idx="1"/>
          </p:cNvCxnSpPr>
          <p:nvPr/>
        </p:nvCxnSpPr>
        <p:spPr>
          <a:xfrm rot="10800000">
            <a:off x="7429520" y="4000504"/>
            <a:ext cx="1588" cy="1785950"/>
          </a:xfrm>
          <a:prstGeom prst="bentConnector3">
            <a:avLst>
              <a:gd name="adj1" fmla="val 1439546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- Γωνιακή σύνδεση"/>
          <p:cNvCxnSpPr>
            <a:stCxn id="13" idx="1"/>
            <a:endCxn id="12" idx="1"/>
          </p:cNvCxnSpPr>
          <p:nvPr/>
        </p:nvCxnSpPr>
        <p:spPr>
          <a:xfrm rot="10800000">
            <a:off x="7429520" y="4000504"/>
            <a:ext cx="1588" cy="1143008"/>
          </a:xfrm>
          <a:prstGeom prst="bentConnector3">
            <a:avLst>
              <a:gd name="adj1" fmla="val 1439546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Vmr</a:t>
            </a:r>
            <a:r>
              <a:rPr lang="en-US" dirty="0" smtClean="0"/>
              <a:t> – Allocator Presenter</a:t>
            </a:r>
            <a:endParaRPr lang="el-GR" dirty="0"/>
          </a:p>
        </p:txBody>
      </p:sp>
      <p:sp>
        <p:nvSpPr>
          <p:cNvPr id="7" name="6 - Θέση περιεχομένου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Υπέρθεση γραφικών</a:t>
            </a:r>
          </a:p>
          <a:p>
            <a:pPr>
              <a:buFont typeface="Wingdings" pitchFamily="2" charset="2"/>
              <a:buChar char="§"/>
            </a:pPr>
            <a:r>
              <a:rPr lang="el-GR" dirty="0" smtClean="0"/>
              <a:t>Δομή </a:t>
            </a:r>
            <a:r>
              <a:rPr lang="en-US" dirty="0" smtClean="0"/>
              <a:t>Vmr9</a:t>
            </a:r>
            <a:endParaRPr lang="el-GR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Custom </a:t>
            </a:r>
            <a:r>
              <a:rPr lang="en-US" dirty="0" err="1" smtClean="0"/>
              <a:t>Alloc</a:t>
            </a:r>
            <a:r>
              <a:rPr lang="en-US" dirty="0" smtClean="0"/>
              <a:t> Pres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Direct3d + Vmr9</a:t>
            </a:r>
          </a:p>
          <a:p>
            <a:pPr>
              <a:buFont typeface="Wingdings" pitchFamily="2" charset="2"/>
              <a:buChar char="§"/>
            </a:pPr>
            <a:r>
              <a:rPr lang="el-GR" dirty="0" smtClean="0"/>
              <a:t>Σκηνή 3</a:t>
            </a:r>
            <a:r>
              <a:rPr lang="en-US" dirty="0" smtClean="0"/>
              <a:t>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Camera</a:t>
            </a:r>
          </a:p>
          <a:p>
            <a:pPr lvl="1">
              <a:buFont typeface="Wingdings" pitchFamily="2" charset="2"/>
              <a:buChar char="§"/>
            </a:pPr>
            <a:r>
              <a:rPr lang="el-GR" dirty="0" smtClean="0"/>
              <a:t>Ρυθμίσεις </a:t>
            </a:r>
            <a:r>
              <a:rPr lang="en-US" dirty="0" smtClean="0"/>
              <a:t>Direct3d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Render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Back buffers</a:t>
            </a:r>
            <a:endParaRPr lang="el-GR" dirty="0"/>
          </a:p>
        </p:txBody>
      </p:sp>
      <p:pic>
        <p:nvPicPr>
          <p:cNvPr id="9" name="PlaneSceneWorld.png" descr="R:\sxoli\ptyxiaki\documents\Diagrams\PlaneSceneWorld.png"/>
          <p:cNvPicPr>
            <a:picLocks noGrp="1" noChangeAspect="1"/>
          </p:cNvPicPr>
          <p:nvPr>
            <p:ph sz="half" idx="2"/>
          </p:nvPr>
        </p:nvPicPr>
        <p:blipFill>
          <a:blip r:link="rId3" cstate="print"/>
          <a:stretch>
            <a:fillRect/>
          </a:stretch>
        </p:blipFill>
        <p:spPr>
          <a:xfrm>
            <a:off x="4714876" y="4429132"/>
            <a:ext cx="4038600" cy="2271713"/>
          </a:xfrm>
        </p:spPr>
      </p:pic>
      <p:pic>
        <p:nvPicPr>
          <p:cNvPr id="10" name="vmrStracture.png" descr="R:\sxoli\ptyxiaki\documents\Diagrams\vmrStracture.png"/>
          <p:cNvPicPr>
            <a:picLocks noChangeAspect="1"/>
          </p:cNvPicPr>
          <p:nvPr/>
        </p:nvPicPr>
        <p:blipFill>
          <a:blip r:link="rId4" cstate="print"/>
          <a:stretch>
            <a:fillRect/>
          </a:stretch>
        </p:blipFill>
        <p:spPr>
          <a:xfrm>
            <a:off x="5143504" y="1500174"/>
            <a:ext cx="3071834" cy="27277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smtClean="0"/>
              <a:t>Single Video Player</a:t>
            </a:r>
            <a:endParaRPr lang="el-GR" dirty="0"/>
          </a:p>
        </p:txBody>
      </p:sp>
      <p:graphicFrame>
        <p:nvGraphicFramePr>
          <p:cNvPr id="6" name="5 - Διάγραμμα"/>
          <p:cNvGraphicFramePr/>
          <p:nvPr/>
        </p:nvGraphicFramePr>
        <p:xfrm>
          <a:off x="214282" y="1357298"/>
          <a:ext cx="8739206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7 - Διάγραμμα"/>
          <p:cNvGraphicFramePr/>
          <p:nvPr/>
        </p:nvGraphicFramePr>
        <p:xfrm>
          <a:off x="142844" y="4143380"/>
          <a:ext cx="8858312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8 - TextBox"/>
          <p:cNvSpPr txBox="1"/>
          <p:nvPr/>
        </p:nvSpPr>
        <p:spPr>
          <a:xfrm>
            <a:off x="7429520" y="2462893"/>
            <a:ext cx="1643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 smtClean="0">
                <a:solidFill>
                  <a:schemeClr val="bg2"/>
                </a:solidFill>
              </a:rPr>
              <a:t>Αρχικοποίηση</a:t>
            </a:r>
            <a:endParaRPr lang="el-GR" sz="1500" dirty="0">
              <a:solidFill>
                <a:schemeClr val="bg2"/>
              </a:solidFill>
            </a:endParaRPr>
          </a:p>
        </p:txBody>
      </p:sp>
      <p:sp>
        <p:nvSpPr>
          <p:cNvPr id="10" name="9 - TextBox"/>
          <p:cNvSpPr txBox="1"/>
          <p:nvPr/>
        </p:nvSpPr>
        <p:spPr>
          <a:xfrm>
            <a:off x="7572396" y="521495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Rendering</a:t>
            </a:r>
            <a:endParaRPr lang="el-G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286662-EE00-4060-8C19-273965F93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5448A8-43C3-41BB-ACFF-2BC67EB8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6EAB39-D253-46EC-90D9-ACD266A9A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8EC3E-DDB2-43A0-954F-9CE2A5872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8B8D08-C9D1-4AFE-92E2-DFFAC4E3C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13E079-4A1B-46F0-99E8-90CFB418C4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292BF38-AED9-4EB5-B991-B09F9CC0AC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8A7B603-7753-4621-AC7E-AAB349EC4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9BA428-B5AE-4AED-88D8-C3BC86879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B27A352-D34D-4C89-AF1B-8D8E56BEC1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E9B9DD3-1F3F-4DD9-9FE5-36C7AEA2D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82DBDC-6930-4EF7-B421-9C3108251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3F2C93-0B3B-4B4A-BFAF-DA0C148B0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64726F0-EDAD-4753-A569-6D0E5B130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715F40-5743-4590-A2F8-47BF1D523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BBEDBBF-5C13-4F46-B2DE-8F898B7B3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FD91151-D150-42E6-AF4D-276F7DA8F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3D22A36-421B-438D-B462-FD1BDC747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9A79499-54BD-4E13-BA98-098496641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1D33AC-3A74-4670-B175-D9F583246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532291-9DBE-4609-B56B-461C04723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16E31C-29D8-4426-A757-118429B10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8" grpId="0" uiExpand="1">
        <p:bldSub>
          <a:bldDgm bld="one"/>
        </p:bldSub>
      </p:bldGraphic>
      <p:bldP spid="9" grpId="0" uiExpand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l-GR" dirty="0" smtClean="0"/>
              <a:t>Δομές </a:t>
            </a:r>
            <a:r>
              <a:rPr lang="en-US" dirty="0" smtClean="0"/>
              <a:t>Single Video Player</a:t>
            </a:r>
            <a:endParaRPr lang="el-GR" dirty="0"/>
          </a:p>
        </p:txBody>
      </p:sp>
      <p:sp>
        <p:nvSpPr>
          <p:cNvPr id="4" name="Στρογγυλεμένο ορθογώνιο 4"/>
          <p:cNvSpPr/>
          <p:nvPr/>
        </p:nvSpPr>
        <p:spPr>
          <a:xfrm>
            <a:off x="2643174" y="278605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AGraphManager</a:t>
            </a:r>
            <a:endParaRPr lang="el-GR" sz="1000" dirty="0" smtClean="0"/>
          </a:p>
        </p:txBody>
      </p:sp>
      <p:sp>
        <p:nvSpPr>
          <p:cNvPr id="10" name="Στρογγυλεμένο ορθογώνιο 4"/>
          <p:cNvSpPr/>
          <p:nvPr/>
        </p:nvSpPr>
        <p:spPr>
          <a:xfrm>
            <a:off x="785786" y="1857364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APlayer</a:t>
            </a:r>
            <a:endParaRPr lang="el-GR" sz="1000" dirty="0" smtClean="0"/>
          </a:p>
        </p:txBody>
      </p:sp>
      <p:sp>
        <p:nvSpPr>
          <p:cNvPr id="11" name="Στρογγυλεμένο ορθογώνιο 4"/>
          <p:cNvSpPr/>
          <p:nvPr/>
        </p:nvSpPr>
        <p:spPr>
          <a:xfrm>
            <a:off x="3071802" y="4286256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SingleVideo</a:t>
            </a:r>
            <a:r>
              <a:rPr lang="el-GR" sz="1000" dirty="0" smtClean="0"/>
              <a:t> </a:t>
            </a:r>
            <a:r>
              <a:rPr lang="en-US" sz="1000" dirty="0" smtClean="0"/>
              <a:t>GraphManager</a:t>
            </a:r>
            <a:endParaRPr lang="el-GR" sz="1000" dirty="0" smtClean="0"/>
          </a:p>
        </p:txBody>
      </p:sp>
      <p:sp>
        <p:nvSpPr>
          <p:cNvPr id="12" name="Στρογγυλεμένο ορθογώνιο 4"/>
          <p:cNvSpPr/>
          <p:nvPr/>
        </p:nvSpPr>
        <p:spPr>
          <a:xfrm>
            <a:off x="2643174" y="1857364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ADShowPlayer</a:t>
            </a:r>
            <a:endParaRPr lang="el-GR" sz="1000" dirty="0" smtClean="0"/>
          </a:p>
        </p:txBody>
      </p:sp>
      <p:sp>
        <p:nvSpPr>
          <p:cNvPr id="13" name="Στρογγυλεμένο ορθογώνιο 4"/>
          <p:cNvSpPr/>
          <p:nvPr/>
        </p:nvSpPr>
        <p:spPr>
          <a:xfrm>
            <a:off x="4214810" y="278605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SingleVideoPlayer</a:t>
            </a:r>
            <a:endParaRPr lang="el-GR" sz="1000" dirty="0" smtClean="0"/>
          </a:p>
        </p:txBody>
      </p:sp>
      <p:sp>
        <p:nvSpPr>
          <p:cNvPr id="14" name="Στρογγυλεμένο ορθογώνιο 4"/>
          <p:cNvSpPr/>
          <p:nvPr/>
        </p:nvSpPr>
        <p:spPr>
          <a:xfrm>
            <a:off x="571472" y="4286256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IVMRFilterConfig9</a:t>
            </a:r>
            <a:endParaRPr lang="el-GR" sz="1000" dirty="0" smtClean="0"/>
          </a:p>
        </p:txBody>
      </p:sp>
      <p:sp>
        <p:nvSpPr>
          <p:cNvPr id="16" name="Στρογγυλεμένο ορθογώνιο 4"/>
          <p:cNvSpPr/>
          <p:nvPr/>
        </p:nvSpPr>
        <p:spPr>
          <a:xfrm>
            <a:off x="4643438" y="6215082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smtClean="0"/>
              <a:t>CustomVertex</a:t>
            </a:r>
            <a:endParaRPr lang="el-GR" sz="1000" dirty="0" smtClean="0"/>
          </a:p>
        </p:txBody>
      </p:sp>
      <p:sp>
        <p:nvSpPr>
          <p:cNvPr id="17" name="Στρογγυλεμένο ορθογώνιο 4"/>
          <p:cNvSpPr/>
          <p:nvPr/>
        </p:nvSpPr>
        <p:spPr>
          <a:xfrm>
            <a:off x="3071802" y="528638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AllocatorPresenter</a:t>
            </a:r>
            <a:endParaRPr lang="el-GR" sz="1000" dirty="0" smtClean="0"/>
          </a:p>
        </p:txBody>
      </p:sp>
      <p:sp>
        <p:nvSpPr>
          <p:cNvPr id="18" name="Στρογγυλεμένο ορθογώνιο 4"/>
          <p:cNvSpPr/>
          <p:nvPr/>
        </p:nvSpPr>
        <p:spPr>
          <a:xfrm>
            <a:off x="3071802" y="6215082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PlaneScene</a:t>
            </a:r>
            <a:endParaRPr lang="el-GR" sz="1000" dirty="0" smtClean="0"/>
          </a:p>
        </p:txBody>
      </p:sp>
      <p:sp>
        <p:nvSpPr>
          <p:cNvPr id="19" name="Στρογγυλεμένο ορθογώνιο 4"/>
          <p:cNvSpPr/>
          <p:nvPr/>
        </p:nvSpPr>
        <p:spPr>
          <a:xfrm>
            <a:off x="6357950" y="3857628"/>
            <a:ext cx="1500198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IVMRSurfaceAllocator9</a:t>
            </a:r>
            <a:endParaRPr lang="el-GR" sz="1000" dirty="0" smtClean="0"/>
          </a:p>
        </p:txBody>
      </p:sp>
      <p:sp>
        <p:nvSpPr>
          <p:cNvPr id="20" name="Στρογγυλεμένο ορθογώνιο 4"/>
          <p:cNvSpPr/>
          <p:nvPr/>
        </p:nvSpPr>
        <p:spPr>
          <a:xfrm>
            <a:off x="6357950" y="528638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smtClean="0"/>
              <a:t>AExpandable</a:t>
            </a:r>
            <a:endParaRPr lang="el-GR" sz="1000" dirty="0" smtClean="0"/>
          </a:p>
        </p:txBody>
      </p:sp>
      <p:sp>
        <p:nvSpPr>
          <p:cNvPr id="21" name="Στρογγυλεμένο ορθογώνιο 4"/>
          <p:cNvSpPr/>
          <p:nvPr/>
        </p:nvSpPr>
        <p:spPr>
          <a:xfrm>
            <a:off x="6357950" y="4572008"/>
            <a:ext cx="1500198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IVMRImagePresenter9</a:t>
            </a:r>
            <a:endParaRPr lang="el-GR" sz="1000" dirty="0" smtClean="0"/>
          </a:p>
        </p:txBody>
      </p:sp>
      <p:sp>
        <p:nvSpPr>
          <p:cNvPr id="22" name="Στρογγυλεμένο ορθογώνιο 4"/>
          <p:cNvSpPr/>
          <p:nvPr/>
        </p:nvSpPr>
        <p:spPr>
          <a:xfrm>
            <a:off x="6215074" y="6215082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Position3d</a:t>
            </a:r>
            <a:endParaRPr lang="el-GR" sz="1000" dirty="0" smtClean="0"/>
          </a:p>
        </p:txBody>
      </p:sp>
      <p:sp>
        <p:nvSpPr>
          <p:cNvPr id="23" name="Στρογγυλεμένο ορθογώνιο 4"/>
          <p:cNvSpPr/>
          <p:nvPr/>
        </p:nvSpPr>
        <p:spPr>
          <a:xfrm>
            <a:off x="571472" y="3571876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AddonManager</a:t>
            </a:r>
            <a:endParaRPr lang="el-GR" sz="1000" dirty="0" smtClean="0"/>
          </a:p>
        </p:txBody>
      </p:sp>
      <p:sp>
        <p:nvSpPr>
          <p:cNvPr id="24" name="Στρογγυλεμένο ορθογώνιο 4"/>
          <p:cNvSpPr/>
          <p:nvPr/>
        </p:nvSpPr>
        <p:spPr>
          <a:xfrm>
            <a:off x="428596" y="5286388"/>
            <a:ext cx="135732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Direct3dVmr9DshowPlayerEnvironment</a:t>
            </a:r>
            <a:endParaRPr lang="el-GR" sz="1000" dirty="0" smtClean="0"/>
          </a:p>
        </p:txBody>
      </p:sp>
      <p:cxnSp>
        <p:nvCxnSpPr>
          <p:cNvPr id="26" name="25 - Γωνιακή σύνδεση"/>
          <p:cNvCxnSpPr>
            <a:stCxn id="18" idx="3"/>
            <a:endCxn id="16" idx="1"/>
          </p:cNvCxnSpPr>
          <p:nvPr/>
        </p:nvCxnSpPr>
        <p:spPr>
          <a:xfrm>
            <a:off x="4286248" y="6429396"/>
            <a:ext cx="35719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- Γωνιακή σύνδεση"/>
          <p:cNvCxnSpPr>
            <a:stCxn id="16" idx="3"/>
            <a:endCxn id="22" idx="1"/>
          </p:cNvCxnSpPr>
          <p:nvPr/>
        </p:nvCxnSpPr>
        <p:spPr>
          <a:xfrm>
            <a:off x="5857884" y="6429396"/>
            <a:ext cx="35719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- Γωνιακή σύνδεση"/>
          <p:cNvCxnSpPr>
            <a:stCxn id="17" idx="2"/>
            <a:endCxn id="18" idx="0"/>
          </p:cNvCxnSpPr>
          <p:nvPr/>
        </p:nvCxnSpPr>
        <p:spPr>
          <a:xfrm rot="5400000">
            <a:off x="3428992" y="5965049"/>
            <a:ext cx="5000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- Γωνιακή σύνδεση"/>
          <p:cNvCxnSpPr>
            <a:stCxn id="17" idx="3"/>
            <a:endCxn id="19" idx="1"/>
          </p:cNvCxnSpPr>
          <p:nvPr/>
        </p:nvCxnSpPr>
        <p:spPr>
          <a:xfrm flipV="1">
            <a:off x="4286248" y="4071942"/>
            <a:ext cx="2071702" cy="1428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- Γωνιακή σύνδεση"/>
          <p:cNvCxnSpPr>
            <a:stCxn id="17" idx="3"/>
            <a:endCxn id="21" idx="1"/>
          </p:cNvCxnSpPr>
          <p:nvPr/>
        </p:nvCxnSpPr>
        <p:spPr>
          <a:xfrm flipV="1">
            <a:off x="4286248" y="4786322"/>
            <a:ext cx="2071702" cy="7143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- Γωνιακή σύνδεση"/>
          <p:cNvCxnSpPr>
            <a:stCxn id="17" idx="3"/>
            <a:endCxn id="20" idx="1"/>
          </p:cNvCxnSpPr>
          <p:nvPr/>
        </p:nvCxnSpPr>
        <p:spPr>
          <a:xfrm>
            <a:off x="4286248" y="5500702"/>
            <a:ext cx="2071702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- Γωνιακή σύνδεση"/>
          <p:cNvCxnSpPr>
            <a:stCxn id="17" idx="1"/>
            <a:endCxn id="24" idx="3"/>
          </p:cNvCxnSpPr>
          <p:nvPr/>
        </p:nvCxnSpPr>
        <p:spPr>
          <a:xfrm rot="10800000">
            <a:off x="1785918" y="5500702"/>
            <a:ext cx="128588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- Γωνιακή σύνδεση"/>
          <p:cNvCxnSpPr>
            <a:stCxn id="11" idx="2"/>
            <a:endCxn id="17" idx="0"/>
          </p:cNvCxnSpPr>
          <p:nvPr/>
        </p:nvCxnSpPr>
        <p:spPr>
          <a:xfrm rot="5400000">
            <a:off x="3393273" y="5000636"/>
            <a:ext cx="57150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- Γωνιακή σύνδεση"/>
          <p:cNvCxnSpPr>
            <a:stCxn id="11" idx="1"/>
            <a:endCxn id="23" idx="3"/>
          </p:cNvCxnSpPr>
          <p:nvPr/>
        </p:nvCxnSpPr>
        <p:spPr>
          <a:xfrm rot="10800000">
            <a:off x="1785918" y="3786190"/>
            <a:ext cx="1285884" cy="7143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- Γωνιακή σύνδεση"/>
          <p:cNvCxnSpPr>
            <a:stCxn id="11" idx="1"/>
            <a:endCxn id="14" idx="3"/>
          </p:cNvCxnSpPr>
          <p:nvPr/>
        </p:nvCxnSpPr>
        <p:spPr>
          <a:xfrm rot="10800000">
            <a:off x="1785918" y="4500570"/>
            <a:ext cx="128588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- Γωνιακή σύνδεση"/>
          <p:cNvCxnSpPr>
            <a:stCxn id="12" idx="1"/>
            <a:endCxn id="10" idx="3"/>
          </p:cNvCxnSpPr>
          <p:nvPr/>
        </p:nvCxnSpPr>
        <p:spPr>
          <a:xfrm rot="10800000">
            <a:off x="2000232" y="2071678"/>
            <a:ext cx="642942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- Γωνιακή σύνδεση"/>
          <p:cNvCxnSpPr>
            <a:stCxn id="13" idx="0"/>
            <a:endCxn id="12" idx="3"/>
          </p:cNvCxnSpPr>
          <p:nvPr/>
        </p:nvCxnSpPr>
        <p:spPr>
          <a:xfrm rot="16200000" flipV="1">
            <a:off x="3982637" y="1946661"/>
            <a:ext cx="714380" cy="964413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- Γωνιακή σύνδεση"/>
          <p:cNvCxnSpPr>
            <a:stCxn id="12" idx="2"/>
            <a:endCxn id="4" idx="0"/>
          </p:cNvCxnSpPr>
          <p:nvPr/>
        </p:nvCxnSpPr>
        <p:spPr>
          <a:xfrm rot="5400000">
            <a:off x="3000364" y="2536025"/>
            <a:ext cx="5000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- Γωνιακή σύνδεση"/>
          <p:cNvCxnSpPr>
            <a:stCxn id="11" idx="0"/>
            <a:endCxn id="4" idx="2"/>
          </p:cNvCxnSpPr>
          <p:nvPr/>
        </p:nvCxnSpPr>
        <p:spPr>
          <a:xfrm rot="16200000" flipV="1">
            <a:off x="2928926" y="3536157"/>
            <a:ext cx="1071570" cy="4286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- Γωνιακή σύνδεση"/>
          <p:cNvCxnSpPr>
            <a:stCxn id="13" idx="2"/>
            <a:endCxn id="11" idx="3"/>
          </p:cNvCxnSpPr>
          <p:nvPr/>
        </p:nvCxnSpPr>
        <p:spPr>
          <a:xfrm rot="5400000">
            <a:off x="3911199" y="3589736"/>
            <a:ext cx="1285884" cy="535785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smtClean="0"/>
              <a:t>Midi Player</a:t>
            </a:r>
            <a:endParaRPr lang="el-GR" dirty="0"/>
          </a:p>
        </p:txBody>
      </p:sp>
      <p:sp>
        <p:nvSpPr>
          <p:cNvPr id="3" name="6 - Θέση περιεχομένου"/>
          <p:cNvSpPr txBox="1">
            <a:spLocks/>
          </p:cNvSpPr>
          <p:nvPr/>
        </p:nvSpPr>
        <p:spPr>
          <a:xfrm>
            <a:off x="457200" y="1722437"/>
            <a:ext cx="3686172" cy="4849835"/>
          </a:xfrm>
          <a:prstGeom prst="rect">
            <a:avLst/>
          </a:prstGeom>
        </p:spPr>
        <p:txBody>
          <a:bodyPr/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2400" dirty="0" smtClean="0"/>
              <a:t>Event messages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Αναπαραγωγή με χρήση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DirectMusic</a:t>
            </a: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Wavetables </a:t>
            </a: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l-GR" sz="2400" dirty="0" smtClean="0"/>
              <a:t>Παράμετροι</a:t>
            </a:r>
          </a:p>
          <a:p>
            <a:pPr marL="905256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2400" dirty="0" smtClean="0"/>
              <a:t>Tempo</a:t>
            </a:r>
          </a:p>
          <a:p>
            <a:pPr marL="905256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Spatialization</a:t>
            </a:r>
          </a:p>
          <a:p>
            <a:pPr marL="905256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2400" dirty="0" smtClean="0"/>
              <a:t>Effects</a:t>
            </a:r>
          </a:p>
          <a:p>
            <a:pPr marL="905256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</a:t>
            </a:r>
            <a:endParaRPr kumimoji="0" lang="el-G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4 - Γωνιακή σύνδεση"/>
          <p:cNvCxnSpPr>
            <a:stCxn id="12" idx="3"/>
            <a:endCxn id="9" idx="1"/>
          </p:cNvCxnSpPr>
          <p:nvPr/>
        </p:nvCxnSpPr>
        <p:spPr>
          <a:xfrm>
            <a:off x="6500826" y="4714884"/>
            <a:ext cx="5000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- Γωνιακή σύνδεση"/>
          <p:cNvCxnSpPr>
            <a:stCxn id="10" idx="0"/>
            <a:endCxn id="8" idx="2"/>
          </p:cNvCxnSpPr>
          <p:nvPr/>
        </p:nvCxnSpPr>
        <p:spPr>
          <a:xfrm rot="5400000" flipH="1" flipV="1">
            <a:off x="5607851" y="3214686"/>
            <a:ext cx="57150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Στρογγυλεμένο ορθογώνιο 4"/>
          <p:cNvSpPr/>
          <p:nvPr/>
        </p:nvSpPr>
        <p:spPr>
          <a:xfrm>
            <a:off x="5286380" y="2500306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APlayer</a:t>
            </a:r>
            <a:endParaRPr lang="el-GR" sz="1000" dirty="0" smtClean="0"/>
          </a:p>
        </p:txBody>
      </p:sp>
      <p:sp>
        <p:nvSpPr>
          <p:cNvPr id="9" name="Στρογγυλεμένο ορθογώνιο 4"/>
          <p:cNvSpPr/>
          <p:nvPr/>
        </p:nvSpPr>
        <p:spPr>
          <a:xfrm>
            <a:off x="7000892" y="4500570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MidiPortInfo</a:t>
            </a:r>
            <a:endParaRPr lang="el-GR" sz="1000" dirty="0" smtClean="0"/>
          </a:p>
        </p:txBody>
      </p:sp>
      <p:sp>
        <p:nvSpPr>
          <p:cNvPr id="10" name="Στρογγυλεμένο ορθογώνιο 4"/>
          <p:cNvSpPr/>
          <p:nvPr/>
        </p:nvSpPr>
        <p:spPr>
          <a:xfrm>
            <a:off x="5286380" y="350043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MidiPlayer</a:t>
            </a:r>
            <a:endParaRPr lang="el-GR" sz="1000" dirty="0" smtClean="0"/>
          </a:p>
        </p:txBody>
      </p:sp>
      <p:sp>
        <p:nvSpPr>
          <p:cNvPr id="12" name="Στρογγυλεμένο ορθογώνιο 4"/>
          <p:cNvSpPr/>
          <p:nvPr/>
        </p:nvSpPr>
        <p:spPr>
          <a:xfrm>
            <a:off x="5286380" y="4500570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MidiWrapper</a:t>
            </a:r>
            <a:endParaRPr lang="el-GR" sz="1000" dirty="0" smtClean="0"/>
          </a:p>
        </p:txBody>
      </p:sp>
      <p:cxnSp>
        <p:nvCxnSpPr>
          <p:cNvPr id="19" name="18 - Γωνιακή σύνδεση"/>
          <p:cNvCxnSpPr>
            <a:stCxn id="10" idx="2"/>
            <a:endCxn id="12" idx="0"/>
          </p:cNvCxnSpPr>
          <p:nvPr/>
        </p:nvCxnSpPr>
        <p:spPr>
          <a:xfrm rot="5400000">
            <a:off x="5607851" y="4214818"/>
            <a:ext cx="57150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- Ορθογώνιο"/>
          <p:cNvSpPr/>
          <p:nvPr/>
        </p:nvSpPr>
        <p:spPr>
          <a:xfrm>
            <a:off x="2428860" y="4143380"/>
            <a:ext cx="5572164" cy="928694"/>
          </a:xfrm>
          <a:prstGeom prst="rect">
            <a:avLst/>
          </a:prstGeom>
          <a:solidFill>
            <a:schemeClr val="accent3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l-GR" dirty="0" smtClean="0"/>
              <a:t>Αναπαραγωγή </a:t>
            </a:r>
            <a:r>
              <a:rPr lang="en-US" dirty="0" smtClean="0"/>
              <a:t>Midi</a:t>
            </a:r>
            <a:endParaRPr lang="el-GR" dirty="0"/>
          </a:p>
        </p:txBody>
      </p:sp>
      <p:grpSp>
        <p:nvGrpSpPr>
          <p:cNvPr id="3" name="2 - Ομάδα"/>
          <p:cNvGrpSpPr/>
          <p:nvPr/>
        </p:nvGrpSpPr>
        <p:grpSpPr>
          <a:xfrm>
            <a:off x="928662" y="1571612"/>
            <a:ext cx="1119816" cy="4857784"/>
            <a:chOff x="500034" y="1571612"/>
            <a:chExt cx="1119816" cy="4857784"/>
          </a:xfrm>
        </p:grpSpPr>
        <p:sp>
          <p:nvSpPr>
            <p:cNvPr id="4" name="Στρογγυλεμένο ορθογώνιο 4"/>
            <p:cNvSpPr/>
            <p:nvPr/>
          </p:nvSpPr>
          <p:spPr>
            <a:xfrm>
              <a:off x="500034" y="1571612"/>
              <a:ext cx="1119816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Midi Player</a:t>
              </a:r>
            </a:p>
          </p:txBody>
        </p:sp>
        <p:cxnSp>
          <p:nvCxnSpPr>
            <p:cNvPr id="5" name="4 - Ευθεία γραμμή σύνδεσης"/>
            <p:cNvCxnSpPr>
              <a:stCxn id="4" idx="2"/>
            </p:cNvCxnSpPr>
            <p:nvPr/>
          </p:nvCxnSpPr>
          <p:spPr>
            <a:xfrm rot="16200000" flipH="1">
              <a:off x="-1255995" y="4101863"/>
              <a:ext cx="4643470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5 - Ορθογώνιο"/>
          <p:cNvSpPr/>
          <p:nvPr/>
        </p:nvSpPr>
        <p:spPr>
          <a:xfrm>
            <a:off x="1428728" y="2071678"/>
            <a:ext cx="142876" cy="4214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05" name="104 - Ομάδα"/>
          <p:cNvGrpSpPr/>
          <p:nvPr/>
        </p:nvGrpSpPr>
        <p:grpSpPr>
          <a:xfrm>
            <a:off x="1571604" y="1928802"/>
            <a:ext cx="1071570" cy="276999"/>
            <a:chOff x="1571604" y="1928802"/>
            <a:chExt cx="1071570" cy="276999"/>
          </a:xfrm>
        </p:grpSpPr>
        <p:cxnSp>
          <p:nvCxnSpPr>
            <p:cNvPr id="8" name="7 - Ευθύγραμμο βέλος σύνδεσης"/>
            <p:cNvCxnSpPr/>
            <p:nvPr/>
          </p:nvCxnSpPr>
          <p:spPr>
            <a:xfrm>
              <a:off x="1571604" y="2143116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- TextBox"/>
            <p:cNvSpPr txBox="1"/>
            <p:nvPr/>
          </p:nvSpPr>
          <p:spPr>
            <a:xfrm>
              <a:off x="1785918" y="1928802"/>
              <a:ext cx="519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Stop</a:t>
              </a:r>
              <a:endParaRPr lang="el-GR" sz="1200" dirty="0"/>
            </a:p>
          </p:txBody>
        </p:sp>
      </p:grpSp>
      <p:grpSp>
        <p:nvGrpSpPr>
          <p:cNvPr id="10" name="9 - Ομάδα"/>
          <p:cNvGrpSpPr/>
          <p:nvPr/>
        </p:nvGrpSpPr>
        <p:grpSpPr>
          <a:xfrm>
            <a:off x="2143108" y="1571612"/>
            <a:ext cx="1119816" cy="4857784"/>
            <a:chOff x="500034" y="1571612"/>
            <a:chExt cx="1119816" cy="4857784"/>
          </a:xfrm>
        </p:grpSpPr>
        <p:sp>
          <p:nvSpPr>
            <p:cNvPr id="11" name="Στρογγυλεμένο ορθογώνιο 4"/>
            <p:cNvSpPr/>
            <p:nvPr/>
          </p:nvSpPr>
          <p:spPr>
            <a:xfrm>
              <a:off x="500034" y="1571612"/>
              <a:ext cx="1119816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MidiWrapper</a:t>
              </a:r>
            </a:p>
          </p:txBody>
        </p:sp>
        <p:cxnSp>
          <p:nvCxnSpPr>
            <p:cNvPr id="12" name="11 - Ευθεία γραμμή σύνδεσης"/>
            <p:cNvCxnSpPr>
              <a:stCxn id="11" idx="2"/>
            </p:cNvCxnSpPr>
            <p:nvPr/>
          </p:nvCxnSpPr>
          <p:spPr>
            <a:xfrm rot="16200000" flipH="1">
              <a:off x="-1255995" y="4101863"/>
              <a:ext cx="4643470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35 - Ομάδα"/>
          <p:cNvGrpSpPr/>
          <p:nvPr/>
        </p:nvGrpSpPr>
        <p:grpSpPr>
          <a:xfrm>
            <a:off x="3357554" y="1571612"/>
            <a:ext cx="1428760" cy="4857784"/>
            <a:chOff x="2928926" y="1571612"/>
            <a:chExt cx="1428760" cy="4857784"/>
          </a:xfrm>
        </p:grpSpPr>
        <p:sp>
          <p:nvSpPr>
            <p:cNvPr id="14" name="Στρογγυλεμένο ορθογώνιο 4"/>
            <p:cNvSpPr/>
            <p:nvPr/>
          </p:nvSpPr>
          <p:spPr>
            <a:xfrm>
              <a:off x="2928926" y="1571612"/>
              <a:ext cx="1428760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err="1" smtClean="0"/>
                <a:t>IDirectMusicSegment</a:t>
              </a:r>
              <a:endParaRPr lang="en-US" sz="1000" dirty="0" smtClean="0"/>
            </a:p>
          </p:txBody>
        </p:sp>
        <p:cxnSp>
          <p:nvCxnSpPr>
            <p:cNvPr id="15" name="14 - Ευθεία γραμμή σύνδεσης"/>
            <p:cNvCxnSpPr>
              <a:stCxn id="14" idx="2"/>
            </p:cNvCxnSpPr>
            <p:nvPr/>
          </p:nvCxnSpPr>
          <p:spPr>
            <a:xfrm rot="5400000">
              <a:off x="1321571" y="4107661"/>
              <a:ext cx="464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103 - Ομάδα"/>
          <p:cNvGrpSpPr/>
          <p:nvPr/>
        </p:nvGrpSpPr>
        <p:grpSpPr>
          <a:xfrm>
            <a:off x="4857752" y="1571612"/>
            <a:ext cx="1714512" cy="4857784"/>
            <a:chOff x="4857752" y="1571612"/>
            <a:chExt cx="1714512" cy="4857784"/>
          </a:xfrm>
        </p:grpSpPr>
        <p:sp>
          <p:nvSpPr>
            <p:cNvPr id="17" name="Στρογγυλεμένο ορθογώνιο 4"/>
            <p:cNvSpPr/>
            <p:nvPr/>
          </p:nvSpPr>
          <p:spPr>
            <a:xfrm>
              <a:off x="4857752" y="1571612"/>
              <a:ext cx="1714512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err="1" smtClean="0"/>
                <a:t>IDirectMusicPerformance</a:t>
              </a:r>
              <a:endParaRPr lang="en-US" sz="1000" dirty="0" smtClean="0"/>
            </a:p>
          </p:txBody>
        </p:sp>
        <p:cxnSp>
          <p:nvCxnSpPr>
            <p:cNvPr id="18" name="17 - Ευθεία γραμμή σύνδεσης"/>
            <p:cNvCxnSpPr>
              <a:stCxn id="17" idx="2"/>
            </p:cNvCxnSpPr>
            <p:nvPr/>
          </p:nvCxnSpPr>
          <p:spPr>
            <a:xfrm rot="5400000">
              <a:off x="3393273" y="4107661"/>
              <a:ext cx="464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45 - Ομάδα"/>
          <p:cNvGrpSpPr/>
          <p:nvPr/>
        </p:nvGrpSpPr>
        <p:grpSpPr>
          <a:xfrm>
            <a:off x="6786578" y="1571612"/>
            <a:ext cx="1285884" cy="4857784"/>
            <a:chOff x="6357950" y="1571612"/>
            <a:chExt cx="1285884" cy="4857784"/>
          </a:xfrm>
        </p:grpSpPr>
        <p:sp>
          <p:nvSpPr>
            <p:cNvPr id="20" name="Στρογγυλεμένο ορθογώνιο 4"/>
            <p:cNvSpPr/>
            <p:nvPr/>
          </p:nvSpPr>
          <p:spPr>
            <a:xfrm>
              <a:off x="6357950" y="1571612"/>
              <a:ext cx="1285884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err="1" smtClean="0"/>
                <a:t>IDirectMusicLoader</a:t>
              </a:r>
              <a:endParaRPr lang="en-US" sz="1000" dirty="0" smtClean="0"/>
            </a:p>
          </p:txBody>
        </p:sp>
        <p:cxnSp>
          <p:nvCxnSpPr>
            <p:cNvPr id="21" name="20 - Ευθεία γραμμή σύνδεσης"/>
            <p:cNvCxnSpPr>
              <a:stCxn id="20" idx="2"/>
            </p:cNvCxnSpPr>
            <p:nvPr/>
          </p:nvCxnSpPr>
          <p:spPr>
            <a:xfrm rot="5400000">
              <a:off x="4679157" y="4107661"/>
              <a:ext cx="464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36 - Ορθογώνιο"/>
          <p:cNvSpPr/>
          <p:nvPr/>
        </p:nvSpPr>
        <p:spPr>
          <a:xfrm>
            <a:off x="2643174" y="2143116"/>
            <a:ext cx="142876" cy="100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37 - Ορθογώνιο"/>
          <p:cNvSpPr/>
          <p:nvPr/>
        </p:nvSpPr>
        <p:spPr>
          <a:xfrm>
            <a:off x="4000496" y="2357430"/>
            <a:ext cx="14287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38 - Ορθογώνιο"/>
          <p:cNvSpPr/>
          <p:nvPr/>
        </p:nvSpPr>
        <p:spPr>
          <a:xfrm>
            <a:off x="2643174" y="3357562"/>
            <a:ext cx="142876" cy="221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39 - Ορθογώνιο"/>
          <p:cNvSpPr/>
          <p:nvPr/>
        </p:nvSpPr>
        <p:spPr>
          <a:xfrm>
            <a:off x="4000496" y="3929066"/>
            <a:ext cx="142876" cy="1571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40 - Ορθογώνιο"/>
          <p:cNvSpPr/>
          <p:nvPr/>
        </p:nvSpPr>
        <p:spPr>
          <a:xfrm>
            <a:off x="7358082" y="3500438"/>
            <a:ext cx="14287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47 - Ορθογώνιο"/>
          <p:cNvSpPr/>
          <p:nvPr/>
        </p:nvSpPr>
        <p:spPr>
          <a:xfrm>
            <a:off x="5643570" y="2786058"/>
            <a:ext cx="14287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48 - Ορθογώνιο"/>
          <p:cNvSpPr/>
          <p:nvPr/>
        </p:nvSpPr>
        <p:spPr>
          <a:xfrm>
            <a:off x="5643570" y="5929330"/>
            <a:ext cx="14287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2" name="71 - Ορθογώνιο"/>
          <p:cNvSpPr/>
          <p:nvPr/>
        </p:nvSpPr>
        <p:spPr>
          <a:xfrm>
            <a:off x="2643174" y="5786454"/>
            <a:ext cx="142876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06" name="105 - Ομάδα"/>
          <p:cNvGrpSpPr/>
          <p:nvPr/>
        </p:nvGrpSpPr>
        <p:grpSpPr>
          <a:xfrm>
            <a:off x="2786050" y="2071678"/>
            <a:ext cx="1316386" cy="287340"/>
            <a:chOff x="2786050" y="2071678"/>
            <a:chExt cx="1316386" cy="287340"/>
          </a:xfrm>
        </p:grpSpPr>
        <p:cxnSp>
          <p:nvCxnSpPr>
            <p:cNvPr id="53" name="52 - Ευθύγραμμο βέλος σύνδεσης"/>
            <p:cNvCxnSpPr/>
            <p:nvPr/>
          </p:nvCxnSpPr>
          <p:spPr>
            <a:xfrm>
              <a:off x="2786050" y="2357430"/>
              <a:ext cx="121444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76 - TextBox"/>
            <p:cNvSpPr txBox="1"/>
            <p:nvPr/>
          </p:nvSpPr>
          <p:spPr>
            <a:xfrm>
              <a:off x="2786050" y="2071678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SetStartPoint</a:t>
              </a:r>
              <a:r>
                <a:rPr lang="en-US" sz="1200" dirty="0" smtClean="0"/>
                <a:t>(0)</a:t>
              </a:r>
              <a:endParaRPr lang="el-GR" sz="1200" dirty="0"/>
            </a:p>
          </p:txBody>
        </p:sp>
      </p:grpSp>
      <p:grpSp>
        <p:nvGrpSpPr>
          <p:cNvPr id="107" name="106 - Ομάδα"/>
          <p:cNvGrpSpPr/>
          <p:nvPr/>
        </p:nvGrpSpPr>
        <p:grpSpPr>
          <a:xfrm>
            <a:off x="2786050" y="2509059"/>
            <a:ext cx="2857520" cy="276999"/>
            <a:chOff x="2786050" y="2509059"/>
            <a:chExt cx="2857520" cy="276999"/>
          </a:xfrm>
        </p:grpSpPr>
        <p:cxnSp>
          <p:nvCxnSpPr>
            <p:cNvPr id="55" name="54 - Ευθύγραμμο βέλος σύνδεσης"/>
            <p:cNvCxnSpPr/>
            <p:nvPr/>
          </p:nvCxnSpPr>
          <p:spPr>
            <a:xfrm>
              <a:off x="2786050" y="2784470"/>
              <a:ext cx="285752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77 - TextBox"/>
            <p:cNvSpPr txBox="1"/>
            <p:nvPr/>
          </p:nvSpPr>
          <p:spPr>
            <a:xfrm>
              <a:off x="4409496" y="2509059"/>
              <a:ext cx="519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Stop</a:t>
              </a:r>
              <a:endParaRPr lang="el-GR" sz="1200" dirty="0"/>
            </a:p>
          </p:txBody>
        </p:sp>
      </p:grpSp>
      <p:grpSp>
        <p:nvGrpSpPr>
          <p:cNvPr id="109" name="108 - Ομάδα"/>
          <p:cNvGrpSpPr/>
          <p:nvPr/>
        </p:nvGrpSpPr>
        <p:grpSpPr>
          <a:xfrm>
            <a:off x="1571604" y="3080563"/>
            <a:ext cx="1071570" cy="278587"/>
            <a:chOff x="1571604" y="3080563"/>
            <a:chExt cx="1071570" cy="278587"/>
          </a:xfrm>
        </p:grpSpPr>
        <p:cxnSp>
          <p:nvCxnSpPr>
            <p:cNvPr id="57" name="56 - Ευθύγραμμο βέλος σύνδεσης"/>
            <p:cNvCxnSpPr/>
            <p:nvPr/>
          </p:nvCxnSpPr>
          <p:spPr>
            <a:xfrm>
              <a:off x="1571604" y="3357562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8 - TextBox"/>
            <p:cNvSpPr txBox="1"/>
            <p:nvPr/>
          </p:nvSpPr>
          <p:spPr>
            <a:xfrm>
              <a:off x="1714480" y="3080563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LoadMidi</a:t>
              </a:r>
              <a:endParaRPr lang="el-GR" sz="1200" dirty="0"/>
            </a:p>
          </p:txBody>
        </p:sp>
      </p:grpSp>
      <p:grpSp>
        <p:nvGrpSpPr>
          <p:cNvPr id="108" name="107 - Ομάδα"/>
          <p:cNvGrpSpPr/>
          <p:nvPr/>
        </p:nvGrpSpPr>
        <p:grpSpPr>
          <a:xfrm>
            <a:off x="2786050" y="3214686"/>
            <a:ext cx="4572032" cy="287340"/>
            <a:chOff x="2786050" y="3214686"/>
            <a:chExt cx="4572032" cy="287340"/>
          </a:xfrm>
        </p:grpSpPr>
        <p:cxnSp>
          <p:nvCxnSpPr>
            <p:cNvPr id="60" name="59 - Ευθύγραμμο βέλος σύνδεσης"/>
            <p:cNvCxnSpPr/>
            <p:nvPr/>
          </p:nvCxnSpPr>
          <p:spPr>
            <a:xfrm>
              <a:off x="2786050" y="3500438"/>
              <a:ext cx="457203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79 - TextBox"/>
            <p:cNvSpPr txBox="1"/>
            <p:nvPr/>
          </p:nvSpPr>
          <p:spPr>
            <a:xfrm>
              <a:off x="4071934" y="3214686"/>
              <a:ext cx="1691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LoadObjectFromFile</a:t>
              </a:r>
              <a:endParaRPr lang="el-GR" sz="1200" dirty="0"/>
            </a:p>
          </p:txBody>
        </p:sp>
      </p:grpSp>
      <p:grpSp>
        <p:nvGrpSpPr>
          <p:cNvPr id="110" name="109 - Ομάδα"/>
          <p:cNvGrpSpPr/>
          <p:nvPr/>
        </p:nvGrpSpPr>
        <p:grpSpPr>
          <a:xfrm>
            <a:off x="2786050" y="3714752"/>
            <a:ext cx="1214446" cy="276999"/>
            <a:chOff x="2786050" y="3714752"/>
            <a:chExt cx="1214446" cy="276999"/>
          </a:xfrm>
        </p:grpSpPr>
        <p:cxnSp>
          <p:nvCxnSpPr>
            <p:cNvPr id="64" name="63 - Ευθύγραμμο βέλος σύνδεσης"/>
            <p:cNvCxnSpPr/>
            <p:nvPr/>
          </p:nvCxnSpPr>
          <p:spPr>
            <a:xfrm>
              <a:off x="2786050" y="3929066"/>
              <a:ext cx="121444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80 - TextBox"/>
            <p:cNvSpPr txBox="1"/>
            <p:nvPr/>
          </p:nvSpPr>
          <p:spPr>
            <a:xfrm>
              <a:off x="3071802" y="3714752"/>
              <a:ext cx="907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SetParam</a:t>
              </a:r>
              <a:endParaRPr lang="el-GR" sz="1200" dirty="0"/>
            </a:p>
          </p:txBody>
        </p:sp>
      </p:grpSp>
      <p:grpSp>
        <p:nvGrpSpPr>
          <p:cNvPr id="111" name="110 - Ομάδα"/>
          <p:cNvGrpSpPr/>
          <p:nvPr/>
        </p:nvGrpSpPr>
        <p:grpSpPr>
          <a:xfrm>
            <a:off x="2786050" y="4080695"/>
            <a:ext cx="4572032" cy="278587"/>
            <a:chOff x="2786050" y="4080695"/>
            <a:chExt cx="4572032" cy="278587"/>
          </a:xfrm>
        </p:grpSpPr>
        <p:cxnSp>
          <p:nvCxnSpPr>
            <p:cNvPr id="67" name="66 - Ευθύγραμμο βέλος σύνδεσης"/>
            <p:cNvCxnSpPr/>
            <p:nvPr/>
          </p:nvCxnSpPr>
          <p:spPr>
            <a:xfrm>
              <a:off x="2786050" y="4357694"/>
              <a:ext cx="457203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81 - TextBox"/>
            <p:cNvSpPr txBox="1"/>
            <p:nvPr/>
          </p:nvSpPr>
          <p:spPr>
            <a:xfrm>
              <a:off x="4214810" y="4080695"/>
              <a:ext cx="15359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GetObject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dlsFile</a:t>
              </a:r>
              <a:r>
                <a:rPr lang="en-US" sz="1200" dirty="0" smtClean="0"/>
                <a:t>)</a:t>
              </a:r>
              <a:endParaRPr lang="el-GR" sz="1200" dirty="0"/>
            </a:p>
          </p:txBody>
        </p:sp>
      </p:grpSp>
      <p:grpSp>
        <p:nvGrpSpPr>
          <p:cNvPr id="112" name="111 - Ομάδα"/>
          <p:cNvGrpSpPr/>
          <p:nvPr/>
        </p:nvGrpSpPr>
        <p:grpSpPr>
          <a:xfrm>
            <a:off x="2786050" y="4572008"/>
            <a:ext cx="1286835" cy="285752"/>
            <a:chOff x="2786050" y="4572008"/>
            <a:chExt cx="1286835" cy="285752"/>
          </a:xfrm>
        </p:grpSpPr>
        <p:cxnSp>
          <p:nvCxnSpPr>
            <p:cNvPr id="68" name="67 - Ευθύγραμμο βέλος σύνδεσης"/>
            <p:cNvCxnSpPr/>
            <p:nvPr/>
          </p:nvCxnSpPr>
          <p:spPr>
            <a:xfrm>
              <a:off x="2786050" y="4856172"/>
              <a:ext cx="121444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82 - TextBox"/>
            <p:cNvSpPr txBox="1"/>
            <p:nvPr/>
          </p:nvSpPr>
          <p:spPr>
            <a:xfrm>
              <a:off x="2857488" y="4572008"/>
              <a:ext cx="12153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SetParam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dls</a:t>
              </a:r>
              <a:r>
                <a:rPr lang="en-US" sz="1200" dirty="0" smtClean="0"/>
                <a:t>)</a:t>
              </a:r>
              <a:endParaRPr lang="el-GR" sz="1200" dirty="0"/>
            </a:p>
          </p:txBody>
        </p:sp>
      </p:grpSp>
      <p:grpSp>
        <p:nvGrpSpPr>
          <p:cNvPr id="115" name="114 - Ομάδα"/>
          <p:cNvGrpSpPr/>
          <p:nvPr/>
        </p:nvGrpSpPr>
        <p:grpSpPr>
          <a:xfrm>
            <a:off x="1571604" y="5500702"/>
            <a:ext cx="1071570" cy="285752"/>
            <a:chOff x="1571604" y="5500702"/>
            <a:chExt cx="1071570" cy="285752"/>
          </a:xfrm>
        </p:grpSpPr>
        <p:cxnSp>
          <p:nvCxnSpPr>
            <p:cNvPr id="70" name="69 - Ευθύγραμμο βέλος σύνδεσης"/>
            <p:cNvCxnSpPr/>
            <p:nvPr/>
          </p:nvCxnSpPr>
          <p:spPr>
            <a:xfrm>
              <a:off x="1571604" y="5784866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4 - TextBox"/>
            <p:cNvSpPr txBox="1"/>
            <p:nvPr/>
          </p:nvSpPr>
          <p:spPr>
            <a:xfrm>
              <a:off x="1857356" y="5500702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Play()</a:t>
              </a:r>
              <a:endParaRPr lang="el-GR" sz="1200" dirty="0"/>
            </a:p>
          </p:txBody>
        </p:sp>
      </p:grpSp>
      <p:grpSp>
        <p:nvGrpSpPr>
          <p:cNvPr id="114" name="113 - Ομάδα"/>
          <p:cNvGrpSpPr/>
          <p:nvPr/>
        </p:nvGrpSpPr>
        <p:grpSpPr>
          <a:xfrm>
            <a:off x="2786050" y="5643578"/>
            <a:ext cx="2857520" cy="285752"/>
            <a:chOff x="2786050" y="5643578"/>
            <a:chExt cx="2857520" cy="285752"/>
          </a:xfrm>
        </p:grpSpPr>
        <p:cxnSp>
          <p:nvCxnSpPr>
            <p:cNvPr id="73" name="72 - Ευθύγραμμο βέλος σύνδεσης"/>
            <p:cNvCxnSpPr/>
            <p:nvPr/>
          </p:nvCxnSpPr>
          <p:spPr>
            <a:xfrm>
              <a:off x="2786050" y="5927742"/>
              <a:ext cx="285752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85 - TextBox"/>
            <p:cNvSpPr txBox="1"/>
            <p:nvPr/>
          </p:nvSpPr>
          <p:spPr>
            <a:xfrm>
              <a:off x="3071802" y="5643578"/>
              <a:ext cx="1433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PlaySegmentEx</a:t>
              </a:r>
              <a:r>
                <a:rPr lang="en-US" sz="1200" dirty="0" smtClean="0"/>
                <a:t>()</a:t>
              </a:r>
              <a:endParaRPr lang="el-GR" sz="1200" dirty="0"/>
            </a:p>
          </p:txBody>
        </p:sp>
      </p:grpSp>
      <p:cxnSp>
        <p:nvCxnSpPr>
          <p:cNvPr id="87" name="86 - Ευθύγραμμο βέλος σύνδεσης"/>
          <p:cNvCxnSpPr/>
          <p:nvPr/>
        </p:nvCxnSpPr>
        <p:spPr>
          <a:xfrm rot="10800000">
            <a:off x="1571604" y="3071810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- Ευθύγραμμο βέλος σύνδεσης"/>
          <p:cNvCxnSpPr/>
          <p:nvPr/>
        </p:nvCxnSpPr>
        <p:spPr>
          <a:xfrm rot="10800000">
            <a:off x="2786050" y="2500306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- Ευθύγραμμο βέλος σύνδεσης"/>
          <p:cNvCxnSpPr/>
          <p:nvPr/>
        </p:nvCxnSpPr>
        <p:spPr>
          <a:xfrm rot="10800000">
            <a:off x="2786050" y="2998783"/>
            <a:ext cx="2786082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- Ευθύγραμμο βέλος σύνδεσης"/>
          <p:cNvCxnSpPr/>
          <p:nvPr/>
        </p:nvCxnSpPr>
        <p:spPr>
          <a:xfrm rot="10800000">
            <a:off x="2786050" y="3713163"/>
            <a:ext cx="4572032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- Ορθογώνιο"/>
          <p:cNvSpPr/>
          <p:nvPr/>
        </p:nvSpPr>
        <p:spPr>
          <a:xfrm>
            <a:off x="7358082" y="4357694"/>
            <a:ext cx="14287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95" name="94 - Ευθύγραμμο βέλος σύνδεσης"/>
          <p:cNvCxnSpPr/>
          <p:nvPr/>
        </p:nvCxnSpPr>
        <p:spPr>
          <a:xfrm rot="10800000">
            <a:off x="2786050" y="4070353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- Ευθύγραμμο βέλος σύνδεσης"/>
          <p:cNvCxnSpPr/>
          <p:nvPr/>
        </p:nvCxnSpPr>
        <p:spPr>
          <a:xfrm rot="10800000">
            <a:off x="2786050" y="4500570"/>
            <a:ext cx="4500594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- Ευθύγραμμο βέλος σύνδεσης"/>
          <p:cNvCxnSpPr/>
          <p:nvPr/>
        </p:nvCxnSpPr>
        <p:spPr>
          <a:xfrm rot="10800000">
            <a:off x="2786050" y="5000636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- Ευθύγραμμο βέλος σύνδεσης"/>
          <p:cNvCxnSpPr/>
          <p:nvPr/>
        </p:nvCxnSpPr>
        <p:spPr>
          <a:xfrm rot="10800000">
            <a:off x="2786050" y="5429264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- Ευθύγραμμο βέλος σύνδεσης"/>
          <p:cNvCxnSpPr/>
          <p:nvPr/>
        </p:nvCxnSpPr>
        <p:spPr>
          <a:xfrm rot="10800000">
            <a:off x="1571604" y="5500702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- Ευθύγραμμο βέλος σύνδεσης"/>
          <p:cNvCxnSpPr/>
          <p:nvPr/>
        </p:nvCxnSpPr>
        <p:spPr>
          <a:xfrm rot="10800000">
            <a:off x="1571604" y="6213494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- Ευθύγραμμο βέλος σύνδεσης"/>
          <p:cNvCxnSpPr/>
          <p:nvPr/>
        </p:nvCxnSpPr>
        <p:spPr>
          <a:xfrm rot="10800000">
            <a:off x="2786050" y="6143644"/>
            <a:ext cx="2786082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112 - Ομάδα"/>
          <p:cNvGrpSpPr/>
          <p:nvPr/>
        </p:nvGrpSpPr>
        <p:grpSpPr>
          <a:xfrm>
            <a:off x="2786050" y="5000636"/>
            <a:ext cx="2066591" cy="285752"/>
            <a:chOff x="2786050" y="5000636"/>
            <a:chExt cx="2066591" cy="285752"/>
          </a:xfrm>
        </p:grpSpPr>
        <p:cxnSp>
          <p:nvCxnSpPr>
            <p:cNvPr id="69" name="68 - Ευθύγραμμο βέλος σύνδεσης"/>
            <p:cNvCxnSpPr/>
            <p:nvPr/>
          </p:nvCxnSpPr>
          <p:spPr>
            <a:xfrm>
              <a:off x="2786050" y="5284800"/>
              <a:ext cx="121444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83 - TextBox"/>
            <p:cNvSpPr txBox="1"/>
            <p:nvPr/>
          </p:nvSpPr>
          <p:spPr>
            <a:xfrm>
              <a:off x="2786050" y="5000636"/>
              <a:ext cx="2066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effectLst>
                    <a:outerShdw blurRad="50800" dist="38100" dir="5400000" sx="101000" sy="101000" algn="ctr" rotWithShape="0">
                      <a:srgbClr val="000000"/>
                    </a:outerShdw>
                  </a:effectLst>
                </a:rPr>
                <a:t>Download(performance)</a:t>
              </a:r>
              <a:endParaRPr lang="el-GR" sz="1200" dirty="0">
                <a:effectLst>
                  <a:outerShdw blurRad="50800" dist="38100" dir="5400000" sx="101000" sy="101000" algn="ctr" rotWithShape="0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72" grpId="0" animBg="1"/>
      <p:bldP spid="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smtClean="0"/>
              <a:t>Audio Player</a:t>
            </a:r>
            <a:endParaRPr lang="el-GR" dirty="0"/>
          </a:p>
        </p:txBody>
      </p:sp>
      <p:sp>
        <p:nvSpPr>
          <p:cNvPr id="3" name="6 - Θέση περιεχομένου"/>
          <p:cNvSpPr txBox="1">
            <a:spLocks/>
          </p:cNvSpPr>
          <p:nvPr/>
        </p:nvSpPr>
        <p:spPr>
          <a:xfrm>
            <a:off x="457200" y="1722437"/>
            <a:ext cx="3686172" cy="4849835"/>
          </a:xfrm>
          <a:prstGeom prst="rect">
            <a:avLst/>
          </a:prstGeom>
        </p:spPr>
        <p:txBody>
          <a:bodyPr/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l-GR" sz="2400" noProof="0" dirty="0" smtClean="0"/>
              <a:t>Αναπαραγωγή κυματομορφών </a:t>
            </a:r>
            <a:r>
              <a:rPr lang="en-US" sz="2400" noProof="0" dirty="0" smtClean="0"/>
              <a:t>wav</a:t>
            </a:r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l-GR" sz="2400" dirty="0" smtClean="0"/>
              <a:t>Χρήση</a:t>
            </a:r>
            <a:endParaRPr lang="en-US" sz="2400" dirty="0" smtClean="0"/>
          </a:p>
          <a:p>
            <a:pPr marL="905256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2400" dirty="0" smtClean="0"/>
              <a:t>DirectSound,</a:t>
            </a:r>
          </a:p>
          <a:p>
            <a:pPr marL="905256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2400" dirty="0" smtClean="0"/>
              <a:t>DirectSound3d</a:t>
            </a:r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2400" dirty="0" smtClean="0"/>
              <a:t>Sound effects</a:t>
            </a:r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Spatialization</a:t>
            </a:r>
          </a:p>
          <a:p>
            <a:pPr marL="905256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2400" noProof="0" dirty="0" smtClean="0"/>
              <a:t>Min, Max volume</a:t>
            </a:r>
          </a:p>
          <a:p>
            <a:pPr marL="905256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Doppler</a:t>
            </a:r>
          </a:p>
          <a:p>
            <a:pPr marL="905256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2400" noProof="0" dirty="0" smtClean="0"/>
              <a:t>Frequency/pitch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4 - Γωνιακή σύνδεση"/>
          <p:cNvCxnSpPr>
            <a:stCxn id="8" idx="0"/>
            <a:endCxn id="6" idx="2"/>
          </p:cNvCxnSpPr>
          <p:nvPr/>
        </p:nvCxnSpPr>
        <p:spPr>
          <a:xfrm rot="5400000" flipH="1" flipV="1">
            <a:off x="6322231" y="2143116"/>
            <a:ext cx="57150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Στρογγυλεμένο ορθογώνιο 4"/>
          <p:cNvSpPr/>
          <p:nvPr/>
        </p:nvSpPr>
        <p:spPr>
          <a:xfrm>
            <a:off x="6000760" y="1428736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APlayer</a:t>
            </a:r>
            <a:endParaRPr lang="el-GR" sz="1000" dirty="0" smtClean="0"/>
          </a:p>
        </p:txBody>
      </p:sp>
      <p:sp>
        <p:nvSpPr>
          <p:cNvPr id="7" name="Στρογγυλεμένο ορθογώνιο 4"/>
          <p:cNvSpPr/>
          <p:nvPr/>
        </p:nvSpPr>
        <p:spPr>
          <a:xfrm>
            <a:off x="7643834" y="3000372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SoundFxManager</a:t>
            </a:r>
            <a:endParaRPr lang="el-GR" sz="1000" dirty="0" smtClean="0"/>
          </a:p>
        </p:txBody>
      </p:sp>
      <p:sp>
        <p:nvSpPr>
          <p:cNvPr id="8" name="Στρογγυλεμένο ορθογώνιο 4"/>
          <p:cNvSpPr/>
          <p:nvPr/>
        </p:nvSpPr>
        <p:spPr>
          <a:xfrm>
            <a:off x="6000760" y="242886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AudioPlayer</a:t>
            </a:r>
            <a:endParaRPr lang="el-GR" sz="1000" dirty="0" smtClean="0"/>
          </a:p>
        </p:txBody>
      </p:sp>
      <p:sp>
        <p:nvSpPr>
          <p:cNvPr id="9" name="Στρογγυλεμένο ορθογώνιο 4"/>
          <p:cNvSpPr/>
          <p:nvPr/>
        </p:nvSpPr>
        <p:spPr>
          <a:xfrm>
            <a:off x="6000760" y="3429000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ASoundFx</a:t>
            </a:r>
            <a:endParaRPr lang="el-GR" sz="1000" dirty="0" smtClean="0"/>
          </a:p>
        </p:txBody>
      </p:sp>
      <p:cxnSp>
        <p:nvCxnSpPr>
          <p:cNvPr id="10" name="9 - Γωνιακή σύνδεση"/>
          <p:cNvCxnSpPr>
            <a:stCxn id="8" idx="1"/>
            <a:endCxn id="11" idx="3"/>
          </p:cNvCxnSpPr>
          <p:nvPr/>
        </p:nvCxnSpPr>
        <p:spPr>
          <a:xfrm rot="10800000">
            <a:off x="5643570" y="2643182"/>
            <a:ext cx="35719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Στρογγυλεμένο ορθογώνιο 4"/>
          <p:cNvSpPr/>
          <p:nvPr/>
        </p:nvSpPr>
        <p:spPr>
          <a:xfrm>
            <a:off x="4429124" y="242886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WaveFileValidator</a:t>
            </a:r>
            <a:endParaRPr lang="el-GR" sz="1000" dirty="0" smtClean="0"/>
          </a:p>
        </p:txBody>
      </p:sp>
      <p:cxnSp>
        <p:nvCxnSpPr>
          <p:cNvPr id="14" name="13 - Γωνιακή σύνδεση"/>
          <p:cNvCxnSpPr>
            <a:stCxn id="8" idx="2"/>
            <a:endCxn id="9" idx="0"/>
          </p:cNvCxnSpPr>
          <p:nvPr/>
        </p:nvCxnSpPr>
        <p:spPr>
          <a:xfrm rot="5400000">
            <a:off x="6322231" y="3143248"/>
            <a:ext cx="57150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- Γωνιακή σύνδεση"/>
          <p:cNvCxnSpPr>
            <a:stCxn id="8" idx="3"/>
            <a:endCxn id="7" idx="1"/>
          </p:cNvCxnSpPr>
          <p:nvPr/>
        </p:nvCxnSpPr>
        <p:spPr>
          <a:xfrm>
            <a:off x="7215206" y="2643182"/>
            <a:ext cx="428628" cy="5715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Στρογγυλεμένο ορθογώνιο 4"/>
          <p:cNvSpPr/>
          <p:nvPr/>
        </p:nvSpPr>
        <p:spPr>
          <a:xfrm>
            <a:off x="7643834" y="4286256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ICopyable</a:t>
            </a:r>
            <a:endParaRPr lang="el-GR" sz="1000" dirty="0" smtClean="0"/>
          </a:p>
        </p:txBody>
      </p:sp>
      <p:sp>
        <p:nvSpPr>
          <p:cNvPr id="18" name="Στρογγυλεμένο ορθογώνιο 4"/>
          <p:cNvSpPr/>
          <p:nvPr/>
        </p:nvSpPr>
        <p:spPr>
          <a:xfrm>
            <a:off x="4429124" y="421481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SoundFxFactory</a:t>
            </a:r>
            <a:endParaRPr lang="el-GR" sz="1000" dirty="0" smtClean="0"/>
          </a:p>
        </p:txBody>
      </p:sp>
      <p:sp>
        <p:nvSpPr>
          <p:cNvPr id="19" name="Στρογγυλεμένο ορθογώνιο 4"/>
          <p:cNvSpPr/>
          <p:nvPr/>
        </p:nvSpPr>
        <p:spPr>
          <a:xfrm>
            <a:off x="4429124" y="3429000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SoundFxType</a:t>
            </a:r>
            <a:endParaRPr lang="el-GR" sz="1000" dirty="0" smtClean="0"/>
          </a:p>
        </p:txBody>
      </p:sp>
      <p:sp>
        <p:nvSpPr>
          <p:cNvPr id="20" name="Στρογγυλεμένο ορθογώνιο 4"/>
          <p:cNvSpPr/>
          <p:nvPr/>
        </p:nvSpPr>
        <p:spPr>
          <a:xfrm>
            <a:off x="7643834" y="3714752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IStringParser</a:t>
            </a:r>
            <a:endParaRPr lang="el-GR" sz="1000" dirty="0" smtClean="0"/>
          </a:p>
        </p:txBody>
      </p:sp>
      <p:cxnSp>
        <p:nvCxnSpPr>
          <p:cNvPr id="23" name="22 - Γωνιακή σύνδεση"/>
          <p:cNvCxnSpPr>
            <a:stCxn id="9" idx="1"/>
            <a:endCxn id="19" idx="3"/>
          </p:cNvCxnSpPr>
          <p:nvPr/>
        </p:nvCxnSpPr>
        <p:spPr>
          <a:xfrm rot="10800000">
            <a:off x="5643570" y="3643314"/>
            <a:ext cx="35719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- Γωνιακή σύνδεση"/>
          <p:cNvCxnSpPr>
            <a:stCxn id="18" idx="3"/>
            <a:endCxn id="9" idx="2"/>
          </p:cNvCxnSpPr>
          <p:nvPr/>
        </p:nvCxnSpPr>
        <p:spPr>
          <a:xfrm flipV="1">
            <a:off x="5643570" y="3857628"/>
            <a:ext cx="964413" cy="571504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7 - Γωνιακή σύνδεση"/>
          <p:cNvCxnSpPr>
            <a:stCxn id="18" idx="0"/>
            <a:endCxn id="19" idx="2"/>
          </p:cNvCxnSpPr>
          <p:nvPr/>
        </p:nvCxnSpPr>
        <p:spPr>
          <a:xfrm rot="5400000" flipH="1" flipV="1">
            <a:off x="4857752" y="4036223"/>
            <a:ext cx="35719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- Γωνιακή σύνδεση"/>
          <p:cNvCxnSpPr>
            <a:stCxn id="9" idx="3"/>
            <a:endCxn id="16" idx="1"/>
          </p:cNvCxnSpPr>
          <p:nvPr/>
        </p:nvCxnSpPr>
        <p:spPr>
          <a:xfrm>
            <a:off x="7215206" y="3643314"/>
            <a:ext cx="428628" cy="8572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- Γωνιακή σύνδεση"/>
          <p:cNvCxnSpPr>
            <a:stCxn id="9" idx="3"/>
            <a:endCxn id="20" idx="1"/>
          </p:cNvCxnSpPr>
          <p:nvPr/>
        </p:nvCxnSpPr>
        <p:spPr>
          <a:xfrm>
            <a:off x="7215206" y="3643314"/>
            <a:ext cx="428628" cy="28575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Στρογγυλεμένο ορθογώνιο 4"/>
          <p:cNvSpPr/>
          <p:nvPr/>
        </p:nvSpPr>
        <p:spPr>
          <a:xfrm>
            <a:off x="5143504" y="5000636"/>
            <a:ext cx="1214446" cy="214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Echo</a:t>
            </a:r>
            <a:endParaRPr lang="el-GR" sz="1000" dirty="0" smtClean="0"/>
          </a:p>
        </p:txBody>
      </p:sp>
      <p:sp>
        <p:nvSpPr>
          <p:cNvPr id="44" name="Στρογγυλεμένο ορθογώνιο 4"/>
          <p:cNvSpPr/>
          <p:nvPr/>
        </p:nvSpPr>
        <p:spPr>
          <a:xfrm>
            <a:off x="5143504" y="5357826"/>
            <a:ext cx="1214446" cy="214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Distortion</a:t>
            </a:r>
            <a:endParaRPr lang="el-GR" sz="1000" dirty="0" smtClean="0"/>
          </a:p>
        </p:txBody>
      </p:sp>
      <p:sp>
        <p:nvSpPr>
          <p:cNvPr id="45" name="Στρογγυλεμένο ορθογώνιο 4"/>
          <p:cNvSpPr/>
          <p:nvPr/>
        </p:nvSpPr>
        <p:spPr>
          <a:xfrm>
            <a:off x="6858016" y="5000636"/>
            <a:ext cx="1214446" cy="214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Compressor</a:t>
            </a:r>
            <a:endParaRPr lang="el-GR" sz="1000" dirty="0" smtClean="0"/>
          </a:p>
        </p:txBody>
      </p:sp>
      <p:sp>
        <p:nvSpPr>
          <p:cNvPr id="46" name="Στρογγυλεμένο ορθογώνιο 4"/>
          <p:cNvSpPr/>
          <p:nvPr/>
        </p:nvSpPr>
        <p:spPr>
          <a:xfrm>
            <a:off x="6858016" y="5357826"/>
            <a:ext cx="1214446" cy="214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Reverb</a:t>
            </a:r>
            <a:endParaRPr lang="el-GR" sz="1000" dirty="0" smtClean="0"/>
          </a:p>
        </p:txBody>
      </p:sp>
      <p:sp>
        <p:nvSpPr>
          <p:cNvPr id="47" name="Στρογγυλεμένο ορθογώνιο 4"/>
          <p:cNvSpPr/>
          <p:nvPr/>
        </p:nvSpPr>
        <p:spPr>
          <a:xfrm>
            <a:off x="6858016" y="6072206"/>
            <a:ext cx="1214446" cy="214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Chorus</a:t>
            </a:r>
            <a:endParaRPr lang="el-GR" sz="1000" dirty="0" smtClean="0"/>
          </a:p>
        </p:txBody>
      </p:sp>
      <p:sp>
        <p:nvSpPr>
          <p:cNvPr id="48" name="Στρογγυλεμένο ορθογώνιο 4"/>
          <p:cNvSpPr/>
          <p:nvPr/>
        </p:nvSpPr>
        <p:spPr>
          <a:xfrm>
            <a:off x="6858016" y="5715016"/>
            <a:ext cx="1214446" cy="214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Flanger</a:t>
            </a:r>
            <a:endParaRPr lang="el-GR" sz="1000" dirty="0" smtClean="0"/>
          </a:p>
        </p:txBody>
      </p:sp>
      <p:sp>
        <p:nvSpPr>
          <p:cNvPr id="49" name="Στρογγυλεμένο ορθογώνιο 4"/>
          <p:cNvSpPr/>
          <p:nvPr/>
        </p:nvSpPr>
        <p:spPr>
          <a:xfrm>
            <a:off x="5143504" y="5715016"/>
            <a:ext cx="1214446" cy="214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Gargle</a:t>
            </a:r>
            <a:endParaRPr lang="el-GR" sz="1000" dirty="0" smtClean="0"/>
          </a:p>
        </p:txBody>
      </p:sp>
      <p:sp>
        <p:nvSpPr>
          <p:cNvPr id="50" name="Στρογγυλεμένο ορθογώνιο 4"/>
          <p:cNvSpPr/>
          <p:nvPr/>
        </p:nvSpPr>
        <p:spPr>
          <a:xfrm>
            <a:off x="5143504" y="6072206"/>
            <a:ext cx="1214446" cy="214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ParamEq</a:t>
            </a:r>
            <a:endParaRPr lang="el-GR" sz="1000" dirty="0" smtClean="0"/>
          </a:p>
        </p:txBody>
      </p:sp>
      <p:cxnSp>
        <p:nvCxnSpPr>
          <p:cNvPr id="51" name="50 - Γωνιακή σύνδεση"/>
          <p:cNvCxnSpPr>
            <a:stCxn id="43" idx="3"/>
            <a:endCxn id="9" idx="2"/>
          </p:cNvCxnSpPr>
          <p:nvPr/>
        </p:nvCxnSpPr>
        <p:spPr>
          <a:xfrm flipV="1">
            <a:off x="6357950" y="3857628"/>
            <a:ext cx="250033" cy="125016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50 - Γωνιακή σύνδεση"/>
          <p:cNvCxnSpPr>
            <a:stCxn id="44" idx="3"/>
            <a:endCxn id="9" idx="2"/>
          </p:cNvCxnSpPr>
          <p:nvPr/>
        </p:nvCxnSpPr>
        <p:spPr>
          <a:xfrm flipV="1">
            <a:off x="6357950" y="3857628"/>
            <a:ext cx="250033" cy="160735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50 - Γωνιακή σύνδεση"/>
          <p:cNvCxnSpPr>
            <a:stCxn id="50" idx="3"/>
            <a:endCxn id="9" idx="2"/>
          </p:cNvCxnSpPr>
          <p:nvPr/>
        </p:nvCxnSpPr>
        <p:spPr>
          <a:xfrm flipV="1">
            <a:off x="6357950" y="3857628"/>
            <a:ext cx="250033" cy="232173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50 - Γωνιακή σύνδεση"/>
          <p:cNvCxnSpPr>
            <a:stCxn id="49" idx="3"/>
            <a:endCxn id="9" idx="2"/>
          </p:cNvCxnSpPr>
          <p:nvPr/>
        </p:nvCxnSpPr>
        <p:spPr>
          <a:xfrm flipV="1">
            <a:off x="6357950" y="3857628"/>
            <a:ext cx="250033" cy="196454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50 - Γωνιακή σύνδεση"/>
          <p:cNvCxnSpPr>
            <a:stCxn id="47" idx="1"/>
            <a:endCxn id="9" idx="2"/>
          </p:cNvCxnSpPr>
          <p:nvPr/>
        </p:nvCxnSpPr>
        <p:spPr>
          <a:xfrm rot="10800000">
            <a:off x="6607984" y="3857629"/>
            <a:ext cx="250033" cy="232173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50 - Γωνιακή σύνδεση"/>
          <p:cNvCxnSpPr>
            <a:stCxn id="48" idx="1"/>
            <a:endCxn id="9" idx="2"/>
          </p:cNvCxnSpPr>
          <p:nvPr/>
        </p:nvCxnSpPr>
        <p:spPr>
          <a:xfrm rot="10800000">
            <a:off x="6607984" y="3857629"/>
            <a:ext cx="250033" cy="196454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50 - Γωνιακή σύνδεση"/>
          <p:cNvCxnSpPr>
            <a:stCxn id="45" idx="1"/>
            <a:endCxn id="9" idx="2"/>
          </p:cNvCxnSpPr>
          <p:nvPr/>
        </p:nvCxnSpPr>
        <p:spPr>
          <a:xfrm rot="10800000">
            <a:off x="6607984" y="3857629"/>
            <a:ext cx="250033" cy="125016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50 - Γωνιακή σύνδεση"/>
          <p:cNvCxnSpPr>
            <a:stCxn id="46" idx="1"/>
            <a:endCxn id="9" idx="2"/>
          </p:cNvCxnSpPr>
          <p:nvPr/>
        </p:nvCxnSpPr>
        <p:spPr>
          <a:xfrm rot="10800000">
            <a:off x="6607984" y="3857629"/>
            <a:ext cx="250033" cy="160735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Στρογγυλεμένο ορθογώνιο 4"/>
          <p:cNvSpPr/>
          <p:nvPr/>
        </p:nvSpPr>
        <p:spPr>
          <a:xfrm>
            <a:off x="7643834" y="1857364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CSound</a:t>
            </a:r>
            <a:endParaRPr lang="el-GR" sz="1000" dirty="0" smtClean="0"/>
          </a:p>
        </p:txBody>
      </p:sp>
      <p:sp>
        <p:nvSpPr>
          <p:cNvPr id="97" name="Στρογγυλεμένο ορθογώνιο 4"/>
          <p:cNvSpPr/>
          <p:nvPr/>
        </p:nvSpPr>
        <p:spPr>
          <a:xfrm>
            <a:off x="7643834" y="242886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CSoundManager</a:t>
            </a:r>
            <a:endParaRPr lang="el-GR" sz="1000" dirty="0" smtClean="0"/>
          </a:p>
        </p:txBody>
      </p:sp>
      <p:cxnSp>
        <p:nvCxnSpPr>
          <p:cNvPr id="99" name="98 - Γωνιακή σύνδεση"/>
          <p:cNvCxnSpPr>
            <a:stCxn id="8" idx="3"/>
            <a:endCxn id="97" idx="1"/>
          </p:cNvCxnSpPr>
          <p:nvPr/>
        </p:nvCxnSpPr>
        <p:spPr>
          <a:xfrm>
            <a:off x="7215206" y="2643182"/>
            <a:ext cx="428628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- Γωνιακή σύνδεση"/>
          <p:cNvCxnSpPr>
            <a:stCxn id="8" idx="3"/>
            <a:endCxn id="96" idx="1"/>
          </p:cNvCxnSpPr>
          <p:nvPr/>
        </p:nvCxnSpPr>
        <p:spPr>
          <a:xfrm flipV="1">
            <a:off x="7215206" y="2071678"/>
            <a:ext cx="428628" cy="5715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6" grpId="0" animBg="1"/>
      <p:bldP spid="18" grpId="0" animBg="1"/>
      <p:bldP spid="19" grpId="0" animBg="1"/>
      <p:bldP spid="2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96" grpId="0" animBg="1"/>
      <p:bldP spid="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88 - Ορθογώνιο"/>
          <p:cNvSpPr/>
          <p:nvPr/>
        </p:nvSpPr>
        <p:spPr>
          <a:xfrm>
            <a:off x="571472" y="4286256"/>
            <a:ext cx="3857652" cy="1071570"/>
          </a:xfrm>
          <a:prstGeom prst="rect">
            <a:avLst/>
          </a:prstGeom>
          <a:solidFill>
            <a:schemeClr val="accent3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l-GR" dirty="0" smtClean="0"/>
              <a:t>Αναπαραγωγή </a:t>
            </a:r>
            <a:r>
              <a:rPr lang="en-US" dirty="0" smtClean="0"/>
              <a:t>Midi</a:t>
            </a:r>
            <a:endParaRPr lang="el-GR" dirty="0"/>
          </a:p>
        </p:txBody>
      </p:sp>
      <p:grpSp>
        <p:nvGrpSpPr>
          <p:cNvPr id="3" name="2 - Ομάδα"/>
          <p:cNvGrpSpPr/>
          <p:nvPr/>
        </p:nvGrpSpPr>
        <p:grpSpPr>
          <a:xfrm>
            <a:off x="285720" y="1500174"/>
            <a:ext cx="1119816" cy="4857784"/>
            <a:chOff x="500034" y="1571612"/>
            <a:chExt cx="1119816" cy="4857784"/>
          </a:xfrm>
        </p:grpSpPr>
        <p:sp>
          <p:nvSpPr>
            <p:cNvPr id="4" name="Στρογγυλεμένο ορθογώνιο 4"/>
            <p:cNvSpPr/>
            <p:nvPr/>
          </p:nvSpPr>
          <p:spPr>
            <a:xfrm>
              <a:off x="500034" y="1571612"/>
              <a:ext cx="1119816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Audio Player</a:t>
              </a:r>
            </a:p>
          </p:txBody>
        </p:sp>
        <p:cxnSp>
          <p:nvCxnSpPr>
            <p:cNvPr id="5" name="4 - Ευθεία γραμμή σύνδεσης"/>
            <p:cNvCxnSpPr>
              <a:stCxn id="4" idx="2"/>
            </p:cNvCxnSpPr>
            <p:nvPr/>
          </p:nvCxnSpPr>
          <p:spPr>
            <a:xfrm rot="16200000" flipH="1">
              <a:off x="-1255995" y="4101863"/>
              <a:ext cx="4643470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5 - Ορθογώνιο"/>
          <p:cNvSpPr/>
          <p:nvPr/>
        </p:nvSpPr>
        <p:spPr>
          <a:xfrm>
            <a:off x="785786" y="2000240"/>
            <a:ext cx="142876" cy="41434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7" name="6 - Ομάδα"/>
          <p:cNvGrpSpPr/>
          <p:nvPr/>
        </p:nvGrpSpPr>
        <p:grpSpPr>
          <a:xfrm>
            <a:off x="928662" y="2714620"/>
            <a:ext cx="4857784" cy="276999"/>
            <a:chOff x="1571604" y="1928802"/>
            <a:chExt cx="1071570" cy="276999"/>
          </a:xfrm>
        </p:grpSpPr>
        <p:cxnSp>
          <p:nvCxnSpPr>
            <p:cNvPr id="8" name="7 - Ευθύγραμμο βέλος σύνδεσης"/>
            <p:cNvCxnSpPr/>
            <p:nvPr/>
          </p:nvCxnSpPr>
          <p:spPr>
            <a:xfrm>
              <a:off x="1571604" y="2143116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- TextBox"/>
            <p:cNvSpPr txBox="1"/>
            <p:nvPr/>
          </p:nvSpPr>
          <p:spPr>
            <a:xfrm>
              <a:off x="1886771" y="1928802"/>
              <a:ext cx="157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Stop</a:t>
              </a:r>
              <a:endParaRPr lang="el-GR" sz="1200" dirty="0"/>
            </a:p>
          </p:txBody>
        </p:sp>
      </p:grpSp>
      <p:cxnSp>
        <p:nvCxnSpPr>
          <p:cNvPr id="10" name="9 - Ευθύγραμμο βέλος σύνδεσης"/>
          <p:cNvCxnSpPr/>
          <p:nvPr/>
        </p:nvCxnSpPr>
        <p:spPr>
          <a:xfrm rot="10800000">
            <a:off x="3500430" y="2643182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35 - Ομάδα"/>
          <p:cNvGrpSpPr/>
          <p:nvPr/>
        </p:nvGrpSpPr>
        <p:grpSpPr>
          <a:xfrm>
            <a:off x="1500166" y="1500174"/>
            <a:ext cx="1191254" cy="4857787"/>
            <a:chOff x="1571604" y="1500174"/>
            <a:chExt cx="1191254" cy="4857787"/>
          </a:xfrm>
        </p:grpSpPr>
        <p:sp>
          <p:nvSpPr>
            <p:cNvPr id="12" name="Στρογγυλεμένο ορθογώνιο 4"/>
            <p:cNvSpPr/>
            <p:nvPr/>
          </p:nvSpPr>
          <p:spPr>
            <a:xfrm>
              <a:off x="1571604" y="1500174"/>
              <a:ext cx="1191254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err="1" smtClean="0"/>
                <a:t>Wavefile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Validator</a:t>
              </a:r>
              <a:endParaRPr lang="en-US" sz="1000" dirty="0" smtClean="0"/>
            </a:p>
          </p:txBody>
        </p:sp>
        <p:cxnSp>
          <p:nvCxnSpPr>
            <p:cNvPr id="13" name="12 - Ευθεία γραμμή σύνδεσης"/>
            <p:cNvCxnSpPr>
              <a:stCxn id="12" idx="2"/>
            </p:cNvCxnSpPr>
            <p:nvPr/>
          </p:nvCxnSpPr>
          <p:spPr>
            <a:xfrm rot="5400000">
              <a:off x="-166566" y="4024163"/>
              <a:ext cx="4643472" cy="241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13 - Ορθογώνιο"/>
          <p:cNvSpPr/>
          <p:nvPr/>
        </p:nvSpPr>
        <p:spPr>
          <a:xfrm>
            <a:off x="2000232" y="2000240"/>
            <a:ext cx="142876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09" name="108 - Ομάδα"/>
          <p:cNvGrpSpPr/>
          <p:nvPr/>
        </p:nvGrpSpPr>
        <p:grpSpPr>
          <a:xfrm>
            <a:off x="2786050" y="1500174"/>
            <a:ext cx="1285884" cy="4929222"/>
            <a:chOff x="2786050" y="1500174"/>
            <a:chExt cx="1285884" cy="4929222"/>
          </a:xfrm>
        </p:grpSpPr>
        <p:sp>
          <p:nvSpPr>
            <p:cNvPr id="16" name="Στρογγυλεμένο ορθογώνιο 4"/>
            <p:cNvSpPr/>
            <p:nvPr/>
          </p:nvSpPr>
          <p:spPr>
            <a:xfrm>
              <a:off x="2786050" y="1500174"/>
              <a:ext cx="1285884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err="1" smtClean="0"/>
                <a:t>SoundFxManager</a:t>
              </a:r>
              <a:endParaRPr lang="en-US" sz="1000" dirty="0" smtClean="0"/>
            </a:p>
          </p:txBody>
        </p:sp>
        <p:cxnSp>
          <p:nvCxnSpPr>
            <p:cNvPr id="17" name="16 - Ευθεία γραμμή σύνδεσης"/>
            <p:cNvCxnSpPr>
              <a:stCxn id="16" idx="2"/>
            </p:cNvCxnSpPr>
            <p:nvPr/>
          </p:nvCxnSpPr>
          <p:spPr>
            <a:xfrm rot="5400000">
              <a:off x="1071538" y="4071942"/>
              <a:ext cx="47149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17 - Ορθογώνιο"/>
          <p:cNvSpPr/>
          <p:nvPr/>
        </p:nvSpPr>
        <p:spPr>
          <a:xfrm>
            <a:off x="3357554" y="2357430"/>
            <a:ext cx="142876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9" name="18 - Ομάδα"/>
          <p:cNvGrpSpPr/>
          <p:nvPr/>
        </p:nvGrpSpPr>
        <p:grpSpPr>
          <a:xfrm>
            <a:off x="4143372" y="1500174"/>
            <a:ext cx="1119816" cy="4857784"/>
            <a:chOff x="500034" y="1571612"/>
            <a:chExt cx="1119816" cy="4857784"/>
          </a:xfrm>
        </p:grpSpPr>
        <p:sp>
          <p:nvSpPr>
            <p:cNvPr id="20" name="Στρογγυλεμένο ορθογώνιο 4"/>
            <p:cNvSpPr/>
            <p:nvPr/>
          </p:nvSpPr>
          <p:spPr>
            <a:xfrm>
              <a:off x="500034" y="1571612"/>
              <a:ext cx="1119816" cy="357190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DirectSound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Buffer</a:t>
              </a:r>
            </a:p>
          </p:txBody>
        </p:sp>
        <p:cxnSp>
          <p:nvCxnSpPr>
            <p:cNvPr id="21" name="20 - Ευθεία γραμμή σύνδεσης"/>
            <p:cNvCxnSpPr>
              <a:stCxn id="20" idx="2"/>
            </p:cNvCxnSpPr>
            <p:nvPr/>
          </p:nvCxnSpPr>
          <p:spPr>
            <a:xfrm rot="16200000" flipH="1">
              <a:off x="-1184557" y="4173301"/>
              <a:ext cx="4500594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- Ορθογώνιο"/>
          <p:cNvSpPr/>
          <p:nvPr/>
        </p:nvSpPr>
        <p:spPr>
          <a:xfrm>
            <a:off x="4643438" y="2500306"/>
            <a:ext cx="14287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3" name="22 - Ομάδα"/>
          <p:cNvGrpSpPr/>
          <p:nvPr/>
        </p:nvGrpSpPr>
        <p:grpSpPr>
          <a:xfrm>
            <a:off x="5309572" y="1500174"/>
            <a:ext cx="1119816" cy="4857784"/>
            <a:chOff x="500034" y="1571612"/>
            <a:chExt cx="1119816" cy="4857784"/>
          </a:xfrm>
        </p:grpSpPr>
        <p:sp>
          <p:nvSpPr>
            <p:cNvPr id="24" name="Στρογγυλεμένο ορθογώνιο 4"/>
            <p:cNvSpPr/>
            <p:nvPr/>
          </p:nvSpPr>
          <p:spPr>
            <a:xfrm>
              <a:off x="500034" y="1571612"/>
              <a:ext cx="1119816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err="1" smtClean="0"/>
                <a:t>CSound</a:t>
              </a:r>
              <a:endParaRPr lang="en-US" sz="1000" dirty="0" smtClean="0"/>
            </a:p>
          </p:txBody>
        </p:sp>
        <p:cxnSp>
          <p:nvCxnSpPr>
            <p:cNvPr id="25" name="24 - Ευθεία γραμμή σύνδεσης"/>
            <p:cNvCxnSpPr>
              <a:stCxn id="24" idx="2"/>
            </p:cNvCxnSpPr>
            <p:nvPr/>
          </p:nvCxnSpPr>
          <p:spPr>
            <a:xfrm rot="16200000" flipH="1">
              <a:off x="-1255995" y="4101863"/>
              <a:ext cx="4643470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25 - Ορθογώνιο"/>
          <p:cNvSpPr/>
          <p:nvPr/>
        </p:nvSpPr>
        <p:spPr>
          <a:xfrm>
            <a:off x="5786446" y="2928934"/>
            <a:ext cx="14287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7" name="26 - Ομάδα"/>
          <p:cNvGrpSpPr/>
          <p:nvPr/>
        </p:nvGrpSpPr>
        <p:grpSpPr>
          <a:xfrm>
            <a:off x="6500826" y="1500174"/>
            <a:ext cx="1119816" cy="4857784"/>
            <a:chOff x="500034" y="1571612"/>
            <a:chExt cx="1119816" cy="4857784"/>
          </a:xfrm>
        </p:grpSpPr>
        <p:sp>
          <p:nvSpPr>
            <p:cNvPr id="28" name="Στρογγυλεμένο ορθογώνιο 4"/>
            <p:cNvSpPr/>
            <p:nvPr/>
          </p:nvSpPr>
          <p:spPr>
            <a:xfrm>
              <a:off x="500034" y="1571612"/>
              <a:ext cx="1119816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err="1" smtClean="0"/>
                <a:t>CSoundManager</a:t>
              </a:r>
              <a:endParaRPr lang="en-US" sz="1000" dirty="0" smtClean="0"/>
            </a:p>
          </p:txBody>
        </p:sp>
        <p:cxnSp>
          <p:nvCxnSpPr>
            <p:cNvPr id="29" name="28 - Ευθεία γραμμή σύνδεσης"/>
            <p:cNvCxnSpPr>
              <a:stCxn id="28" idx="2"/>
            </p:cNvCxnSpPr>
            <p:nvPr/>
          </p:nvCxnSpPr>
          <p:spPr>
            <a:xfrm rot="16200000" flipH="1">
              <a:off x="-1255995" y="4101863"/>
              <a:ext cx="4643470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- Ορθογώνιο"/>
          <p:cNvSpPr/>
          <p:nvPr/>
        </p:nvSpPr>
        <p:spPr>
          <a:xfrm>
            <a:off x="7000892" y="3214686"/>
            <a:ext cx="14287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31" name="30 - Ομάδα"/>
          <p:cNvGrpSpPr/>
          <p:nvPr/>
        </p:nvGrpSpPr>
        <p:grpSpPr>
          <a:xfrm>
            <a:off x="7715272" y="1500174"/>
            <a:ext cx="1119816" cy="4857784"/>
            <a:chOff x="500034" y="1571612"/>
            <a:chExt cx="1119816" cy="4857784"/>
          </a:xfrm>
        </p:grpSpPr>
        <p:sp>
          <p:nvSpPr>
            <p:cNvPr id="32" name="Στρογγυλεμένο ορθογώνιο 4"/>
            <p:cNvSpPr/>
            <p:nvPr/>
          </p:nvSpPr>
          <p:spPr>
            <a:xfrm>
              <a:off x="500034" y="1571612"/>
              <a:ext cx="1119816" cy="357190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DirectSound3d Buffer</a:t>
              </a:r>
            </a:p>
          </p:txBody>
        </p:sp>
        <p:cxnSp>
          <p:nvCxnSpPr>
            <p:cNvPr id="33" name="32 - Ευθεία γραμμή σύνδεσης"/>
            <p:cNvCxnSpPr>
              <a:stCxn id="32" idx="2"/>
            </p:cNvCxnSpPr>
            <p:nvPr/>
          </p:nvCxnSpPr>
          <p:spPr>
            <a:xfrm rot="16200000" flipH="1">
              <a:off x="-1184557" y="4173301"/>
              <a:ext cx="4500594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47 - Ορθογώνιο"/>
          <p:cNvSpPr/>
          <p:nvPr/>
        </p:nvSpPr>
        <p:spPr>
          <a:xfrm>
            <a:off x="5786446" y="3643314"/>
            <a:ext cx="14287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48 - Ορθογώνιο"/>
          <p:cNvSpPr/>
          <p:nvPr/>
        </p:nvSpPr>
        <p:spPr>
          <a:xfrm>
            <a:off x="8215338" y="4000504"/>
            <a:ext cx="14287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49 - Ορθογώνιο"/>
          <p:cNvSpPr/>
          <p:nvPr/>
        </p:nvSpPr>
        <p:spPr>
          <a:xfrm>
            <a:off x="3357554" y="4500570"/>
            <a:ext cx="142876" cy="785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50 - Ορθογώνιο"/>
          <p:cNvSpPr/>
          <p:nvPr/>
        </p:nvSpPr>
        <p:spPr>
          <a:xfrm>
            <a:off x="5786446" y="5572140"/>
            <a:ext cx="142876" cy="500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52" name="51 - Ομάδα"/>
          <p:cNvGrpSpPr/>
          <p:nvPr/>
        </p:nvGrpSpPr>
        <p:grpSpPr>
          <a:xfrm>
            <a:off x="928662" y="1785926"/>
            <a:ext cx="1071570" cy="276999"/>
            <a:chOff x="1571604" y="1928802"/>
            <a:chExt cx="1071570" cy="276999"/>
          </a:xfrm>
        </p:grpSpPr>
        <p:cxnSp>
          <p:nvCxnSpPr>
            <p:cNvPr id="53" name="52 - Ευθύγραμμο βέλος σύνδεσης"/>
            <p:cNvCxnSpPr/>
            <p:nvPr/>
          </p:nvCxnSpPr>
          <p:spPr>
            <a:xfrm>
              <a:off x="1571604" y="2143116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53 - TextBox"/>
            <p:cNvSpPr txBox="1"/>
            <p:nvPr/>
          </p:nvSpPr>
          <p:spPr>
            <a:xfrm>
              <a:off x="1643042" y="1928802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IsValid</a:t>
              </a:r>
              <a:r>
                <a:rPr lang="en-US" sz="1200" dirty="0" smtClean="0"/>
                <a:t>(file)</a:t>
              </a:r>
              <a:endParaRPr lang="el-GR" sz="1200" dirty="0"/>
            </a:p>
          </p:txBody>
        </p:sp>
      </p:grpSp>
      <p:grpSp>
        <p:nvGrpSpPr>
          <p:cNvPr id="55" name="54 - Ομάδα"/>
          <p:cNvGrpSpPr/>
          <p:nvPr/>
        </p:nvGrpSpPr>
        <p:grpSpPr>
          <a:xfrm>
            <a:off x="928662" y="2151869"/>
            <a:ext cx="2428892" cy="276999"/>
            <a:chOff x="1571604" y="1928802"/>
            <a:chExt cx="1071570" cy="276999"/>
          </a:xfrm>
        </p:grpSpPr>
        <p:cxnSp>
          <p:nvCxnSpPr>
            <p:cNvPr id="56" name="55 - Ευθύγραμμο βέλος σύνδεσης"/>
            <p:cNvCxnSpPr/>
            <p:nvPr/>
          </p:nvCxnSpPr>
          <p:spPr>
            <a:xfrm>
              <a:off x="1571604" y="2143116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56 - TextBox"/>
            <p:cNvSpPr txBox="1"/>
            <p:nvPr/>
          </p:nvSpPr>
          <p:spPr>
            <a:xfrm>
              <a:off x="1785918" y="1928802"/>
              <a:ext cx="513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DisableAllFx</a:t>
              </a:r>
              <a:r>
                <a:rPr lang="en-US" sz="1200" dirty="0" smtClean="0"/>
                <a:t>()</a:t>
              </a:r>
              <a:endParaRPr lang="el-GR" sz="1200" dirty="0"/>
            </a:p>
          </p:txBody>
        </p:sp>
      </p:grpSp>
      <p:grpSp>
        <p:nvGrpSpPr>
          <p:cNvPr id="58" name="57 - Ομάδα"/>
          <p:cNvGrpSpPr/>
          <p:nvPr/>
        </p:nvGrpSpPr>
        <p:grpSpPr>
          <a:xfrm>
            <a:off x="3500430" y="2285992"/>
            <a:ext cx="1143008" cy="276999"/>
            <a:chOff x="1428728" y="1928802"/>
            <a:chExt cx="1143008" cy="276999"/>
          </a:xfrm>
        </p:grpSpPr>
        <p:cxnSp>
          <p:nvCxnSpPr>
            <p:cNvPr id="59" name="58 - Ευθύγραμμο βέλος σύνδεσης"/>
            <p:cNvCxnSpPr/>
            <p:nvPr/>
          </p:nvCxnSpPr>
          <p:spPr>
            <a:xfrm>
              <a:off x="1428728" y="2143116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59 - TextBox"/>
            <p:cNvSpPr txBox="1"/>
            <p:nvPr/>
          </p:nvSpPr>
          <p:spPr>
            <a:xfrm>
              <a:off x="1785918" y="1928802"/>
              <a:ext cx="519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Stop</a:t>
              </a:r>
              <a:endParaRPr lang="el-GR" sz="1200" dirty="0"/>
            </a:p>
          </p:txBody>
        </p:sp>
      </p:grpSp>
      <p:cxnSp>
        <p:nvCxnSpPr>
          <p:cNvPr id="63" name="62 - Ευθύγραμμο βέλος σύνδεσης"/>
          <p:cNvCxnSpPr/>
          <p:nvPr/>
        </p:nvCxnSpPr>
        <p:spPr>
          <a:xfrm rot="10800000">
            <a:off x="928662" y="2716208"/>
            <a:ext cx="2428892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- Ευθύγραμμο βέλος σύνδεσης"/>
          <p:cNvCxnSpPr/>
          <p:nvPr/>
        </p:nvCxnSpPr>
        <p:spPr>
          <a:xfrm rot="10800000">
            <a:off x="928662" y="3071810"/>
            <a:ext cx="4857784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70 - Ομάδα"/>
          <p:cNvGrpSpPr/>
          <p:nvPr/>
        </p:nvGrpSpPr>
        <p:grpSpPr>
          <a:xfrm>
            <a:off x="928662" y="3071810"/>
            <a:ext cx="6072230" cy="276999"/>
            <a:chOff x="1428728" y="1928802"/>
            <a:chExt cx="1143008" cy="276999"/>
          </a:xfrm>
        </p:grpSpPr>
        <p:cxnSp>
          <p:nvCxnSpPr>
            <p:cNvPr id="72" name="71 - Ευθύγραμμο βέλος σύνδεσης"/>
            <p:cNvCxnSpPr/>
            <p:nvPr/>
          </p:nvCxnSpPr>
          <p:spPr>
            <a:xfrm>
              <a:off x="1428728" y="2143116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2 - TextBox"/>
            <p:cNvSpPr txBox="1"/>
            <p:nvPr/>
          </p:nvSpPr>
          <p:spPr>
            <a:xfrm>
              <a:off x="1764907" y="1928802"/>
              <a:ext cx="134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Create</a:t>
              </a:r>
              <a:endParaRPr lang="el-GR" sz="1200" dirty="0"/>
            </a:p>
          </p:txBody>
        </p:sp>
      </p:grpSp>
      <p:cxnSp>
        <p:nvCxnSpPr>
          <p:cNvPr id="74" name="73 - Ευθύγραμμο βέλος σύνδεσης"/>
          <p:cNvCxnSpPr/>
          <p:nvPr/>
        </p:nvCxnSpPr>
        <p:spPr>
          <a:xfrm rot="10800000">
            <a:off x="928662" y="3429000"/>
            <a:ext cx="6000792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75 - Ομάδα"/>
          <p:cNvGrpSpPr/>
          <p:nvPr/>
        </p:nvGrpSpPr>
        <p:grpSpPr>
          <a:xfrm>
            <a:off x="928662" y="3437753"/>
            <a:ext cx="4857784" cy="276999"/>
            <a:chOff x="1571604" y="1937555"/>
            <a:chExt cx="1071570" cy="276999"/>
          </a:xfrm>
        </p:grpSpPr>
        <p:cxnSp>
          <p:nvCxnSpPr>
            <p:cNvPr id="77" name="76 - Ευθύγραμμο βέλος σύνδεσης"/>
            <p:cNvCxnSpPr/>
            <p:nvPr/>
          </p:nvCxnSpPr>
          <p:spPr>
            <a:xfrm>
              <a:off x="1571604" y="2143116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77 - TextBox"/>
            <p:cNvSpPr txBox="1"/>
            <p:nvPr/>
          </p:nvSpPr>
          <p:spPr>
            <a:xfrm>
              <a:off x="1807980" y="1937555"/>
              <a:ext cx="567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Get3DBufferInterface</a:t>
              </a:r>
              <a:endParaRPr lang="el-GR" sz="1200" dirty="0"/>
            </a:p>
          </p:txBody>
        </p:sp>
      </p:grpSp>
      <p:cxnSp>
        <p:nvCxnSpPr>
          <p:cNvPr id="79" name="78 - Ευθύγραμμο βέλος σύνδεσης"/>
          <p:cNvCxnSpPr/>
          <p:nvPr/>
        </p:nvCxnSpPr>
        <p:spPr>
          <a:xfrm rot="10800000">
            <a:off x="928662" y="3786190"/>
            <a:ext cx="4857784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79 - Ομάδα"/>
          <p:cNvGrpSpPr/>
          <p:nvPr/>
        </p:nvGrpSpPr>
        <p:grpSpPr>
          <a:xfrm>
            <a:off x="857224" y="3786190"/>
            <a:ext cx="7358114" cy="276999"/>
            <a:chOff x="1428728" y="1928802"/>
            <a:chExt cx="1143008" cy="276999"/>
          </a:xfrm>
        </p:grpSpPr>
        <p:cxnSp>
          <p:nvCxnSpPr>
            <p:cNvPr id="81" name="80 - Ευθύγραμμο βέλος σύνδεσης"/>
            <p:cNvCxnSpPr/>
            <p:nvPr/>
          </p:nvCxnSpPr>
          <p:spPr>
            <a:xfrm>
              <a:off x="1428728" y="2143116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81 - TextBox"/>
            <p:cNvSpPr txBox="1"/>
            <p:nvPr/>
          </p:nvSpPr>
          <p:spPr>
            <a:xfrm>
              <a:off x="1764907" y="1928802"/>
              <a:ext cx="480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SetAllParameters</a:t>
              </a:r>
              <a:r>
                <a:rPr lang="en-US" sz="1200" dirty="0" smtClean="0"/>
                <a:t>(head relative)</a:t>
              </a:r>
              <a:endParaRPr lang="el-GR" sz="1200" dirty="0"/>
            </a:p>
          </p:txBody>
        </p:sp>
      </p:grpSp>
      <p:cxnSp>
        <p:nvCxnSpPr>
          <p:cNvPr id="83" name="82 - Ευθύγραμμο βέλος σύνδεσης"/>
          <p:cNvCxnSpPr/>
          <p:nvPr/>
        </p:nvCxnSpPr>
        <p:spPr>
          <a:xfrm rot="10800000">
            <a:off x="928662" y="4213230"/>
            <a:ext cx="7286676" cy="158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85 - Ομάδα"/>
          <p:cNvGrpSpPr/>
          <p:nvPr/>
        </p:nvGrpSpPr>
        <p:grpSpPr>
          <a:xfrm>
            <a:off x="928662" y="4286256"/>
            <a:ext cx="2428892" cy="276999"/>
            <a:chOff x="1428728" y="1928802"/>
            <a:chExt cx="1143008" cy="276999"/>
          </a:xfrm>
        </p:grpSpPr>
        <p:cxnSp>
          <p:nvCxnSpPr>
            <p:cNvPr id="87" name="86 - Ευθύγραμμο βέλος σύνδεσης"/>
            <p:cNvCxnSpPr/>
            <p:nvPr/>
          </p:nvCxnSpPr>
          <p:spPr>
            <a:xfrm>
              <a:off x="1428728" y="2143116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87 - TextBox"/>
            <p:cNvSpPr txBox="1"/>
            <p:nvPr/>
          </p:nvSpPr>
          <p:spPr>
            <a:xfrm>
              <a:off x="1785918" y="1928802"/>
              <a:ext cx="4105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Initialize()</a:t>
              </a:r>
              <a:endParaRPr lang="el-GR" sz="1200" dirty="0"/>
            </a:p>
          </p:txBody>
        </p:sp>
      </p:grpSp>
      <p:grpSp>
        <p:nvGrpSpPr>
          <p:cNvPr id="90" name="89 - Ομάδα"/>
          <p:cNvGrpSpPr/>
          <p:nvPr/>
        </p:nvGrpSpPr>
        <p:grpSpPr>
          <a:xfrm>
            <a:off x="928662" y="4572008"/>
            <a:ext cx="2428892" cy="276999"/>
            <a:chOff x="1428728" y="1928802"/>
            <a:chExt cx="1143008" cy="276999"/>
          </a:xfrm>
        </p:grpSpPr>
        <p:cxnSp>
          <p:nvCxnSpPr>
            <p:cNvPr id="91" name="90 - Ευθύγραμμο βέλος σύνδεσης"/>
            <p:cNvCxnSpPr/>
            <p:nvPr/>
          </p:nvCxnSpPr>
          <p:spPr>
            <a:xfrm>
              <a:off x="1428728" y="2143116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91 - TextBox"/>
            <p:cNvSpPr txBox="1"/>
            <p:nvPr/>
          </p:nvSpPr>
          <p:spPr>
            <a:xfrm>
              <a:off x="1785918" y="1928802"/>
              <a:ext cx="5606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SetFxEnable</a:t>
              </a:r>
              <a:r>
                <a:rPr lang="en-US" sz="1200" dirty="0" smtClean="0"/>
                <a:t>()</a:t>
              </a:r>
              <a:endParaRPr lang="el-GR" sz="1200" dirty="0"/>
            </a:p>
          </p:txBody>
        </p:sp>
      </p:grpSp>
      <p:grpSp>
        <p:nvGrpSpPr>
          <p:cNvPr id="94" name="93 - Ομάδα"/>
          <p:cNvGrpSpPr/>
          <p:nvPr/>
        </p:nvGrpSpPr>
        <p:grpSpPr>
          <a:xfrm>
            <a:off x="928662" y="4929198"/>
            <a:ext cx="2428892" cy="276999"/>
            <a:chOff x="1428728" y="1928802"/>
            <a:chExt cx="1143008" cy="276999"/>
          </a:xfrm>
        </p:grpSpPr>
        <p:cxnSp>
          <p:nvCxnSpPr>
            <p:cNvPr id="95" name="94 - Ευθύγραμμο βέλος σύνδεσης"/>
            <p:cNvCxnSpPr/>
            <p:nvPr/>
          </p:nvCxnSpPr>
          <p:spPr>
            <a:xfrm>
              <a:off x="1428728" y="2143116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95 - TextBox"/>
            <p:cNvSpPr txBox="1"/>
            <p:nvPr/>
          </p:nvSpPr>
          <p:spPr>
            <a:xfrm>
              <a:off x="1785918" y="1928802"/>
              <a:ext cx="510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ActivateFx</a:t>
              </a:r>
              <a:r>
                <a:rPr lang="en-US" sz="1200" dirty="0" smtClean="0"/>
                <a:t>()</a:t>
              </a:r>
              <a:endParaRPr lang="el-GR" sz="1200" dirty="0"/>
            </a:p>
          </p:txBody>
        </p:sp>
      </p:grpSp>
      <p:grpSp>
        <p:nvGrpSpPr>
          <p:cNvPr id="97" name="96 - Ομάδα"/>
          <p:cNvGrpSpPr/>
          <p:nvPr/>
        </p:nvGrpSpPr>
        <p:grpSpPr>
          <a:xfrm>
            <a:off x="928662" y="5357826"/>
            <a:ext cx="4857784" cy="276999"/>
            <a:chOff x="1428728" y="1928802"/>
            <a:chExt cx="1143008" cy="276999"/>
          </a:xfrm>
        </p:grpSpPr>
        <p:cxnSp>
          <p:nvCxnSpPr>
            <p:cNvPr id="98" name="97 - Ευθύγραμμο βέλος σύνδεσης"/>
            <p:cNvCxnSpPr/>
            <p:nvPr/>
          </p:nvCxnSpPr>
          <p:spPr>
            <a:xfrm>
              <a:off x="1428728" y="2143116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98 - TextBox"/>
            <p:cNvSpPr txBox="1"/>
            <p:nvPr/>
          </p:nvSpPr>
          <p:spPr>
            <a:xfrm>
              <a:off x="1785918" y="1928802"/>
              <a:ext cx="116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Play</a:t>
              </a:r>
              <a:endParaRPr lang="el-GR" sz="1200" dirty="0"/>
            </a:p>
          </p:txBody>
        </p:sp>
      </p:grpSp>
      <p:grpSp>
        <p:nvGrpSpPr>
          <p:cNvPr id="100" name="99 - Ομάδα"/>
          <p:cNvGrpSpPr/>
          <p:nvPr/>
        </p:nvGrpSpPr>
        <p:grpSpPr>
          <a:xfrm>
            <a:off x="928662" y="5643578"/>
            <a:ext cx="4857784" cy="276999"/>
            <a:chOff x="1428728" y="1928802"/>
            <a:chExt cx="1143008" cy="276999"/>
          </a:xfrm>
        </p:grpSpPr>
        <p:cxnSp>
          <p:nvCxnSpPr>
            <p:cNvPr id="101" name="100 - Ευθύγραμμο βέλος σύνδεσης"/>
            <p:cNvCxnSpPr/>
            <p:nvPr/>
          </p:nvCxnSpPr>
          <p:spPr>
            <a:xfrm>
              <a:off x="1428728" y="2143116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101 - TextBox"/>
            <p:cNvSpPr txBox="1"/>
            <p:nvPr/>
          </p:nvSpPr>
          <p:spPr>
            <a:xfrm>
              <a:off x="1785918" y="1928802"/>
              <a:ext cx="23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SetVolume</a:t>
              </a:r>
              <a:endParaRPr lang="el-GR" sz="1200" dirty="0"/>
            </a:p>
          </p:txBody>
        </p:sp>
      </p:grpSp>
      <p:cxnSp>
        <p:nvCxnSpPr>
          <p:cNvPr id="103" name="102 - Ευθύγραμμο βέλος σύνδεσης"/>
          <p:cNvCxnSpPr/>
          <p:nvPr/>
        </p:nvCxnSpPr>
        <p:spPr>
          <a:xfrm rot="10800000">
            <a:off x="928662" y="4572008"/>
            <a:ext cx="2428892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- Ευθύγραμμο βέλος σύνδεσης"/>
          <p:cNvCxnSpPr/>
          <p:nvPr/>
        </p:nvCxnSpPr>
        <p:spPr>
          <a:xfrm rot="10800000">
            <a:off x="928662" y="4857760"/>
            <a:ext cx="2428892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- Ευθύγραμμο βέλος σύνδεσης"/>
          <p:cNvCxnSpPr/>
          <p:nvPr/>
        </p:nvCxnSpPr>
        <p:spPr>
          <a:xfrm rot="10800000">
            <a:off x="928662" y="5214950"/>
            <a:ext cx="2428892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- Ευθύγραμμο βέλος σύνδεσης"/>
          <p:cNvCxnSpPr/>
          <p:nvPr/>
        </p:nvCxnSpPr>
        <p:spPr>
          <a:xfrm rot="10800000">
            <a:off x="928662" y="5643578"/>
            <a:ext cx="4857784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- Ευθύγραμμο βέλος σύνδεσης"/>
          <p:cNvCxnSpPr/>
          <p:nvPr/>
        </p:nvCxnSpPr>
        <p:spPr>
          <a:xfrm rot="10800000">
            <a:off x="928662" y="5929330"/>
            <a:ext cx="4857784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- Ευθύγραμμο βέλος σύνδεσης"/>
          <p:cNvCxnSpPr/>
          <p:nvPr/>
        </p:nvCxnSpPr>
        <p:spPr>
          <a:xfrm rot="10800000">
            <a:off x="928662" y="2143116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" grpId="0" animBg="1"/>
      <p:bldP spid="14" grpId="0" animBg="1"/>
      <p:bldP spid="18" grpId="0" animBg="1"/>
      <p:bldP spid="22" grpId="0" animBg="1"/>
      <p:bldP spid="26" grpId="0" animBg="1"/>
      <p:bldP spid="30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Θεωρητικό υπόβαθρο</a:t>
            </a:r>
            <a:endParaRPr lang="el-GR" dirty="0"/>
          </a:p>
        </p:txBody>
      </p:sp>
      <p:sp>
        <p:nvSpPr>
          <p:cNvPr id="3" name="2 - Θέση κειμένου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921273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DirectX</a:t>
            </a:r>
          </a:p>
          <a:p>
            <a:pPr lvl="1">
              <a:buFont typeface="Arial" pitchFamily="34" charset="0"/>
              <a:buChar char="•"/>
            </a:pPr>
            <a:r>
              <a:rPr lang="el-GR" dirty="0" smtClean="0"/>
              <a:t>Ιστορία</a:t>
            </a:r>
          </a:p>
          <a:p>
            <a:pPr lvl="1">
              <a:buFont typeface="Arial" pitchFamily="34" charset="0"/>
              <a:buChar char="•"/>
            </a:pPr>
            <a:r>
              <a:rPr lang="el-GR" dirty="0" smtClean="0"/>
              <a:t>Μέρη</a:t>
            </a:r>
            <a:endParaRPr lang="en-US" dirty="0" smtClean="0"/>
          </a:p>
          <a:p>
            <a:pPr lvl="2"/>
            <a:r>
              <a:rPr lang="el-GR" dirty="0" smtClean="0"/>
              <a:t>DirectDraw</a:t>
            </a:r>
            <a:endParaRPr lang="el-GR" sz="2600" dirty="0" smtClean="0"/>
          </a:p>
          <a:p>
            <a:pPr lvl="2"/>
            <a:r>
              <a:rPr lang="el-GR" u="sng" dirty="0" smtClean="0"/>
              <a:t>Direct3D</a:t>
            </a:r>
            <a:endParaRPr lang="el-GR" sz="2600" u="sng" dirty="0" smtClean="0"/>
          </a:p>
          <a:p>
            <a:pPr lvl="2"/>
            <a:r>
              <a:rPr lang="el-GR" dirty="0" smtClean="0"/>
              <a:t>DXGI</a:t>
            </a:r>
            <a:endParaRPr lang="el-GR" sz="2600" dirty="0" smtClean="0"/>
          </a:p>
          <a:p>
            <a:pPr lvl="2"/>
            <a:r>
              <a:rPr lang="el-GR" dirty="0" smtClean="0"/>
              <a:t>Direct2D</a:t>
            </a:r>
            <a:endParaRPr lang="el-GR" sz="2600" dirty="0" smtClean="0"/>
          </a:p>
          <a:p>
            <a:pPr lvl="2"/>
            <a:r>
              <a:rPr lang="el-GR" dirty="0" smtClean="0"/>
              <a:t>DirectWrite</a:t>
            </a:r>
            <a:endParaRPr lang="el-GR" sz="2600" dirty="0" smtClean="0"/>
          </a:p>
          <a:p>
            <a:pPr lvl="2"/>
            <a:r>
              <a:rPr lang="el-GR" dirty="0" smtClean="0"/>
              <a:t>DirectCompute</a:t>
            </a:r>
            <a:endParaRPr lang="el-GR" sz="2600" dirty="0" smtClean="0"/>
          </a:p>
          <a:p>
            <a:pPr lvl="2"/>
            <a:r>
              <a:rPr lang="el-GR" dirty="0" smtClean="0"/>
              <a:t>DirectInput</a:t>
            </a:r>
            <a:endParaRPr lang="el-GR" sz="2600" dirty="0" smtClean="0"/>
          </a:p>
          <a:p>
            <a:pPr lvl="2"/>
            <a:r>
              <a:rPr lang="el-GR" dirty="0" smtClean="0"/>
              <a:t>DirectPlay</a:t>
            </a:r>
            <a:endParaRPr lang="el-GR" sz="2600" dirty="0" smtClean="0"/>
          </a:p>
          <a:p>
            <a:pPr lvl="2"/>
            <a:r>
              <a:rPr lang="el-GR" u="sng" dirty="0" smtClean="0"/>
              <a:t>DirectSound</a:t>
            </a:r>
            <a:endParaRPr lang="el-GR" sz="2600" u="sng" dirty="0" smtClean="0"/>
          </a:p>
          <a:p>
            <a:pPr lvl="2"/>
            <a:r>
              <a:rPr lang="el-GR" u="sng" dirty="0" smtClean="0"/>
              <a:t>DirectSound3D</a:t>
            </a:r>
            <a:endParaRPr lang="el-GR" sz="2600" u="sng" dirty="0" smtClean="0"/>
          </a:p>
          <a:p>
            <a:pPr lvl="2"/>
            <a:r>
              <a:rPr lang="el-GR" u="sng" dirty="0" smtClean="0"/>
              <a:t>DirectMusic</a:t>
            </a:r>
            <a:endParaRPr lang="el-GR" sz="2600" u="sng" dirty="0" smtClean="0"/>
          </a:p>
          <a:p>
            <a:pPr lvl="2"/>
            <a:r>
              <a:rPr lang="el-GR" u="sng" dirty="0" smtClean="0"/>
              <a:t>DirectShow</a:t>
            </a:r>
            <a:endParaRPr lang="el-GR" sz="2600" u="sng" dirty="0" smtClean="0"/>
          </a:p>
          <a:p>
            <a:pPr lvl="2"/>
            <a:r>
              <a:rPr lang="el-GR" dirty="0" smtClean="0"/>
              <a:t>XACT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l-GR" dirty="0" smtClean="0"/>
          </a:p>
          <a:p>
            <a:pPr>
              <a:buFont typeface="Arial" pitchFamily="34" charset="0"/>
              <a:buChar char="•"/>
            </a:pPr>
            <a:endParaRPr lang="el-GR" dirty="0" smtClean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921273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Χρήση </a:t>
            </a:r>
            <a:r>
              <a:rPr lang="en-US" dirty="0" smtClean="0"/>
              <a:t>DirectX API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Sdk’s</a:t>
            </a:r>
            <a:endParaRPr lang="el-GR" dirty="0" smtClean="0"/>
          </a:p>
          <a:p>
            <a:pPr lvl="1">
              <a:buFont typeface="Arial" pitchFamily="34" charset="0"/>
              <a:buChar char="•"/>
            </a:pPr>
            <a:r>
              <a:rPr lang="el-GR" dirty="0" smtClean="0"/>
              <a:t>Πολυπλοκότητα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l-GR" dirty="0" smtClean="0"/>
              <a:t>Ενσωμάτωση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 </a:t>
            </a:r>
            <a:r>
              <a:rPr lang="el-GR" dirty="0" smtClean="0"/>
              <a:t>και </a:t>
            </a:r>
            <a:r>
              <a:rPr lang="en-US" dirty="0" smtClean="0"/>
              <a:t>Com objects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Interfaces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Instantiation</a:t>
            </a:r>
          </a:p>
          <a:p>
            <a:pPr lvl="1">
              <a:buFont typeface="Arial" pitchFamily="34" charset="0"/>
              <a:buChar char="•"/>
            </a:pPr>
            <a:r>
              <a:rPr lang="el-GR" dirty="0" smtClean="0"/>
              <a:t>Διαχείριση μνήμης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Κανάλι </a:t>
            </a:r>
            <a:r>
              <a:rPr lang="en-US" dirty="0" smtClean="0"/>
              <a:t>Alpha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Thread safe objects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Waves, Midi, Wavetables (</a:t>
            </a:r>
            <a:r>
              <a:rPr lang="en-US" dirty="0" err="1" smtClean="0"/>
              <a:t>dls</a:t>
            </a:r>
            <a:r>
              <a:rPr lang="en-US" dirty="0" smtClean="0"/>
              <a:t>)</a:t>
            </a:r>
            <a:endParaRPr lang="el-G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l-GR" dirty="0" smtClean="0"/>
              <a:t>Συμπεράσματα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Δυνατότητες </a:t>
            </a:r>
            <a:r>
              <a:rPr lang="en-US" dirty="0" smtClean="0"/>
              <a:t>DirectX</a:t>
            </a:r>
          </a:p>
          <a:p>
            <a:pPr>
              <a:buFont typeface="Arial" pitchFamily="34" charset="0"/>
              <a:buChar char="•"/>
            </a:pPr>
            <a:r>
              <a:rPr lang="el-GR" dirty="0" err="1" smtClean="0"/>
              <a:t>Μεταφερσιμότητα</a:t>
            </a: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Δυσκολία υλοποίησης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Έλλειψη τεκμηρίωσης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Ελλείπεις υποστήριξη </a:t>
            </a:r>
            <a:r>
              <a:rPr lang="en-US" dirty="0" smtClean="0"/>
              <a:t>format.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DirectX 10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XACT, XAudio2</a:t>
            </a:r>
            <a:endParaRPr lang="el-GR" dirty="0" smtClean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Τεχνολογίες και Εργαλεία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l-GR" dirty="0" smtClean="0"/>
              <a:t>Εργαλεία υλοποίησης</a:t>
            </a:r>
          </a:p>
          <a:p>
            <a:pPr>
              <a:buFont typeface="Wingdings" pitchFamily="2" charset="2"/>
              <a:buChar char="§"/>
            </a:pPr>
            <a:r>
              <a:rPr lang="el-GR" dirty="0" smtClean="0"/>
              <a:t>Περιβάλλον χρήσης</a:t>
            </a:r>
          </a:p>
          <a:p>
            <a:pPr>
              <a:buFont typeface="Wingdings" pitchFamily="2" charset="2"/>
              <a:buChar char="§"/>
            </a:pPr>
            <a:r>
              <a:rPr lang="el-GR" dirty="0" smtClean="0"/>
              <a:t>Προγραμματιστικές μέθοδοι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Templates, generics, reflection, </a:t>
            </a:r>
            <a:r>
              <a:rPr lang="el-GR" dirty="0" smtClean="0"/>
              <a:t>πολυμορφισμός</a:t>
            </a:r>
            <a:r>
              <a:rPr lang="en-US" dirty="0" smtClean="0"/>
              <a:t>, ATL, design patterns</a:t>
            </a:r>
            <a:endParaRPr lang="el-GR" dirty="0" smtClean="0"/>
          </a:p>
          <a:p>
            <a:pPr>
              <a:buFont typeface="Wingdings" pitchFamily="2" charset="2"/>
              <a:buChar char="§"/>
            </a:pPr>
            <a:r>
              <a:rPr lang="el-GR" dirty="0" smtClean="0"/>
              <a:t>Διαχείριση </a:t>
            </a:r>
            <a:r>
              <a:rPr lang="en-US" dirty="0" smtClean="0"/>
              <a:t>project</a:t>
            </a:r>
          </a:p>
          <a:p>
            <a:pPr>
              <a:buFont typeface="Wingdings" pitchFamily="2" charset="2"/>
              <a:buChar char="§"/>
            </a:pPr>
            <a:r>
              <a:rPr lang="el-GR" dirty="0" smtClean="0"/>
              <a:t>Τρίτα εργαλεία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l-GR" smtClean="0"/>
              <a:t>Το </a:t>
            </a:r>
            <a:r>
              <a:rPr lang="en-US" smtClean="0"/>
              <a:t>project </a:t>
            </a:r>
            <a:r>
              <a:rPr lang="el-GR" smtClean="0"/>
              <a:t>σε αριθμούς</a:t>
            </a:r>
          </a:p>
          <a:p>
            <a:pPr lvl="1">
              <a:buFont typeface="Wingdings" pitchFamily="2" charset="2"/>
              <a:buChar char="§"/>
            </a:pPr>
            <a:r>
              <a:rPr lang="el-GR" smtClean="0"/>
              <a:t>290 κλάσεις</a:t>
            </a:r>
            <a:r>
              <a:rPr lang="en-US" smtClean="0"/>
              <a:t>, 403 files</a:t>
            </a:r>
            <a:endParaRPr lang="el-GR" smtClean="0"/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Loc 22.490</a:t>
            </a:r>
          </a:p>
          <a:p>
            <a:pPr lvl="2">
              <a:buFont typeface="Wingdings" pitchFamily="2" charset="2"/>
              <a:buChar char="§"/>
            </a:pPr>
            <a:r>
              <a:rPr lang="en-US" smtClean="0"/>
              <a:t>C++ 12.655</a:t>
            </a:r>
          </a:p>
          <a:p>
            <a:pPr lvl="2">
              <a:buFont typeface="Wingdings" pitchFamily="2" charset="2"/>
              <a:buChar char="§"/>
            </a:pPr>
            <a:r>
              <a:rPr lang="en-US" smtClean="0"/>
              <a:t>C# 9.835</a:t>
            </a:r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l-GR" dirty="0" smtClean="0"/>
              <a:t>Αρχιτεκτονική σχεδίαση</a:t>
            </a:r>
            <a:endParaRPr lang="el-GR" dirty="0"/>
          </a:p>
        </p:txBody>
      </p:sp>
      <p:graphicFrame>
        <p:nvGraphicFramePr>
          <p:cNvPr id="5" name="4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500034" y="164305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- Επεξήγηση με γραμμή 1"/>
          <p:cNvSpPr/>
          <p:nvPr/>
        </p:nvSpPr>
        <p:spPr>
          <a:xfrm>
            <a:off x="7929586" y="3571876"/>
            <a:ext cx="928694" cy="642942"/>
          </a:xfrm>
          <a:prstGeom prst="borderCallout1">
            <a:avLst>
              <a:gd name="adj1" fmla="val -580"/>
              <a:gd name="adj2" fmla="val 52847"/>
              <a:gd name="adj3" fmla="val -40636"/>
              <a:gd name="adj4" fmla="val 16329"/>
            </a:avLst>
          </a:prstGeom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9" name="8 - Επεξήγηση με γραμμή 1"/>
          <p:cNvSpPr/>
          <p:nvPr/>
        </p:nvSpPr>
        <p:spPr>
          <a:xfrm>
            <a:off x="785786" y="3571876"/>
            <a:ext cx="928694" cy="642942"/>
          </a:xfrm>
          <a:prstGeom prst="borderCallout1">
            <a:avLst>
              <a:gd name="adj1" fmla="val -580"/>
              <a:gd name="adj2" fmla="val 52847"/>
              <a:gd name="adj3" fmla="val -40635"/>
              <a:gd name="adj4" fmla="val 23872"/>
            </a:avLst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l-GR" dirty="0"/>
          </a:p>
        </p:txBody>
      </p:sp>
      <p:sp>
        <p:nvSpPr>
          <p:cNvPr id="13" name="12 - Επεξήγηση με αριστερό-δεξιό βέλος"/>
          <p:cNvSpPr/>
          <p:nvPr/>
        </p:nvSpPr>
        <p:spPr>
          <a:xfrm>
            <a:off x="3059832" y="2132856"/>
            <a:ext cx="3214710" cy="1143008"/>
          </a:xfrm>
          <a:prstGeom prst="leftRightArrowCallout">
            <a:avLst>
              <a:gd name="adj1" fmla="val 30649"/>
              <a:gd name="adj2" fmla="val 25000"/>
              <a:gd name="adj3" fmla="val 16527"/>
              <a:gd name="adj4" fmla="val 71669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smtClean="0"/>
              <a:t>IPC </a:t>
            </a:r>
            <a:r>
              <a:rPr lang="el-GR" sz="1600" u="sng" dirty="0" smtClean="0"/>
              <a:t>με χρήση </a:t>
            </a:r>
            <a:r>
              <a:rPr lang="en-US" sz="1600" u="sng" dirty="0" smtClean="0"/>
              <a:t>Sockets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Communication Protocol</a:t>
            </a:r>
            <a:endParaRPr lang="el-GR" sz="1400" dirty="0"/>
          </a:p>
        </p:txBody>
      </p:sp>
      <p:grpSp>
        <p:nvGrpSpPr>
          <p:cNvPr id="17" name="16 - Ομάδα"/>
          <p:cNvGrpSpPr/>
          <p:nvPr/>
        </p:nvGrpSpPr>
        <p:grpSpPr>
          <a:xfrm>
            <a:off x="285720" y="4286256"/>
            <a:ext cx="8715436" cy="2357454"/>
            <a:chOff x="285720" y="4286256"/>
            <a:chExt cx="8715436" cy="2357454"/>
          </a:xfrm>
        </p:grpSpPr>
        <p:sp>
          <p:nvSpPr>
            <p:cNvPr id="15" name="2 - Θέση κειμένου"/>
            <p:cNvSpPr txBox="1">
              <a:spLocks/>
            </p:cNvSpPr>
            <p:nvPr/>
          </p:nvSpPr>
          <p:spPr>
            <a:xfrm>
              <a:off x="285720" y="4286256"/>
              <a:ext cx="4214842" cy="2349505"/>
            </a:xfrm>
            <a:prstGeom prst="rect">
              <a:avLst/>
            </a:prstGeom>
          </p:spPr>
          <p:txBody>
            <a:bodyPr vert="horz" anchor="t">
              <a:normAutofit/>
            </a:bodyPr>
            <a:lstStyle/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tabLst/>
                <a:defRPr/>
              </a:pPr>
              <a:r>
                <a:rPr kumimoji="0" lang="el-G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Πλεονεκτήματα</a:t>
              </a:r>
              <a:endParaRPr lang="el-GR" sz="2800" dirty="0" smtClean="0"/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l-G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Χειρισμός από απόσταση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tabLst/>
                <a:defRPr/>
              </a:pPr>
              <a:r>
                <a:rPr lang="el-GR" sz="2000" noProof="0" dirty="0" smtClean="0"/>
                <a:t>Εύκολη αλλαγή </a:t>
              </a:r>
              <a:r>
                <a:rPr lang="en-US" sz="2000" noProof="0" dirty="0" smtClean="0"/>
                <a:t>interface</a:t>
              </a:r>
              <a:endParaRPr lang="el-GR" sz="2000" noProof="0" dirty="0" smtClean="0"/>
            </a:p>
            <a:p>
              <a:pPr marL="448056" lvl="0" indent="-384048">
                <a:spcBef>
                  <a:spcPct val="200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</a:pPr>
              <a:r>
                <a:rPr lang="en-US" sz="2000" dirty="0" smtClean="0"/>
                <a:t>Full-duplex communication</a:t>
              </a:r>
              <a:endParaRPr lang="el-GR" sz="2000" dirty="0" smtClean="0"/>
            </a:p>
            <a:p>
              <a:pPr marL="448056" lvl="0" indent="-384048">
                <a:spcBef>
                  <a:spcPct val="200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</a:pPr>
              <a:r>
                <a:rPr lang="el-GR" sz="2000" noProof="0" dirty="0" smtClean="0"/>
                <a:t>Πολλοί </a:t>
              </a:r>
              <a:r>
                <a:rPr lang="en-US" sz="2000" noProof="0" dirty="0" smtClean="0"/>
                <a:t>clients</a:t>
              </a: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tabLst/>
                <a:defRPr/>
              </a:pPr>
              <a:endPara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2 - Θέση κειμένου"/>
            <p:cNvSpPr txBox="1">
              <a:spLocks/>
            </p:cNvSpPr>
            <p:nvPr/>
          </p:nvSpPr>
          <p:spPr>
            <a:xfrm>
              <a:off x="4786314" y="4294205"/>
              <a:ext cx="4214842" cy="2349505"/>
            </a:xfrm>
            <a:prstGeom prst="rect">
              <a:avLst/>
            </a:prstGeom>
          </p:spPr>
          <p:txBody>
            <a:bodyPr vert="horz" anchor="t">
              <a:normAutofit/>
            </a:bodyPr>
            <a:lstStyle/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tabLst/>
                <a:defRPr/>
              </a:pPr>
              <a:r>
                <a:rPr lang="el-GR" sz="2800" dirty="0" smtClean="0"/>
                <a:t>Μειονεκτήματα</a:t>
              </a:r>
              <a:endPara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448056" lvl="0" indent="-384048">
                <a:spcBef>
                  <a:spcPct val="200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</a:pPr>
              <a:r>
                <a:rPr lang="en-US" sz="2000" dirty="0" smtClean="0"/>
                <a:t>Connection oriented </a:t>
              </a:r>
              <a:r>
                <a:rPr lang="en-US" dirty="0" smtClean="0"/>
                <a:t>(limited)</a:t>
              </a:r>
              <a:endParaRPr lang="en-US" sz="2000" dirty="0" smtClean="0"/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tabLst/>
                <a:defRPr/>
              </a:pPr>
              <a:r>
                <a:rPr lang="el-GR" sz="2000" dirty="0" smtClean="0"/>
                <a:t>Εύκολο </a:t>
              </a:r>
              <a:r>
                <a:rPr lang="en-US" sz="2000" dirty="0" smtClean="0"/>
                <a:t>sniffing, spoofing</a:t>
              </a: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tabLst/>
                <a:defRPr/>
              </a:pPr>
              <a:endPara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17 - Ορθογώνιο"/>
          <p:cNvSpPr/>
          <p:nvPr/>
        </p:nvSpPr>
        <p:spPr>
          <a:xfrm>
            <a:off x="785786" y="1857364"/>
            <a:ext cx="1928826" cy="285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/>
              <a:t>Αναπαραγωγή</a:t>
            </a:r>
            <a:endParaRPr lang="el-GR" sz="1400" dirty="0"/>
          </a:p>
        </p:txBody>
      </p:sp>
      <p:sp>
        <p:nvSpPr>
          <p:cNvPr id="19" name="18 - Ορθογώνιο"/>
          <p:cNvSpPr/>
          <p:nvPr/>
        </p:nvSpPr>
        <p:spPr>
          <a:xfrm>
            <a:off x="6500826" y="1857364"/>
            <a:ext cx="1928826" cy="285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/>
              <a:t>Περιβάλλον χρήστη</a:t>
            </a:r>
            <a:endParaRPr lang="el-GR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3F8DFD-CF91-46AC-B08A-92C8740B7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2CBCEC-E8A6-43BE-B6B3-02C49A8D3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3F8DFD-CF91-46AC-B08A-92C8740B7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2CBCEC-E8A6-43BE-B6B3-02C49A8D3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5" grpId="1" uiExpand="1">
        <p:bldSub>
          <a:bldDgm bld="one"/>
        </p:bldSub>
      </p:bldGraphic>
      <p:bldP spid="7" grpId="0" animBg="1"/>
      <p:bldP spid="9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l-GR" dirty="0" smtClean="0"/>
              <a:t>Ενέργειες αναπαραγωγής</a:t>
            </a:r>
            <a:endParaRPr lang="el-GR" dirty="0"/>
          </a:p>
        </p:txBody>
      </p:sp>
      <p:graphicFrame>
        <p:nvGraphicFramePr>
          <p:cNvPr id="5" name="4 - Διάγραμμα"/>
          <p:cNvGraphicFramePr/>
          <p:nvPr/>
        </p:nvGraphicFramePr>
        <p:xfrm>
          <a:off x="285720" y="1500174"/>
          <a:ext cx="8572560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EC47DD-15B9-4CE6-A389-ABDD6145D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1FDDAA-E43A-44F0-A39A-7CABBAD10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6F01D-62D9-4F88-B7EE-20B411E65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F8EABF-49AE-492D-A8FC-BAEA667A4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1A863D-D69A-4962-861E-1C8B72F5F4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697485-F752-4520-903F-BF594B7F62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56A333-AD1D-4B18-8436-EFF0562F1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05A5FC-203E-4250-B3F7-7A5E1044F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Δομή </a:t>
            </a:r>
            <a:r>
              <a:rPr lang="en-US" dirty="0" smtClean="0"/>
              <a:t>UltraPlayer</a:t>
            </a:r>
            <a:endParaRPr lang="el-GR" dirty="0"/>
          </a:p>
        </p:txBody>
      </p:sp>
      <p:sp>
        <p:nvSpPr>
          <p:cNvPr id="13" name="12 - Κυκλικό βέλος"/>
          <p:cNvSpPr/>
          <p:nvPr/>
        </p:nvSpPr>
        <p:spPr>
          <a:xfrm>
            <a:off x="214282" y="2357430"/>
            <a:ext cx="1643074" cy="1643074"/>
          </a:xfrm>
          <a:prstGeom prst="circularArrow">
            <a:avLst>
              <a:gd name="adj1" fmla="val 6663"/>
              <a:gd name="adj2" fmla="val 1142319"/>
              <a:gd name="adj3" fmla="val 20521480"/>
              <a:gd name="adj4" fmla="val 1455397"/>
              <a:gd name="adj5" fmla="val 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Κύριο</a:t>
            </a:r>
          </a:p>
          <a:p>
            <a:pPr algn="ctr"/>
            <a:r>
              <a:rPr lang="el-GR" dirty="0" smtClean="0">
                <a:solidFill>
                  <a:schemeClr val="tx1"/>
                </a:solidFill>
              </a:rPr>
              <a:t>νήμα</a:t>
            </a:r>
          </a:p>
        </p:txBody>
      </p:sp>
      <p:sp>
        <p:nvSpPr>
          <p:cNvPr id="14" name="13 - Κυκλικό βέλος"/>
          <p:cNvSpPr/>
          <p:nvPr/>
        </p:nvSpPr>
        <p:spPr>
          <a:xfrm>
            <a:off x="214282" y="4714884"/>
            <a:ext cx="1500198" cy="1500198"/>
          </a:xfrm>
          <a:prstGeom prst="circularArrow">
            <a:avLst>
              <a:gd name="adj1" fmla="val 6663"/>
              <a:gd name="adj2" fmla="val 1142319"/>
              <a:gd name="adj3" fmla="val 20521480"/>
              <a:gd name="adj4" fmla="val 1455397"/>
              <a:gd name="adj5" fmla="val 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Tcp</a:t>
            </a:r>
            <a:r>
              <a:rPr lang="en-US" dirty="0" smtClean="0">
                <a:solidFill>
                  <a:schemeClr val="tx1"/>
                </a:solidFill>
              </a:rPr>
              <a:t> Server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5" name="24 - Αριστερό-δεξιό βέλος"/>
          <p:cNvSpPr/>
          <p:nvPr/>
        </p:nvSpPr>
        <p:spPr>
          <a:xfrm rot="5400000">
            <a:off x="662430" y="4195298"/>
            <a:ext cx="675341" cy="285753"/>
          </a:xfrm>
          <a:prstGeom prst="leftRightArrow">
            <a:avLst>
              <a:gd name="adj1" fmla="val 45000"/>
              <a:gd name="adj2" fmla="val 49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30" name="29 - Ομάδα"/>
          <p:cNvGrpSpPr/>
          <p:nvPr/>
        </p:nvGrpSpPr>
        <p:grpSpPr>
          <a:xfrm>
            <a:off x="2143108" y="4786322"/>
            <a:ext cx="1928826" cy="1285884"/>
            <a:chOff x="1714525" y="1305788"/>
            <a:chExt cx="6800879" cy="1227617"/>
          </a:xfrm>
        </p:grpSpPr>
        <p:sp>
          <p:nvSpPr>
            <p:cNvPr id="31" name="30 - Στρογγύλεμα της γωνίας της ίδιας πλευράς του ορθογωνίου"/>
            <p:cNvSpPr/>
            <p:nvPr/>
          </p:nvSpPr>
          <p:spPr>
            <a:xfrm rot="5400000">
              <a:off x="4501156" y="-1480843"/>
              <a:ext cx="1227617" cy="6800879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Στρογγύλεμα της γωνίας της ίδιας πλευράς του ορθογωνίου 4"/>
            <p:cNvSpPr/>
            <p:nvPr/>
          </p:nvSpPr>
          <p:spPr>
            <a:xfrm>
              <a:off x="1714526" y="1365714"/>
              <a:ext cx="6740952" cy="1107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l-GR" dirty="0" smtClean="0"/>
                <a:t>Διαχείριση μηνυμάτων</a:t>
              </a:r>
              <a:endParaRPr lang="el-GR" dirty="0"/>
            </a:p>
          </p:txBody>
        </p:sp>
      </p:grpSp>
      <p:grpSp>
        <p:nvGrpSpPr>
          <p:cNvPr id="33" name="32 - Ομάδα"/>
          <p:cNvGrpSpPr/>
          <p:nvPr/>
        </p:nvGrpSpPr>
        <p:grpSpPr>
          <a:xfrm>
            <a:off x="2143108" y="2571744"/>
            <a:ext cx="1928826" cy="1285884"/>
            <a:chOff x="1714525" y="1305788"/>
            <a:chExt cx="6800879" cy="1227617"/>
          </a:xfrm>
        </p:grpSpPr>
        <p:sp>
          <p:nvSpPr>
            <p:cNvPr id="34" name="33 - Στρογγύλεμα της γωνίας της ίδιας πλευράς του ορθογωνίου"/>
            <p:cNvSpPr/>
            <p:nvPr/>
          </p:nvSpPr>
          <p:spPr>
            <a:xfrm rot="5400000">
              <a:off x="4501156" y="-1480843"/>
              <a:ext cx="1227617" cy="6800879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Στρογγύλεμα της γωνίας της ίδιας πλευράς του ορθογωνίου 4"/>
            <p:cNvSpPr/>
            <p:nvPr/>
          </p:nvSpPr>
          <p:spPr>
            <a:xfrm>
              <a:off x="1714526" y="1365714"/>
              <a:ext cx="6740952" cy="1107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dirty="0" smtClean="0"/>
                <a:t>Playback</a:t>
              </a:r>
            </a:p>
            <a:p>
              <a:pPr>
                <a:buFont typeface="Wingdings" pitchFamily="2" charset="2"/>
                <a:buChar char="§"/>
              </a:pPr>
              <a:r>
                <a:rPr lang="el-GR" dirty="0" smtClean="0"/>
                <a:t>Παράθυρο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dirty="0" smtClean="0"/>
                <a:t>Events</a:t>
              </a:r>
              <a:endParaRPr lang="el-GR" dirty="0"/>
            </a:p>
          </p:txBody>
        </p:sp>
      </p:grpSp>
      <p:sp>
        <p:nvSpPr>
          <p:cNvPr id="36" name="35 - TextBox"/>
          <p:cNvSpPr txBox="1"/>
          <p:nvPr/>
        </p:nvSpPr>
        <p:spPr>
          <a:xfrm>
            <a:off x="601661" y="1785926"/>
            <a:ext cx="30828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600" dirty="0" smtClean="0"/>
              <a:t>Μοντέλο νημάτων</a:t>
            </a:r>
            <a:endParaRPr lang="el-GR" sz="2600" dirty="0"/>
          </a:p>
        </p:txBody>
      </p:sp>
      <p:grpSp>
        <p:nvGrpSpPr>
          <p:cNvPr id="42" name="41 - Ομάδα"/>
          <p:cNvGrpSpPr/>
          <p:nvPr/>
        </p:nvGrpSpPr>
        <p:grpSpPr>
          <a:xfrm>
            <a:off x="6357950" y="2643182"/>
            <a:ext cx="1153604" cy="608803"/>
            <a:chOff x="492" y="893076"/>
            <a:chExt cx="1153604" cy="576802"/>
          </a:xfrm>
          <a:effectLst/>
        </p:grpSpPr>
        <p:sp>
          <p:nvSpPr>
            <p:cNvPr id="43" name="42 - Στρογγυλεμένο ορθογώνιο"/>
            <p:cNvSpPr/>
            <p:nvPr/>
          </p:nvSpPr>
          <p:spPr>
            <a:xfrm>
              <a:off x="492" y="893076"/>
              <a:ext cx="1153604" cy="57680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44" name="Στρογγυλεμένο ορθογώνιο 4"/>
            <p:cNvSpPr/>
            <p:nvPr/>
          </p:nvSpPr>
          <p:spPr>
            <a:xfrm>
              <a:off x="17386" y="909970"/>
              <a:ext cx="1119816" cy="5430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Messages</a:t>
              </a:r>
              <a:endParaRPr lang="el-GR" sz="1000" kern="1200" dirty="0"/>
            </a:p>
          </p:txBody>
        </p:sp>
      </p:grpSp>
      <p:grpSp>
        <p:nvGrpSpPr>
          <p:cNvPr id="45" name="44 - Ομάδα"/>
          <p:cNvGrpSpPr/>
          <p:nvPr/>
        </p:nvGrpSpPr>
        <p:grpSpPr>
          <a:xfrm>
            <a:off x="5000628" y="3857628"/>
            <a:ext cx="1153604" cy="608803"/>
            <a:chOff x="492" y="893076"/>
            <a:chExt cx="1153604" cy="576802"/>
          </a:xfrm>
          <a:effectLst/>
        </p:grpSpPr>
        <p:sp>
          <p:nvSpPr>
            <p:cNvPr id="46" name="45 - Στρογγυλεμένο ορθογώνιο"/>
            <p:cNvSpPr/>
            <p:nvPr/>
          </p:nvSpPr>
          <p:spPr>
            <a:xfrm>
              <a:off x="492" y="893076"/>
              <a:ext cx="1153604" cy="57680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47" name="Στρογγυλεμένο ορθογώνιο 4"/>
            <p:cNvSpPr/>
            <p:nvPr/>
          </p:nvSpPr>
          <p:spPr>
            <a:xfrm>
              <a:off x="17386" y="909970"/>
              <a:ext cx="1119816" cy="5430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Communication</a:t>
              </a:r>
            </a:p>
          </p:txBody>
        </p:sp>
      </p:grpSp>
      <p:grpSp>
        <p:nvGrpSpPr>
          <p:cNvPr id="48" name="47 - Ομάδα"/>
          <p:cNvGrpSpPr/>
          <p:nvPr/>
        </p:nvGrpSpPr>
        <p:grpSpPr>
          <a:xfrm>
            <a:off x="6357950" y="3857628"/>
            <a:ext cx="1153604" cy="608803"/>
            <a:chOff x="492" y="893076"/>
            <a:chExt cx="1153604" cy="576802"/>
          </a:xfrm>
          <a:effectLst/>
        </p:grpSpPr>
        <p:sp>
          <p:nvSpPr>
            <p:cNvPr id="49" name="48 - Στρογγυλεμένο ορθογώνιο"/>
            <p:cNvSpPr/>
            <p:nvPr/>
          </p:nvSpPr>
          <p:spPr>
            <a:xfrm>
              <a:off x="492" y="893076"/>
              <a:ext cx="1153604" cy="57680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50" name="Στρογγυλεμένο ορθογώνιο 4"/>
            <p:cNvSpPr/>
            <p:nvPr/>
          </p:nvSpPr>
          <p:spPr>
            <a:xfrm>
              <a:off x="17386" y="909970"/>
              <a:ext cx="1119816" cy="5430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Exceptions</a:t>
              </a:r>
            </a:p>
          </p:txBody>
        </p:sp>
      </p:grpSp>
      <p:grpSp>
        <p:nvGrpSpPr>
          <p:cNvPr id="51" name="50 - Ομάδα"/>
          <p:cNvGrpSpPr/>
          <p:nvPr/>
        </p:nvGrpSpPr>
        <p:grpSpPr>
          <a:xfrm>
            <a:off x="7715272" y="3857628"/>
            <a:ext cx="1153604" cy="608803"/>
            <a:chOff x="492" y="893076"/>
            <a:chExt cx="1153604" cy="576802"/>
          </a:xfrm>
          <a:effectLst/>
        </p:grpSpPr>
        <p:sp>
          <p:nvSpPr>
            <p:cNvPr id="52" name="51 - Στρογγυλεμένο ορθογώνιο"/>
            <p:cNvSpPr/>
            <p:nvPr/>
          </p:nvSpPr>
          <p:spPr>
            <a:xfrm>
              <a:off x="492" y="893076"/>
              <a:ext cx="1153604" cy="57680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53" name="Στρογγυλεμένο ορθογώνιο 4"/>
            <p:cNvSpPr/>
            <p:nvPr/>
          </p:nvSpPr>
          <p:spPr>
            <a:xfrm>
              <a:off x="17386" y="909970"/>
              <a:ext cx="1119816" cy="5430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Playback</a:t>
              </a:r>
            </a:p>
          </p:txBody>
        </p:sp>
      </p:grpSp>
      <p:grpSp>
        <p:nvGrpSpPr>
          <p:cNvPr id="54" name="53 - Ομάδα"/>
          <p:cNvGrpSpPr/>
          <p:nvPr/>
        </p:nvGrpSpPr>
        <p:grpSpPr>
          <a:xfrm>
            <a:off x="7715272" y="2643182"/>
            <a:ext cx="1153604" cy="608803"/>
            <a:chOff x="492" y="893076"/>
            <a:chExt cx="1153604" cy="576802"/>
          </a:xfrm>
          <a:effectLst/>
        </p:grpSpPr>
        <p:sp>
          <p:nvSpPr>
            <p:cNvPr id="55" name="54 - Στρογγυλεμένο ορθογώνιο"/>
            <p:cNvSpPr/>
            <p:nvPr/>
          </p:nvSpPr>
          <p:spPr>
            <a:xfrm>
              <a:off x="492" y="893076"/>
              <a:ext cx="1153604" cy="57680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56" name="Στρογγυλεμένο ορθογώνιο 4"/>
            <p:cNvSpPr/>
            <p:nvPr/>
          </p:nvSpPr>
          <p:spPr>
            <a:xfrm>
              <a:off x="17386" y="909970"/>
              <a:ext cx="1119816" cy="5430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err="1" smtClean="0"/>
                <a:t>Addon</a:t>
              </a:r>
              <a:endParaRPr lang="en-US" sz="1000" kern="1200" dirty="0" smtClean="0"/>
            </a:p>
          </p:txBody>
        </p:sp>
      </p:grpSp>
      <p:grpSp>
        <p:nvGrpSpPr>
          <p:cNvPr id="57" name="56 - Ομάδα"/>
          <p:cNvGrpSpPr/>
          <p:nvPr/>
        </p:nvGrpSpPr>
        <p:grpSpPr>
          <a:xfrm>
            <a:off x="7715272" y="5286388"/>
            <a:ext cx="1153604" cy="608803"/>
            <a:chOff x="492" y="893076"/>
            <a:chExt cx="1153604" cy="576802"/>
          </a:xfrm>
          <a:effectLst/>
        </p:grpSpPr>
        <p:sp>
          <p:nvSpPr>
            <p:cNvPr id="58" name="57 - Στρογγυλεμένο ορθογώνιο"/>
            <p:cNvSpPr/>
            <p:nvPr/>
          </p:nvSpPr>
          <p:spPr>
            <a:xfrm>
              <a:off x="492" y="893076"/>
              <a:ext cx="1153604" cy="57680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59" name="Στρογγυλεμένο ορθογώνιο 4"/>
            <p:cNvSpPr/>
            <p:nvPr/>
          </p:nvSpPr>
          <p:spPr>
            <a:xfrm>
              <a:off x="17386" y="909970"/>
              <a:ext cx="1119816" cy="5430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Environment</a:t>
              </a:r>
            </a:p>
          </p:txBody>
        </p:sp>
      </p:grpSp>
      <p:grpSp>
        <p:nvGrpSpPr>
          <p:cNvPr id="60" name="59 - Ομάδα"/>
          <p:cNvGrpSpPr/>
          <p:nvPr/>
        </p:nvGrpSpPr>
        <p:grpSpPr>
          <a:xfrm>
            <a:off x="5000628" y="5286388"/>
            <a:ext cx="1153604" cy="608803"/>
            <a:chOff x="492" y="893076"/>
            <a:chExt cx="1153604" cy="576802"/>
          </a:xfrm>
          <a:effectLst/>
        </p:grpSpPr>
        <p:sp>
          <p:nvSpPr>
            <p:cNvPr id="61" name="60 - Στρογγυλεμένο ορθογώνιο"/>
            <p:cNvSpPr/>
            <p:nvPr/>
          </p:nvSpPr>
          <p:spPr>
            <a:xfrm>
              <a:off x="492" y="893076"/>
              <a:ext cx="1153604" cy="57680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62" name="Στρογγυλεμένο ορθογώνιο 4"/>
            <p:cNvSpPr/>
            <p:nvPr/>
          </p:nvSpPr>
          <p:spPr>
            <a:xfrm>
              <a:off x="17386" y="909970"/>
              <a:ext cx="1119816" cy="5430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Resources</a:t>
              </a:r>
            </a:p>
          </p:txBody>
        </p:sp>
      </p:grpSp>
      <p:grpSp>
        <p:nvGrpSpPr>
          <p:cNvPr id="63" name="62 - Ομάδα"/>
          <p:cNvGrpSpPr/>
          <p:nvPr/>
        </p:nvGrpSpPr>
        <p:grpSpPr>
          <a:xfrm>
            <a:off x="6357950" y="5286388"/>
            <a:ext cx="1153604" cy="608803"/>
            <a:chOff x="492" y="893076"/>
            <a:chExt cx="1153604" cy="576802"/>
          </a:xfrm>
          <a:effectLst/>
        </p:grpSpPr>
        <p:sp>
          <p:nvSpPr>
            <p:cNvPr id="64" name="63 - Στρογγυλεμένο ορθογώνιο"/>
            <p:cNvSpPr/>
            <p:nvPr/>
          </p:nvSpPr>
          <p:spPr>
            <a:xfrm>
              <a:off x="492" y="893076"/>
              <a:ext cx="1153604" cy="57680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65" name="Στρογγυλεμένο ορθογώνιο 4"/>
            <p:cNvSpPr/>
            <p:nvPr/>
          </p:nvSpPr>
          <p:spPr>
            <a:xfrm>
              <a:off x="17386" y="909970"/>
              <a:ext cx="1119816" cy="5430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Utilities</a:t>
              </a:r>
            </a:p>
          </p:txBody>
        </p:sp>
      </p:grpSp>
      <p:cxnSp>
        <p:nvCxnSpPr>
          <p:cNvPr id="67" name="66 - Ευθύγραμμο βέλος σύνδεσης"/>
          <p:cNvCxnSpPr/>
          <p:nvPr/>
        </p:nvCxnSpPr>
        <p:spPr>
          <a:xfrm rot="5400000">
            <a:off x="6623015" y="3545890"/>
            <a:ext cx="623475" cy="1588"/>
          </a:xfrm>
          <a:prstGeom prst="straightConnector1">
            <a:avLst/>
          </a:prstGeom>
          <a:ln>
            <a:round/>
            <a:headEnd type="none"/>
            <a:tailEnd type="none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71" name="70 - Ευθύγραμμο βέλος σύνδεσης"/>
          <p:cNvCxnSpPr/>
          <p:nvPr/>
        </p:nvCxnSpPr>
        <p:spPr>
          <a:xfrm rot="5400000">
            <a:off x="5935438" y="2876145"/>
            <a:ext cx="641306" cy="1357322"/>
          </a:xfrm>
          <a:prstGeom prst="straightConnector1">
            <a:avLst/>
          </a:prstGeom>
          <a:ln>
            <a:round/>
            <a:headEnd type="none"/>
            <a:tailEnd type="none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73" name="72 - Ευθύγραμμο βέλος σύνδεσης"/>
          <p:cNvCxnSpPr/>
          <p:nvPr/>
        </p:nvCxnSpPr>
        <p:spPr>
          <a:xfrm rot="16200000" flipH="1">
            <a:off x="7301676" y="2867229"/>
            <a:ext cx="623475" cy="1357322"/>
          </a:xfrm>
          <a:prstGeom prst="straightConnector1">
            <a:avLst/>
          </a:prstGeom>
          <a:ln>
            <a:round/>
            <a:headEnd type="none"/>
            <a:tailEnd type="none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77" name="76 - Ευθύγραμμο βέλος σύνδεσης"/>
          <p:cNvCxnSpPr/>
          <p:nvPr/>
        </p:nvCxnSpPr>
        <p:spPr>
          <a:xfrm rot="5400000" flipH="1" flipV="1">
            <a:off x="7971421" y="3554806"/>
            <a:ext cx="641306" cy="1588"/>
          </a:xfrm>
          <a:prstGeom prst="straightConnector1">
            <a:avLst/>
          </a:prstGeom>
          <a:ln>
            <a:round/>
            <a:headEnd type="none"/>
            <a:tailEnd type="none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79" name="78 - Ευθύγραμμο βέλος σύνδεσης"/>
          <p:cNvCxnSpPr/>
          <p:nvPr/>
        </p:nvCxnSpPr>
        <p:spPr>
          <a:xfrm rot="5400000">
            <a:off x="7882096" y="4876409"/>
            <a:ext cx="819957" cy="1588"/>
          </a:xfrm>
          <a:prstGeom prst="straightConnector1">
            <a:avLst/>
          </a:prstGeom>
          <a:ln>
            <a:round/>
            <a:headEnd type="none"/>
            <a:tailEnd type="none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83" name="82 - Ευθύγραμμο βέλος σύνδεσης"/>
          <p:cNvCxnSpPr/>
          <p:nvPr/>
        </p:nvCxnSpPr>
        <p:spPr>
          <a:xfrm rot="5400000">
            <a:off x="7185603" y="4197748"/>
            <a:ext cx="855620" cy="1357322"/>
          </a:xfrm>
          <a:prstGeom prst="straightConnector1">
            <a:avLst/>
          </a:prstGeom>
          <a:ln>
            <a:round/>
            <a:headEnd type="none"/>
            <a:tailEnd type="none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85" name="84 - Ευθύγραμμο βέλος σύνδεσης"/>
          <p:cNvCxnSpPr/>
          <p:nvPr/>
        </p:nvCxnSpPr>
        <p:spPr>
          <a:xfrm rot="16200000" flipH="1">
            <a:off x="5837197" y="4188832"/>
            <a:ext cx="837789" cy="1357322"/>
          </a:xfrm>
          <a:prstGeom prst="straightConnector1">
            <a:avLst/>
          </a:prstGeom>
          <a:ln>
            <a:round/>
            <a:headEnd type="none"/>
            <a:tailEnd type="none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87" name="86 - Ευθύγραμμο βέλος σύνδεσης"/>
          <p:cNvCxnSpPr/>
          <p:nvPr/>
        </p:nvCxnSpPr>
        <p:spPr>
          <a:xfrm rot="5400000">
            <a:off x="5167452" y="4876409"/>
            <a:ext cx="819957" cy="1588"/>
          </a:xfrm>
          <a:prstGeom prst="straightConnector1">
            <a:avLst/>
          </a:prstGeom>
          <a:ln>
            <a:round/>
            <a:headEnd type="none"/>
            <a:tailEnd type="none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sp>
        <p:nvSpPr>
          <p:cNvPr id="90" name="89 - TextBox"/>
          <p:cNvSpPr txBox="1"/>
          <p:nvPr/>
        </p:nvSpPr>
        <p:spPr>
          <a:xfrm>
            <a:off x="6091813" y="1785926"/>
            <a:ext cx="18181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600" dirty="0" smtClean="0"/>
              <a:t>Οντότητες</a:t>
            </a:r>
            <a:endParaRPr lang="el-GR" sz="2600" dirty="0"/>
          </a:p>
        </p:txBody>
      </p:sp>
      <p:cxnSp>
        <p:nvCxnSpPr>
          <p:cNvPr id="96" name="95 - Ευθύγραμμο βέλος σύνδεσης"/>
          <p:cNvCxnSpPr/>
          <p:nvPr/>
        </p:nvCxnSpPr>
        <p:spPr>
          <a:xfrm rot="10800000">
            <a:off x="7494660" y="4162030"/>
            <a:ext cx="220612" cy="1"/>
          </a:xfrm>
          <a:prstGeom prst="straightConnector1">
            <a:avLst/>
          </a:prstGeom>
          <a:ln>
            <a:round/>
            <a:headEnd type="none"/>
            <a:tailEnd type="none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99" name="98 - Ευθύγραμμο βέλος σύνδεσης"/>
          <p:cNvCxnSpPr/>
          <p:nvPr/>
        </p:nvCxnSpPr>
        <p:spPr>
          <a:xfrm>
            <a:off x="6137338" y="4162029"/>
            <a:ext cx="237506" cy="1588"/>
          </a:xfrm>
          <a:prstGeom prst="straightConnector1">
            <a:avLst/>
          </a:prstGeom>
          <a:ln>
            <a:round/>
            <a:headEnd type="none"/>
            <a:tailEnd type="none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l-GR" dirty="0" smtClean="0"/>
              <a:t>Κεντρικές δομές</a:t>
            </a:r>
            <a:r>
              <a:rPr lang="en-US" dirty="0" smtClean="0"/>
              <a:t> Ultra Player</a:t>
            </a:r>
            <a:endParaRPr lang="el-GR" dirty="0"/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4143372" y="2643182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UltraPlayer</a:t>
            </a:r>
          </a:p>
        </p:txBody>
      </p:sp>
      <p:sp>
        <p:nvSpPr>
          <p:cNvPr id="9" name="Στρογγυλεμένο ορθογώνιο 4"/>
          <p:cNvSpPr/>
          <p:nvPr/>
        </p:nvSpPr>
        <p:spPr>
          <a:xfrm>
            <a:off x="5786446" y="4286256"/>
            <a:ext cx="111981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TCPServer</a:t>
            </a:r>
            <a:endParaRPr lang="en-US" sz="1000" dirty="0" smtClean="0"/>
          </a:p>
        </p:txBody>
      </p:sp>
      <p:sp>
        <p:nvSpPr>
          <p:cNvPr id="10" name="Στρογγυλεμένο ορθογώνιο 4"/>
          <p:cNvSpPr/>
          <p:nvPr/>
        </p:nvSpPr>
        <p:spPr>
          <a:xfrm>
            <a:off x="928662" y="4357694"/>
            <a:ext cx="111981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APlayer</a:t>
            </a:r>
          </a:p>
        </p:txBody>
      </p:sp>
      <p:sp>
        <p:nvSpPr>
          <p:cNvPr id="11" name="Στρογγυλεμένο ορθογώνιο 4"/>
          <p:cNvSpPr/>
          <p:nvPr/>
        </p:nvSpPr>
        <p:spPr>
          <a:xfrm>
            <a:off x="2428860" y="4357694"/>
            <a:ext cx="111981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PlayerInstructor</a:t>
            </a:r>
            <a:endParaRPr lang="en-US" sz="1000" dirty="0" smtClean="0"/>
          </a:p>
        </p:txBody>
      </p:sp>
      <p:sp>
        <p:nvSpPr>
          <p:cNvPr id="12" name="Στρογγυλεμένο ορθογώνιο 4"/>
          <p:cNvSpPr/>
          <p:nvPr/>
        </p:nvSpPr>
        <p:spPr>
          <a:xfrm>
            <a:off x="4143372" y="4357694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IRequestHandler</a:t>
            </a:r>
          </a:p>
        </p:txBody>
      </p:sp>
      <p:sp>
        <p:nvSpPr>
          <p:cNvPr id="13" name="Στρογγυλεμένο ορθογώνιο 4"/>
          <p:cNvSpPr/>
          <p:nvPr/>
        </p:nvSpPr>
        <p:spPr>
          <a:xfrm>
            <a:off x="7286644" y="4286256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WindowManager</a:t>
            </a:r>
          </a:p>
        </p:txBody>
      </p:sp>
      <p:sp>
        <p:nvSpPr>
          <p:cNvPr id="14" name="Στρογγυλεμένο ορθογώνιο 4"/>
          <p:cNvSpPr/>
          <p:nvPr/>
        </p:nvSpPr>
        <p:spPr>
          <a:xfrm>
            <a:off x="857224" y="2000240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PlayerFactory</a:t>
            </a:r>
            <a:endParaRPr lang="en-US" sz="1000" dirty="0" smtClean="0"/>
          </a:p>
        </p:txBody>
      </p:sp>
      <p:sp>
        <p:nvSpPr>
          <p:cNvPr id="15" name="Στρογγυλεμένο ορθογώνιο 4"/>
          <p:cNvSpPr/>
          <p:nvPr/>
        </p:nvSpPr>
        <p:spPr>
          <a:xfrm>
            <a:off x="4143372" y="5572140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RequestHandler Selector</a:t>
            </a:r>
          </a:p>
        </p:txBody>
      </p:sp>
      <p:cxnSp>
        <p:nvCxnSpPr>
          <p:cNvPr id="17" name="16 - Γωνιακή σύνδεση"/>
          <p:cNvCxnSpPr>
            <a:stCxn id="5" idx="3"/>
            <a:endCxn id="9" idx="0"/>
          </p:cNvCxnSpPr>
          <p:nvPr/>
        </p:nvCxnSpPr>
        <p:spPr>
          <a:xfrm>
            <a:off x="5357818" y="2857496"/>
            <a:ext cx="988536" cy="142876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- Γωνιακή σύνδεση"/>
          <p:cNvCxnSpPr>
            <a:stCxn id="5" idx="1"/>
            <a:endCxn id="10" idx="0"/>
          </p:cNvCxnSpPr>
          <p:nvPr/>
        </p:nvCxnSpPr>
        <p:spPr>
          <a:xfrm rot="10800000" flipV="1">
            <a:off x="1488570" y="2857496"/>
            <a:ext cx="2654802" cy="150019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- Γωνιακή σύνδεση"/>
          <p:cNvCxnSpPr>
            <a:stCxn id="5" idx="1"/>
            <a:endCxn id="11" idx="0"/>
          </p:cNvCxnSpPr>
          <p:nvPr/>
        </p:nvCxnSpPr>
        <p:spPr>
          <a:xfrm rot="10800000" flipV="1">
            <a:off x="2988768" y="2857496"/>
            <a:ext cx="1154604" cy="150019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- Γωνιακή σύνδεση"/>
          <p:cNvCxnSpPr>
            <a:stCxn id="5" idx="3"/>
            <a:endCxn id="13" idx="0"/>
          </p:cNvCxnSpPr>
          <p:nvPr/>
        </p:nvCxnSpPr>
        <p:spPr>
          <a:xfrm>
            <a:off x="5357818" y="2857496"/>
            <a:ext cx="2536049" cy="142876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- Γωνιακή σύνδεση"/>
          <p:cNvCxnSpPr>
            <a:stCxn id="5" idx="2"/>
            <a:endCxn id="12" idx="0"/>
          </p:cNvCxnSpPr>
          <p:nvPr/>
        </p:nvCxnSpPr>
        <p:spPr>
          <a:xfrm rot="5400000">
            <a:off x="4107653" y="3714752"/>
            <a:ext cx="128588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- Γωνιακή σύνδεση"/>
          <p:cNvCxnSpPr>
            <a:stCxn id="11" idx="3"/>
            <a:endCxn id="12" idx="1"/>
          </p:cNvCxnSpPr>
          <p:nvPr/>
        </p:nvCxnSpPr>
        <p:spPr>
          <a:xfrm>
            <a:off x="3548676" y="4572008"/>
            <a:ext cx="59469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6 - Γωνιακή σύνδεση"/>
          <p:cNvCxnSpPr>
            <a:stCxn id="15" idx="0"/>
            <a:endCxn id="12" idx="2"/>
          </p:cNvCxnSpPr>
          <p:nvPr/>
        </p:nvCxnSpPr>
        <p:spPr>
          <a:xfrm rot="5400000" flipH="1" flipV="1">
            <a:off x="4357686" y="5179231"/>
            <a:ext cx="785818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6 - Γωνιακή σύνδεση"/>
          <p:cNvCxnSpPr>
            <a:stCxn id="5" idx="0"/>
            <a:endCxn id="14" idx="3"/>
          </p:cNvCxnSpPr>
          <p:nvPr/>
        </p:nvCxnSpPr>
        <p:spPr>
          <a:xfrm rot="16200000" flipV="1">
            <a:off x="3196819" y="1089405"/>
            <a:ext cx="428628" cy="2678925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6 - Γωνιακή σύνδεση"/>
          <p:cNvCxnSpPr>
            <a:stCxn id="14" idx="1"/>
            <a:endCxn id="10" idx="1"/>
          </p:cNvCxnSpPr>
          <p:nvPr/>
        </p:nvCxnSpPr>
        <p:spPr>
          <a:xfrm rot="10800000" flipH="1" flipV="1">
            <a:off x="857224" y="2214554"/>
            <a:ext cx="71438" cy="2357454"/>
          </a:xfrm>
          <a:prstGeom prst="bentConnector3">
            <a:avLst>
              <a:gd name="adj1" fmla="val -319998"/>
            </a:avLst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6 - Γωνιακή σύνδεση"/>
          <p:cNvCxnSpPr>
            <a:stCxn id="13" idx="2"/>
            <a:endCxn id="15" idx="3"/>
          </p:cNvCxnSpPr>
          <p:nvPr/>
        </p:nvCxnSpPr>
        <p:spPr>
          <a:xfrm rot="5400000">
            <a:off x="6090058" y="3982645"/>
            <a:ext cx="1071570" cy="2536049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20 - Γωνιακή σύνδεση"/>
          <p:cNvCxnSpPr>
            <a:stCxn id="11" idx="1"/>
            <a:endCxn id="10" idx="3"/>
          </p:cNvCxnSpPr>
          <p:nvPr/>
        </p:nvCxnSpPr>
        <p:spPr>
          <a:xfrm rot="10800000">
            <a:off x="2048478" y="4572008"/>
            <a:ext cx="380382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l-GR" dirty="0" smtClean="0"/>
              <a:t>Επικοινωνία</a:t>
            </a:r>
            <a:endParaRPr lang="el-GR" dirty="0"/>
          </a:p>
        </p:txBody>
      </p:sp>
      <p:sp>
        <p:nvSpPr>
          <p:cNvPr id="4" name="Στρογγυλεμένο ορθογώνιο 4"/>
          <p:cNvSpPr/>
          <p:nvPr/>
        </p:nvSpPr>
        <p:spPr>
          <a:xfrm>
            <a:off x="7500958" y="5929330"/>
            <a:ext cx="111981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err="1" smtClean="0"/>
              <a:t>TCPServer</a:t>
            </a:r>
            <a:endParaRPr lang="en-US" sz="1000" dirty="0" smtClean="0"/>
          </a:p>
        </p:txBody>
      </p:sp>
      <p:cxnSp>
        <p:nvCxnSpPr>
          <p:cNvPr id="5" name="16 - Γωνιακή σύνδεση"/>
          <p:cNvCxnSpPr>
            <a:stCxn id="4" idx="0"/>
            <a:endCxn id="8" idx="2"/>
          </p:cNvCxnSpPr>
          <p:nvPr/>
        </p:nvCxnSpPr>
        <p:spPr>
          <a:xfrm rot="5400000" flipH="1" flipV="1">
            <a:off x="7810833" y="5679297"/>
            <a:ext cx="5000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Στρογγυλεμένο ορθογώνιο 4"/>
          <p:cNvSpPr/>
          <p:nvPr/>
        </p:nvSpPr>
        <p:spPr>
          <a:xfrm>
            <a:off x="6000760" y="5929330"/>
            <a:ext cx="111981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MessagePipe</a:t>
            </a:r>
          </a:p>
        </p:txBody>
      </p:sp>
      <p:sp>
        <p:nvSpPr>
          <p:cNvPr id="8" name="Στρογγυλεμένο ορθογώνιο 4"/>
          <p:cNvSpPr/>
          <p:nvPr/>
        </p:nvSpPr>
        <p:spPr>
          <a:xfrm>
            <a:off x="7500958" y="5000636"/>
            <a:ext cx="111981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RequestFactory</a:t>
            </a:r>
          </a:p>
        </p:txBody>
      </p:sp>
      <p:cxnSp>
        <p:nvCxnSpPr>
          <p:cNvPr id="11" name="16 - Γωνιακή σύνδεση"/>
          <p:cNvCxnSpPr>
            <a:stCxn id="4" idx="1"/>
            <a:endCxn id="6" idx="3"/>
          </p:cNvCxnSpPr>
          <p:nvPr/>
        </p:nvCxnSpPr>
        <p:spPr>
          <a:xfrm rot="10800000">
            <a:off x="7120576" y="6143644"/>
            <a:ext cx="380382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150 - Ομάδα"/>
          <p:cNvGrpSpPr/>
          <p:nvPr/>
        </p:nvGrpSpPr>
        <p:grpSpPr>
          <a:xfrm>
            <a:off x="500034" y="1571612"/>
            <a:ext cx="1119816" cy="4857784"/>
            <a:chOff x="500034" y="1571612"/>
            <a:chExt cx="1119816" cy="4857784"/>
          </a:xfrm>
        </p:grpSpPr>
        <p:sp>
          <p:nvSpPr>
            <p:cNvPr id="39" name="Στρογγυλεμένο ορθογώνιο 4"/>
            <p:cNvSpPr/>
            <p:nvPr/>
          </p:nvSpPr>
          <p:spPr>
            <a:xfrm>
              <a:off x="500034" y="1571612"/>
              <a:ext cx="1119816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TcpServerThread</a:t>
              </a:r>
            </a:p>
          </p:txBody>
        </p:sp>
        <p:cxnSp>
          <p:nvCxnSpPr>
            <p:cNvPr id="41" name="40 - Ευθεία γραμμή σύνδεσης"/>
            <p:cNvCxnSpPr>
              <a:stCxn id="39" idx="2"/>
            </p:cNvCxnSpPr>
            <p:nvPr/>
          </p:nvCxnSpPr>
          <p:spPr>
            <a:xfrm rot="16200000" flipH="1">
              <a:off x="-1255995" y="4101863"/>
              <a:ext cx="4643470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46 - Ορθογώνιο"/>
          <p:cNvSpPr/>
          <p:nvPr/>
        </p:nvSpPr>
        <p:spPr>
          <a:xfrm>
            <a:off x="1000100" y="2000240"/>
            <a:ext cx="142876" cy="857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59" name="58 - Ομάδα"/>
          <p:cNvGrpSpPr/>
          <p:nvPr/>
        </p:nvGrpSpPr>
        <p:grpSpPr>
          <a:xfrm>
            <a:off x="1785918" y="1571612"/>
            <a:ext cx="1119816" cy="2357454"/>
            <a:chOff x="6786578" y="2857496"/>
            <a:chExt cx="1119816" cy="2357454"/>
          </a:xfrm>
        </p:grpSpPr>
        <p:sp>
          <p:nvSpPr>
            <p:cNvPr id="60" name="Στρογγυλεμένο ορθογώνιο 4"/>
            <p:cNvSpPr/>
            <p:nvPr/>
          </p:nvSpPr>
          <p:spPr>
            <a:xfrm>
              <a:off x="6786578" y="2857496"/>
              <a:ext cx="1119816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RequestFactory</a:t>
              </a:r>
            </a:p>
          </p:txBody>
        </p:sp>
        <p:cxnSp>
          <p:nvCxnSpPr>
            <p:cNvPr id="61" name="60 - Ευθεία γραμμή σύνδεσης"/>
            <p:cNvCxnSpPr>
              <a:stCxn id="60" idx="2"/>
            </p:cNvCxnSpPr>
            <p:nvPr/>
          </p:nvCxnSpPr>
          <p:spPr>
            <a:xfrm rot="16200000" flipH="1">
              <a:off x="6280714" y="4137582"/>
              <a:ext cx="2143140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151 - Ομάδα"/>
          <p:cNvGrpSpPr/>
          <p:nvPr/>
        </p:nvGrpSpPr>
        <p:grpSpPr>
          <a:xfrm>
            <a:off x="3071802" y="1571612"/>
            <a:ext cx="1119816" cy="4857784"/>
            <a:chOff x="3071802" y="1571612"/>
            <a:chExt cx="1119816" cy="4857784"/>
          </a:xfrm>
        </p:grpSpPr>
        <p:sp>
          <p:nvSpPr>
            <p:cNvPr id="65" name="Στρογγυλεμένο ορθογώνιο 4"/>
            <p:cNvSpPr/>
            <p:nvPr/>
          </p:nvSpPr>
          <p:spPr>
            <a:xfrm>
              <a:off x="3071802" y="1571612"/>
              <a:ext cx="1119816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MessagePipe</a:t>
              </a:r>
            </a:p>
          </p:txBody>
        </p:sp>
        <p:cxnSp>
          <p:nvCxnSpPr>
            <p:cNvPr id="66" name="65 - Ευθεία γραμμή σύνδεσης"/>
            <p:cNvCxnSpPr>
              <a:stCxn id="65" idx="2"/>
            </p:cNvCxnSpPr>
            <p:nvPr/>
          </p:nvCxnSpPr>
          <p:spPr>
            <a:xfrm rot="16200000" flipH="1">
              <a:off x="1315773" y="4101863"/>
              <a:ext cx="4643470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152 - Ομάδα"/>
          <p:cNvGrpSpPr/>
          <p:nvPr/>
        </p:nvGrpSpPr>
        <p:grpSpPr>
          <a:xfrm>
            <a:off x="4380878" y="1571612"/>
            <a:ext cx="1119816" cy="4714908"/>
            <a:chOff x="4380878" y="1571612"/>
            <a:chExt cx="1119816" cy="4714908"/>
          </a:xfrm>
        </p:grpSpPr>
        <p:sp>
          <p:nvSpPr>
            <p:cNvPr id="68" name="Στρογγυλεμένο ορθογώνιο 4"/>
            <p:cNvSpPr/>
            <p:nvPr/>
          </p:nvSpPr>
          <p:spPr>
            <a:xfrm>
              <a:off x="4380878" y="1571612"/>
              <a:ext cx="1119816" cy="214314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WindowManager</a:t>
              </a:r>
            </a:p>
          </p:txBody>
        </p:sp>
        <p:cxnSp>
          <p:nvCxnSpPr>
            <p:cNvPr id="69" name="68 - Ευθεία γραμμή σύνδεσης"/>
            <p:cNvCxnSpPr>
              <a:stCxn id="68" idx="2"/>
            </p:cNvCxnSpPr>
            <p:nvPr/>
          </p:nvCxnSpPr>
          <p:spPr>
            <a:xfrm rot="16200000" flipH="1">
              <a:off x="2696287" y="4030425"/>
              <a:ext cx="4500594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181 - Ομάδα"/>
          <p:cNvGrpSpPr/>
          <p:nvPr/>
        </p:nvGrpSpPr>
        <p:grpSpPr>
          <a:xfrm>
            <a:off x="5715008" y="1571612"/>
            <a:ext cx="1119816" cy="3000396"/>
            <a:chOff x="5715008" y="1571612"/>
            <a:chExt cx="1119816" cy="3000396"/>
          </a:xfrm>
        </p:grpSpPr>
        <p:sp>
          <p:nvSpPr>
            <p:cNvPr id="71" name="Στρογγυλεμένο ορθογώνιο 4"/>
            <p:cNvSpPr/>
            <p:nvPr/>
          </p:nvSpPr>
          <p:spPr>
            <a:xfrm>
              <a:off x="5715008" y="1571612"/>
              <a:ext cx="1119816" cy="285752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RequestHandler</a:t>
              </a:r>
              <a:r>
                <a:rPr lang="el-GR" sz="1000" dirty="0" smtClean="0"/>
                <a:t> </a:t>
              </a:r>
              <a:r>
                <a:rPr lang="en-US" sz="1000" dirty="0" smtClean="0"/>
                <a:t>Selector</a:t>
              </a:r>
            </a:p>
          </p:txBody>
        </p:sp>
        <p:cxnSp>
          <p:nvCxnSpPr>
            <p:cNvPr id="72" name="71 - Ευθεία γραμμή σύνδεσης"/>
            <p:cNvCxnSpPr>
              <a:stCxn id="71" idx="2"/>
            </p:cNvCxnSpPr>
            <p:nvPr/>
          </p:nvCxnSpPr>
          <p:spPr>
            <a:xfrm rot="16200000" flipH="1">
              <a:off x="4923392" y="3208888"/>
              <a:ext cx="2714644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77 - Ορθογώνιο"/>
          <p:cNvSpPr/>
          <p:nvPr/>
        </p:nvSpPr>
        <p:spPr>
          <a:xfrm>
            <a:off x="2285984" y="2214554"/>
            <a:ext cx="14287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9" name="78 - Ορθογώνιο"/>
          <p:cNvSpPr/>
          <p:nvPr/>
        </p:nvSpPr>
        <p:spPr>
          <a:xfrm>
            <a:off x="3571868" y="2714620"/>
            <a:ext cx="142876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0" name="79 - Ορθογώνιο"/>
          <p:cNvSpPr/>
          <p:nvPr/>
        </p:nvSpPr>
        <p:spPr>
          <a:xfrm>
            <a:off x="4880944" y="2786058"/>
            <a:ext cx="119684" cy="20002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2" name="81 - Ορθογώνιο"/>
          <p:cNvSpPr/>
          <p:nvPr/>
        </p:nvSpPr>
        <p:spPr>
          <a:xfrm>
            <a:off x="3571868" y="3143248"/>
            <a:ext cx="14287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3" name="82 - Ορθογώνιο"/>
          <p:cNvSpPr/>
          <p:nvPr/>
        </p:nvSpPr>
        <p:spPr>
          <a:xfrm>
            <a:off x="6215074" y="3571876"/>
            <a:ext cx="14287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6" name="85 - Ορθογώνιο"/>
          <p:cNvSpPr/>
          <p:nvPr/>
        </p:nvSpPr>
        <p:spPr>
          <a:xfrm>
            <a:off x="3571868" y="4714884"/>
            <a:ext cx="142876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7" name="86 - Ορθογώνιο"/>
          <p:cNvSpPr/>
          <p:nvPr/>
        </p:nvSpPr>
        <p:spPr>
          <a:xfrm>
            <a:off x="1000100" y="5143512"/>
            <a:ext cx="142876" cy="100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65" name="164 - Ομάδα"/>
          <p:cNvGrpSpPr/>
          <p:nvPr/>
        </p:nvGrpSpPr>
        <p:grpSpPr>
          <a:xfrm>
            <a:off x="1071538" y="1928802"/>
            <a:ext cx="1314784" cy="287340"/>
            <a:chOff x="1071538" y="1928802"/>
            <a:chExt cx="1314784" cy="287340"/>
          </a:xfrm>
        </p:grpSpPr>
        <p:cxnSp>
          <p:nvCxnSpPr>
            <p:cNvPr id="76" name="75 - Ευθύγραμμο βέλος σύνδεσης"/>
            <p:cNvCxnSpPr/>
            <p:nvPr/>
          </p:nvCxnSpPr>
          <p:spPr>
            <a:xfrm>
              <a:off x="1142976" y="2214554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88 - TextBox"/>
            <p:cNvSpPr txBox="1"/>
            <p:nvPr/>
          </p:nvSpPr>
          <p:spPr>
            <a:xfrm>
              <a:off x="1071538" y="1928802"/>
              <a:ext cx="1314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CreateRequest</a:t>
              </a:r>
              <a:endParaRPr lang="el-GR" sz="1200" dirty="0"/>
            </a:p>
          </p:txBody>
        </p:sp>
      </p:grpSp>
      <p:grpSp>
        <p:nvGrpSpPr>
          <p:cNvPr id="164" name="163 - Ομάδα"/>
          <p:cNvGrpSpPr/>
          <p:nvPr/>
        </p:nvGrpSpPr>
        <p:grpSpPr>
          <a:xfrm>
            <a:off x="1142976" y="2427280"/>
            <a:ext cx="2428892" cy="287340"/>
            <a:chOff x="1142976" y="2427280"/>
            <a:chExt cx="2428892" cy="287340"/>
          </a:xfrm>
        </p:grpSpPr>
        <p:cxnSp>
          <p:nvCxnSpPr>
            <p:cNvPr id="92" name="91 - Ευθύγραμμο βέλος σύνδεσης"/>
            <p:cNvCxnSpPr/>
            <p:nvPr/>
          </p:nvCxnSpPr>
          <p:spPr>
            <a:xfrm>
              <a:off x="1142976" y="2713032"/>
              <a:ext cx="242889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92 - TextBox"/>
            <p:cNvSpPr txBox="1"/>
            <p:nvPr/>
          </p:nvSpPr>
          <p:spPr>
            <a:xfrm>
              <a:off x="1214414" y="2427280"/>
              <a:ext cx="1015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SetRequest</a:t>
              </a:r>
              <a:endParaRPr lang="el-GR" sz="1200" dirty="0"/>
            </a:p>
          </p:txBody>
        </p:sp>
      </p:grpSp>
      <p:sp>
        <p:nvSpPr>
          <p:cNvPr id="98" name="97 - TextBox"/>
          <p:cNvSpPr txBox="1"/>
          <p:nvPr/>
        </p:nvSpPr>
        <p:spPr>
          <a:xfrm>
            <a:off x="1000100" y="286624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{</a:t>
            </a:r>
            <a:r>
              <a:rPr lang="en-US" sz="1200" dirty="0" smtClean="0"/>
              <a:t>wait</a:t>
            </a:r>
            <a:r>
              <a:rPr lang="el-GR" sz="1200" dirty="0" smtClean="0"/>
              <a:t>}</a:t>
            </a:r>
            <a:endParaRPr lang="el-GR" sz="1200" dirty="0"/>
          </a:p>
        </p:txBody>
      </p:sp>
      <p:grpSp>
        <p:nvGrpSpPr>
          <p:cNvPr id="194" name="193 - Ομάδα"/>
          <p:cNvGrpSpPr/>
          <p:nvPr/>
        </p:nvGrpSpPr>
        <p:grpSpPr>
          <a:xfrm>
            <a:off x="3714744" y="2285992"/>
            <a:ext cx="1194558" cy="500066"/>
            <a:chOff x="3714744" y="2285992"/>
            <a:chExt cx="1194558" cy="500066"/>
          </a:xfrm>
        </p:grpSpPr>
        <p:cxnSp>
          <p:nvCxnSpPr>
            <p:cNvPr id="99" name="98 - Ευθύγραμμο βέλος σύνδεσης"/>
            <p:cNvCxnSpPr/>
            <p:nvPr/>
          </p:nvCxnSpPr>
          <p:spPr>
            <a:xfrm>
              <a:off x="3714744" y="2714620"/>
              <a:ext cx="1143008" cy="71438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100 - TextBox"/>
            <p:cNvSpPr txBox="1"/>
            <p:nvPr/>
          </p:nvSpPr>
          <p:spPr>
            <a:xfrm>
              <a:off x="3714744" y="2285992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NewMessage</a:t>
              </a:r>
            </a:p>
            <a:p>
              <a:pPr algn="ctr"/>
              <a:r>
                <a:rPr lang="en-US" sz="1200" dirty="0" smtClean="0"/>
                <a:t>InPipeEvent</a:t>
              </a:r>
              <a:endParaRPr lang="el-GR" sz="1200" dirty="0"/>
            </a:p>
          </p:txBody>
        </p:sp>
      </p:grpSp>
      <p:grpSp>
        <p:nvGrpSpPr>
          <p:cNvPr id="157" name="156 - Ομάδα"/>
          <p:cNvGrpSpPr/>
          <p:nvPr/>
        </p:nvGrpSpPr>
        <p:grpSpPr>
          <a:xfrm>
            <a:off x="3714744" y="2855907"/>
            <a:ext cx="1144168" cy="287340"/>
            <a:chOff x="3714744" y="2855907"/>
            <a:chExt cx="1144168" cy="287340"/>
          </a:xfrm>
        </p:grpSpPr>
        <p:cxnSp>
          <p:nvCxnSpPr>
            <p:cNvPr id="102" name="101 - Ευθύγραμμο βέλος σύνδεσης"/>
            <p:cNvCxnSpPr/>
            <p:nvPr/>
          </p:nvCxnSpPr>
          <p:spPr>
            <a:xfrm rot="10800000">
              <a:off x="3714744" y="3141659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105 - TextBox"/>
            <p:cNvSpPr txBox="1"/>
            <p:nvPr/>
          </p:nvSpPr>
          <p:spPr>
            <a:xfrm>
              <a:off x="3786182" y="2855907"/>
              <a:ext cx="1072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GetRequest</a:t>
              </a:r>
              <a:endParaRPr lang="el-GR" sz="1200" dirty="0"/>
            </a:p>
          </p:txBody>
        </p:sp>
      </p:grpSp>
      <p:grpSp>
        <p:nvGrpSpPr>
          <p:cNvPr id="158" name="157 - Ομάδα"/>
          <p:cNvGrpSpPr/>
          <p:nvPr/>
        </p:nvGrpSpPr>
        <p:grpSpPr>
          <a:xfrm>
            <a:off x="5000628" y="3286124"/>
            <a:ext cx="1214446" cy="287340"/>
            <a:chOff x="5000628" y="3286124"/>
            <a:chExt cx="1214446" cy="287340"/>
          </a:xfrm>
        </p:grpSpPr>
        <p:cxnSp>
          <p:nvCxnSpPr>
            <p:cNvPr id="107" name="106 - Ευθύγραμμο βέλος σύνδεσης"/>
            <p:cNvCxnSpPr/>
            <p:nvPr/>
          </p:nvCxnSpPr>
          <p:spPr>
            <a:xfrm>
              <a:off x="5000628" y="3571876"/>
              <a:ext cx="121444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07 - TextBox"/>
            <p:cNvSpPr txBox="1"/>
            <p:nvPr/>
          </p:nvSpPr>
          <p:spPr>
            <a:xfrm>
              <a:off x="5072066" y="3286124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GetListener</a:t>
              </a:r>
              <a:endParaRPr lang="el-GR" sz="1200" dirty="0"/>
            </a:p>
          </p:txBody>
        </p:sp>
      </p:grpSp>
      <p:grpSp>
        <p:nvGrpSpPr>
          <p:cNvPr id="191" name="190 - Ομάδα"/>
          <p:cNvGrpSpPr/>
          <p:nvPr/>
        </p:nvGrpSpPr>
        <p:grpSpPr>
          <a:xfrm>
            <a:off x="4929190" y="3857628"/>
            <a:ext cx="2500330" cy="287340"/>
            <a:chOff x="4929190" y="3857628"/>
            <a:chExt cx="2500330" cy="287340"/>
          </a:xfrm>
        </p:grpSpPr>
        <p:cxnSp>
          <p:nvCxnSpPr>
            <p:cNvPr id="110" name="109 - Ευθύγραμμο βέλος σύνδεσης"/>
            <p:cNvCxnSpPr/>
            <p:nvPr/>
          </p:nvCxnSpPr>
          <p:spPr>
            <a:xfrm>
              <a:off x="5000628" y="4143380"/>
              <a:ext cx="242889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110 - TextBox"/>
            <p:cNvSpPr txBox="1"/>
            <p:nvPr/>
          </p:nvSpPr>
          <p:spPr>
            <a:xfrm>
              <a:off x="4929190" y="3857628"/>
              <a:ext cx="1327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HandleRequest</a:t>
              </a:r>
              <a:endParaRPr lang="el-GR" sz="1200" dirty="0"/>
            </a:p>
          </p:txBody>
        </p:sp>
      </p:grpSp>
      <p:grpSp>
        <p:nvGrpSpPr>
          <p:cNvPr id="161" name="160 - Ομάδα"/>
          <p:cNvGrpSpPr/>
          <p:nvPr/>
        </p:nvGrpSpPr>
        <p:grpSpPr>
          <a:xfrm>
            <a:off x="3714744" y="4429132"/>
            <a:ext cx="1169817" cy="287340"/>
            <a:chOff x="3714744" y="4429132"/>
            <a:chExt cx="1169817" cy="287340"/>
          </a:xfrm>
        </p:grpSpPr>
        <p:cxnSp>
          <p:nvCxnSpPr>
            <p:cNvPr id="112" name="111 - Ευθύγραμμο βέλος σύνδεσης"/>
            <p:cNvCxnSpPr/>
            <p:nvPr/>
          </p:nvCxnSpPr>
          <p:spPr>
            <a:xfrm rot="10800000">
              <a:off x="3714744" y="4714884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112 - TextBox"/>
            <p:cNvSpPr txBox="1"/>
            <p:nvPr/>
          </p:nvSpPr>
          <p:spPr>
            <a:xfrm>
              <a:off x="3760534" y="4429132"/>
              <a:ext cx="11240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SetResponse</a:t>
              </a:r>
              <a:endParaRPr lang="el-GR" sz="1200" dirty="0"/>
            </a:p>
          </p:txBody>
        </p:sp>
      </p:grpSp>
      <p:cxnSp>
        <p:nvCxnSpPr>
          <p:cNvPr id="114" name="113 - Ευθύγραμμο βέλος σύνδεσης"/>
          <p:cNvCxnSpPr/>
          <p:nvPr/>
        </p:nvCxnSpPr>
        <p:spPr>
          <a:xfrm rot="10800000" flipV="1">
            <a:off x="1142976" y="5000636"/>
            <a:ext cx="2428892" cy="214314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161 - Ομάδα"/>
          <p:cNvGrpSpPr/>
          <p:nvPr/>
        </p:nvGrpSpPr>
        <p:grpSpPr>
          <a:xfrm>
            <a:off x="1142976" y="5286388"/>
            <a:ext cx="2428892" cy="287340"/>
            <a:chOff x="1142976" y="5286388"/>
            <a:chExt cx="2428892" cy="287340"/>
          </a:xfrm>
        </p:grpSpPr>
        <p:cxnSp>
          <p:nvCxnSpPr>
            <p:cNvPr id="119" name="118 - Ευθύγραμμο βέλος σύνδεσης"/>
            <p:cNvCxnSpPr/>
            <p:nvPr/>
          </p:nvCxnSpPr>
          <p:spPr>
            <a:xfrm>
              <a:off x="1142976" y="5572140"/>
              <a:ext cx="242889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119 - TextBox"/>
            <p:cNvSpPr txBox="1"/>
            <p:nvPr/>
          </p:nvSpPr>
          <p:spPr>
            <a:xfrm>
              <a:off x="1714480" y="5286388"/>
              <a:ext cx="1181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GetResponse</a:t>
              </a:r>
            </a:p>
          </p:txBody>
        </p:sp>
      </p:grpSp>
      <p:sp>
        <p:nvSpPr>
          <p:cNvPr id="127" name="126 - Ορθογώνιο"/>
          <p:cNvSpPr/>
          <p:nvPr/>
        </p:nvSpPr>
        <p:spPr>
          <a:xfrm>
            <a:off x="3571868" y="5572140"/>
            <a:ext cx="142876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35" name="134 - Ευθύγραμμο βέλος σύνδεσης"/>
          <p:cNvCxnSpPr/>
          <p:nvPr/>
        </p:nvCxnSpPr>
        <p:spPr>
          <a:xfrm rot="10800000">
            <a:off x="1142976" y="5929330"/>
            <a:ext cx="2357454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- Ευθύγραμμο βέλος σύνδεσης"/>
          <p:cNvCxnSpPr/>
          <p:nvPr/>
        </p:nvCxnSpPr>
        <p:spPr>
          <a:xfrm rot="10800000">
            <a:off x="1142976" y="2428868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- Ευθύγραμμο βέλος σύνδεσης"/>
          <p:cNvCxnSpPr/>
          <p:nvPr/>
        </p:nvCxnSpPr>
        <p:spPr>
          <a:xfrm>
            <a:off x="3714744" y="3429000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191 - Ομάδα"/>
          <p:cNvGrpSpPr/>
          <p:nvPr/>
        </p:nvGrpSpPr>
        <p:grpSpPr>
          <a:xfrm>
            <a:off x="5000628" y="4223571"/>
            <a:ext cx="2428892" cy="276999"/>
            <a:chOff x="5000628" y="4223571"/>
            <a:chExt cx="2428892" cy="276999"/>
          </a:xfrm>
        </p:grpSpPr>
        <p:cxnSp>
          <p:nvCxnSpPr>
            <p:cNvPr id="142" name="141 - Ευθύγραμμο βέλος σύνδεσης"/>
            <p:cNvCxnSpPr/>
            <p:nvPr/>
          </p:nvCxnSpPr>
          <p:spPr>
            <a:xfrm rot="10800000">
              <a:off x="5000628" y="4437885"/>
              <a:ext cx="242889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144 - TextBox"/>
            <p:cNvSpPr txBox="1"/>
            <p:nvPr/>
          </p:nvSpPr>
          <p:spPr>
            <a:xfrm>
              <a:off x="5143504" y="4223571"/>
              <a:ext cx="894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Response</a:t>
              </a:r>
              <a:endParaRPr lang="el-GR" sz="1200" dirty="0"/>
            </a:p>
          </p:txBody>
        </p:sp>
      </p:grpSp>
      <p:grpSp>
        <p:nvGrpSpPr>
          <p:cNvPr id="155" name="154 - Ομάδα"/>
          <p:cNvGrpSpPr/>
          <p:nvPr/>
        </p:nvGrpSpPr>
        <p:grpSpPr>
          <a:xfrm>
            <a:off x="285720" y="1785926"/>
            <a:ext cx="714380" cy="287340"/>
            <a:chOff x="285720" y="1785926"/>
            <a:chExt cx="714380" cy="287340"/>
          </a:xfrm>
        </p:grpSpPr>
        <p:cxnSp>
          <p:nvCxnSpPr>
            <p:cNvPr id="53" name="52 - Ευθύγραμμο βέλος σύνδεσης"/>
            <p:cNvCxnSpPr/>
            <p:nvPr/>
          </p:nvCxnSpPr>
          <p:spPr>
            <a:xfrm>
              <a:off x="285720" y="2071678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148 - TextBox"/>
            <p:cNvSpPr txBox="1"/>
            <p:nvPr/>
          </p:nvSpPr>
          <p:spPr>
            <a:xfrm>
              <a:off x="285720" y="1785926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{</a:t>
              </a:r>
              <a:r>
                <a:rPr lang="en-US" sz="1200" dirty="0" smtClean="0"/>
                <a:t>data</a:t>
              </a:r>
              <a:r>
                <a:rPr lang="el-GR" sz="1200" dirty="0" smtClean="0"/>
                <a:t>}</a:t>
              </a:r>
              <a:endParaRPr lang="el-GR" sz="1200" dirty="0"/>
            </a:p>
          </p:txBody>
        </p:sp>
      </p:grpSp>
      <p:grpSp>
        <p:nvGrpSpPr>
          <p:cNvPr id="163" name="162 - Ομάδα"/>
          <p:cNvGrpSpPr/>
          <p:nvPr/>
        </p:nvGrpSpPr>
        <p:grpSpPr>
          <a:xfrm>
            <a:off x="285720" y="5857892"/>
            <a:ext cx="714380" cy="287340"/>
            <a:chOff x="285720" y="5857892"/>
            <a:chExt cx="714380" cy="287340"/>
          </a:xfrm>
        </p:grpSpPr>
        <p:cxnSp>
          <p:nvCxnSpPr>
            <p:cNvPr id="130" name="129 - Ευθύγραμμο βέλος σύνδεσης"/>
            <p:cNvCxnSpPr/>
            <p:nvPr/>
          </p:nvCxnSpPr>
          <p:spPr>
            <a:xfrm>
              <a:off x="285720" y="6143644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49 - TextBox"/>
            <p:cNvSpPr txBox="1"/>
            <p:nvPr/>
          </p:nvSpPr>
          <p:spPr>
            <a:xfrm>
              <a:off x="336136" y="5857892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{</a:t>
              </a:r>
              <a:r>
                <a:rPr lang="en-US" sz="1200" dirty="0" smtClean="0"/>
                <a:t>data</a:t>
              </a:r>
              <a:r>
                <a:rPr lang="el-GR" sz="1200" dirty="0" smtClean="0"/>
                <a:t>}</a:t>
              </a:r>
              <a:endParaRPr lang="el-GR" sz="1200" dirty="0"/>
            </a:p>
          </p:txBody>
        </p:sp>
      </p:grpSp>
      <p:grpSp>
        <p:nvGrpSpPr>
          <p:cNvPr id="193" name="192 - Ομάδα"/>
          <p:cNvGrpSpPr/>
          <p:nvPr/>
        </p:nvGrpSpPr>
        <p:grpSpPr>
          <a:xfrm>
            <a:off x="6929454" y="1571612"/>
            <a:ext cx="1119816" cy="3000396"/>
            <a:chOff x="6929454" y="1571612"/>
            <a:chExt cx="1119816" cy="3000396"/>
          </a:xfrm>
        </p:grpSpPr>
        <p:sp>
          <p:nvSpPr>
            <p:cNvPr id="170" name="Στρογγυλεμένο ορθογώνιο 4"/>
            <p:cNvSpPr/>
            <p:nvPr/>
          </p:nvSpPr>
          <p:spPr>
            <a:xfrm>
              <a:off x="6929454" y="1571612"/>
              <a:ext cx="1119816" cy="285752"/>
            </a:xfrm>
            <a:prstGeom prst="rect">
              <a:avLst/>
            </a:prstGeom>
            <a:ln w="19050"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IRequestHandler</a:t>
              </a:r>
            </a:p>
          </p:txBody>
        </p:sp>
        <p:cxnSp>
          <p:nvCxnSpPr>
            <p:cNvPr id="171" name="170 - Ευθεία γραμμή σύνδεσης"/>
            <p:cNvCxnSpPr>
              <a:stCxn id="170" idx="2"/>
            </p:cNvCxnSpPr>
            <p:nvPr/>
          </p:nvCxnSpPr>
          <p:spPr>
            <a:xfrm rot="16200000" flipH="1">
              <a:off x="6137838" y="3208888"/>
              <a:ext cx="2714644" cy="11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171 - Ορθογώνιο"/>
          <p:cNvSpPr/>
          <p:nvPr/>
        </p:nvSpPr>
        <p:spPr>
          <a:xfrm>
            <a:off x="7429520" y="4143380"/>
            <a:ext cx="14287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95" name="194 - Ευθύγραμμο βέλος σύνδεσης"/>
          <p:cNvCxnSpPr>
            <a:endCxn id="80" idx="3"/>
          </p:cNvCxnSpPr>
          <p:nvPr/>
        </p:nvCxnSpPr>
        <p:spPr>
          <a:xfrm rot="10800000">
            <a:off x="5000628" y="3786190"/>
            <a:ext cx="1214446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6" grpId="0" animBg="1"/>
      <p:bldP spid="87" grpId="0" animBg="1"/>
      <p:bldP spid="98" grpId="0"/>
      <p:bldP spid="127" grpId="0" animBg="1"/>
      <p:bldP spid="1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l-GR" dirty="0" smtClean="0"/>
              <a:t>Μηνύματα επικοινωνίας</a:t>
            </a:r>
            <a:endParaRPr lang="el-GR" dirty="0"/>
          </a:p>
        </p:txBody>
      </p:sp>
      <p:sp>
        <p:nvSpPr>
          <p:cNvPr id="3" name="Στρογγυλεμένο ορθογώνιο 4"/>
          <p:cNvSpPr/>
          <p:nvPr/>
        </p:nvSpPr>
        <p:spPr>
          <a:xfrm>
            <a:off x="4286248" y="492919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ResponseType</a:t>
            </a: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6000760" y="3929066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AMessage</a:t>
            </a:r>
            <a:endParaRPr lang="el-GR" sz="1000" dirty="0" smtClean="0"/>
          </a:p>
        </p:txBody>
      </p:sp>
      <p:sp>
        <p:nvSpPr>
          <p:cNvPr id="6" name="Στρογγυλεμένο ορθογώνιο 4"/>
          <p:cNvSpPr/>
          <p:nvPr/>
        </p:nvSpPr>
        <p:spPr>
          <a:xfrm>
            <a:off x="6000760" y="3000372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ARequest</a:t>
            </a:r>
          </a:p>
        </p:txBody>
      </p:sp>
      <p:sp>
        <p:nvSpPr>
          <p:cNvPr id="7" name="Στρογγυλεμένο ορθογώνιο 4"/>
          <p:cNvSpPr/>
          <p:nvPr/>
        </p:nvSpPr>
        <p:spPr>
          <a:xfrm>
            <a:off x="6000760" y="207167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RequestFactory</a:t>
            </a:r>
          </a:p>
        </p:txBody>
      </p:sp>
      <p:sp>
        <p:nvSpPr>
          <p:cNvPr id="8" name="Στρογγυλεμένο ορθογώνιο 4"/>
          <p:cNvSpPr/>
          <p:nvPr/>
        </p:nvSpPr>
        <p:spPr>
          <a:xfrm>
            <a:off x="6000760" y="5929330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ResponseFactory</a:t>
            </a:r>
          </a:p>
        </p:txBody>
      </p:sp>
      <p:sp>
        <p:nvSpPr>
          <p:cNvPr id="9" name="Στρογγυλεμένο ορθογώνιο 4"/>
          <p:cNvSpPr/>
          <p:nvPr/>
        </p:nvSpPr>
        <p:spPr>
          <a:xfrm>
            <a:off x="6000760" y="4929198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AResponse</a:t>
            </a:r>
          </a:p>
        </p:txBody>
      </p:sp>
      <p:sp>
        <p:nvSpPr>
          <p:cNvPr id="10" name="Στρογγυλεμένο ορθογώνιο 4"/>
          <p:cNvSpPr/>
          <p:nvPr/>
        </p:nvSpPr>
        <p:spPr>
          <a:xfrm>
            <a:off x="7715272" y="3929066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MessageType</a:t>
            </a:r>
          </a:p>
        </p:txBody>
      </p:sp>
      <p:sp>
        <p:nvSpPr>
          <p:cNvPr id="11" name="Στρογγυλεμένο ορθογώνιο 4"/>
          <p:cNvSpPr/>
          <p:nvPr/>
        </p:nvSpPr>
        <p:spPr>
          <a:xfrm>
            <a:off x="4286248" y="3929066"/>
            <a:ext cx="121444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9050" tIns="12700" rIns="19050" bIns="127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/>
              <a:t>IStringParser</a:t>
            </a:r>
          </a:p>
        </p:txBody>
      </p:sp>
      <p:cxnSp>
        <p:nvCxnSpPr>
          <p:cNvPr id="13" name="12 - Γωνιακή σύνδεση"/>
          <p:cNvCxnSpPr>
            <a:stCxn id="9" idx="0"/>
            <a:endCxn id="5" idx="2"/>
          </p:cNvCxnSpPr>
          <p:nvPr/>
        </p:nvCxnSpPr>
        <p:spPr>
          <a:xfrm rot="5400000" flipH="1" flipV="1">
            <a:off x="6322231" y="4643446"/>
            <a:ext cx="57150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- Γωνιακή σύνδεση"/>
          <p:cNvCxnSpPr>
            <a:stCxn id="6" idx="2"/>
            <a:endCxn id="5" idx="0"/>
          </p:cNvCxnSpPr>
          <p:nvPr/>
        </p:nvCxnSpPr>
        <p:spPr>
          <a:xfrm rot="5400000">
            <a:off x="6357950" y="3679033"/>
            <a:ext cx="5000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- Γωνιακή σύνδεση"/>
          <p:cNvCxnSpPr>
            <a:stCxn id="5" idx="1"/>
            <a:endCxn id="11" idx="3"/>
          </p:cNvCxnSpPr>
          <p:nvPr/>
        </p:nvCxnSpPr>
        <p:spPr>
          <a:xfrm rot="10800000">
            <a:off x="5500694" y="4143380"/>
            <a:ext cx="5000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- Γωνιακή σύνδεση"/>
          <p:cNvCxnSpPr>
            <a:stCxn id="9" idx="1"/>
            <a:endCxn id="3" idx="3"/>
          </p:cNvCxnSpPr>
          <p:nvPr/>
        </p:nvCxnSpPr>
        <p:spPr>
          <a:xfrm rot="10800000">
            <a:off x="5500694" y="5143512"/>
            <a:ext cx="5000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- Γωνιακή σύνδεση"/>
          <p:cNvCxnSpPr>
            <a:stCxn id="7" idx="2"/>
            <a:endCxn id="6" idx="0"/>
          </p:cNvCxnSpPr>
          <p:nvPr/>
        </p:nvCxnSpPr>
        <p:spPr>
          <a:xfrm rot="5400000">
            <a:off x="6357950" y="2750339"/>
            <a:ext cx="5000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- Γωνιακή σύνδεση"/>
          <p:cNvCxnSpPr>
            <a:stCxn id="8" idx="0"/>
            <a:endCxn id="9" idx="2"/>
          </p:cNvCxnSpPr>
          <p:nvPr/>
        </p:nvCxnSpPr>
        <p:spPr>
          <a:xfrm rot="5400000" flipH="1" flipV="1">
            <a:off x="6322231" y="5643578"/>
            <a:ext cx="57150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- Γωνιακή σύνδεση"/>
          <p:cNvCxnSpPr>
            <a:stCxn id="8" idx="3"/>
            <a:endCxn id="10" idx="2"/>
          </p:cNvCxnSpPr>
          <p:nvPr/>
        </p:nvCxnSpPr>
        <p:spPr>
          <a:xfrm flipV="1">
            <a:off x="7215206" y="4357694"/>
            <a:ext cx="1107289" cy="1785950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2 - Γωνιακή σύνδεση"/>
          <p:cNvCxnSpPr>
            <a:stCxn id="7" idx="3"/>
            <a:endCxn id="10" idx="0"/>
          </p:cNvCxnSpPr>
          <p:nvPr/>
        </p:nvCxnSpPr>
        <p:spPr>
          <a:xfrm>
            <a:off x="7215206" y="2285992"/>
            <a:ext cx="1107289" cy="1643074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- Γωνιακή σύνδεση"/>
          <p:cNvCxnSpPr>
            <a:stCxn id="5" idx="3"/>
            <a:endCxn id="10" idx="1"/>
          </p:cNvCxnSpPr>
          <p:nvPr/>
        </p:nvCxnSpPr>
        <p:spPr>
          <a:xfrm>
            <a:off x="7215206" y="4143380"/>
            <a:ext cx="5000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3757610" cy="4525963"/>
          </a:xfrm>
        </p:spPr>
        <p:txBody>
          <a:bodyPr/>
          <a:lstStyle/>
          <a:p>
            <a:pPr>
              <a:buNone/>
            </a:pPr>
            <a:r>
              <a:rPr lang="el-GR" dirty="0" smtClean="0"/>
              <a:t>Είδη μηνυμάτων:</a:t>
            </a:r>
          </a:p>
          <a:p>
            <a:pPr>
              <a:buNone/>
            </a:pPr>
            <a:endParaRPr lang="el-GR" dirty="0" smtClean="0"/>
          </a:p>
        </p:txBody>
      </p:sp>
      <p:sp>
        <p:nvSpPr>
          <p:cNvPr id="59" name="2 - Θέση κειμένου"/>
          <p:cNvSpPr>
            <a:spLocks noGrp="1"/>
          </p:cNvSpPr>
          <p:nvPr>
            <p:ph sz="half" idx="1"/>
          </p:nvPr>
        </p:nvSpPr>
        <p:spPr>
          <a:xfrm>
            <a:off x="214282" y="2214554"/>
            <a:ext cx="3929090" cy="4429156"/>
          </a:xfrm>
        </p:spPr>
        <p:txBody>
          <a:bodyPr numCol="2">
            <a:normAutofit/>
          </a:bodyPr>
          <a:lstStyle/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Play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Pause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Resume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Stop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Set</a:t>
            </a:r>
            <a:r>
              <a:rPr lang="el-GR" sz="1600" dirty="0" smtClean="0"/>
              <a:t> </a:t>
            </a:r>
            <a:r>
              <a:rPr lang="en-US" sz="1600" dirty="0" smtClean="0"/>
              <a:t>Volume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Termination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Seek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Set</a:t>
            </a:r>
            <a:r>
              <a:rPr lang="el-GR" sz="1600" dirty="0" smtClean="0"/>
              <a:t> </a:t>
            </a:r>
            <a:r>
              <a:rPr lang="en-US" sz="1600" dirty="0" smtClean="0"/>
              <a:t>Image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Set</a:t>
            </a:r>
            <a:r>
              <a:rPr lang="el-GR" sz="1600" dirty="0" smtClean="0"/>
              <a:t> </a:t>
            </a:r>
            <a:r>
              <a:rPr lang="en-US" sz="1600" dirty="0" smtClean="0"/>
              <a:t>Text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Window</a:t>
            </a:r>
            <a:r>
              <a:rPr lang="el-GR" sz="1600" dirty="0" smtClean="0"/>
              <a:t> </a:t>
            </a:r>
            <a:r>
              <a:rPr lang="en-US" sz="1600" dirty="0" smtClean="0"/>
              <a:t>Layout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Video</a:t>
            </a:r>
            <a:r>
              <a:rPr lang="el-GR" sz="1600" dirty="0" smtClean="0"/>
              <a:t> </a:t>
            </a:r>
            <a:r>
              <a:rPr lang="en-US" sz="1600" dirty="0" smtClean="0"/>
              <a:t>Layout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Display Devices Info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Sound</a:t>
            </a:r>
            <a:r>
              <a:rPr lang="el-GR" sz="1600" dirty="0" smtClean="0"/>
              <a:t> </a:t>
            </a:r>
            <a:r>
              <a:rPr lang="en-US" sz="1600" dirty="0" smtClean="0"/>
              <a:t>Fx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Sound3d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Midi</a:t>
            </a:r>
            <a:r>
              <a:rPr lang="el-GR" sz="1600" dirty="0" smtClean="0"/>
              <a:t> </a:t>
            </a:r>
            <a:r>
              <a:rPr lang="en-US" sz="1600" dirty="0" smtClean="0"/>
              <a:t>Properties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Midi</a:t>
            </a:r>
            <a:r>
              <a:rPr lang="el-GR" sz="1600" dirty="0" smtClean="0"/>
              <a:t> </a:t>
            </a:r>
            <a:r>
              <a:rPr lang="en-US" sz="1600" dirty="0" smtClean="0"/>
              <a:t>Output Port</a:t>
            </a:r>
            <a:r>
              <a:rPr lang="el-GR" sz="1600" dirty="0" smtClean="0"/>
              <a:t> </a:t>
            </a:r>
            <a:r>
              <a:rPr lang="en-US" sz="1600" dirty="0" smtClean="0"/>
              <a:t>Info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Set</a:t>
            </a:r>
            <a:r>
              <a:rPr lang="el-GR" sz="1600" dirty="0" smtClean="0"/>
              <a:t> </a:t>
            </a:r>
            <a:r>
              <a:rPr lang="en-US" sz="1600" dirty="0" smtClean="0"/>
              <a:t>Midi</a:t>
            </a:r>
            <a:r>
              <a:rPr lang="el-GR" sz="1600" dirty="0" smtClean="0"/>
              <a:t> </a:t>
            </a:r>
            <a:r>
              <a:rPr lang="en-US" sz="1600" dirty="0" smtClean="0"/>
              <a:t>Output</a:t>
            </a:r>
            <a:r>
              <a:rPr lang="el-GR" sz="1600" dirty="0" smtClean="0"/>
              <a:t> </a:t>
            </a:r>
            <a:r>
              <a:rPr lang="en-US" sz="1600" dirty="0" smtClean="0"/>
              <a:t>Port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Set</a:t>
            </a:r>
            <a:r>
              <a:rPr lang="el-GR" sz="1600" dirty="0" smtClean="0"/>
              <a:t> </a:t>
            </a:r>
            <a:r>
              <a:rPr lang="en-US" sz="1600" dirty="0" err="1" smtClean="0"/>
              <a:t>Dls</a:t>
            </a:r>
            <a:endParaRPr lang="en-US" sz="1600" dirty="0" smtClean="0"/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Set</a:t>
            </a:r>
            <a:r>
              <a:rPr lang="el-GR" sz="1600" dirty="0" smtClean="0"/>
              <a:t> </a:t>
            </a:r>
            <a:r>
              <a:rPr lang="en-US" sz="1600" dirty="0" smtClean="0"/>
              <a:t>Frequency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en-US" sz="1600" dirty="0" smtClean="0"/>
              <a:t>Set</a:t>
            </a:r>
            <a:r>
              <a:rPr lang="el-GR" sz="1600" dirty="0" smtClean="0"/>
              <a:t> </a:t>
            </a:r>
            <a:r>
              <a:rPr lang="en-US" sz="1600" dirty="0" smtClean="0"/>
              <a:t>Rate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Ζωντάνια">
  <a:themeElements>
    <a:clrScheme name="Άποψη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Ζωντάνι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Ζωντάνι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692</Words>
  <Application>Microsoft Office PowerPoint</Application>
  <PresentationFormat>Προβολή στην οθόνη (4:3)</PresentationFormat>
  <Paragraphs>354</Paragraphs>
  <Slides>20</Slides>
  <Notes>15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1" baseType="lpstr">
      <vt:lpstr>Ζωντάνια</vt:lpstr>
      <vt:lpstr>Εφαρμογή Αναπαραγωγής Πολυμέσων με χρήση DirectX</vt:lpstr>
      <vt:lpstr>Θεωρητικό υπόβαθρο</vt:lpstr>
      <vt:lpstr>Τεχνολογίες και Εργαλεία</vt:lpstr>
      <vt:lpstr>Αρχιτεκτονική σχεδίαση</vt:lpstr>
      <vt:lpstr>Ενέργειες αναπαραγωγής</vt:lpstr>
      <vt:lpstr>Δομή UltraPlayer</vt:lpstr>
      <vt:lpstr>Κεντρικές δομές Ultra Player</vt:lpstr>
      <vt:lpstr>Επικοινωνία</vt:lpstr>
      <vt:lpstr>Μηνύματα επικοινωνίας</vt:lpstr>
      <vt:lpstr>DirectShow και γράφοι</vt:lpstr>
      <vt:lpstr>Multi Video Player</vt:lpstr>
      <vt:lpstr>Πρόσθετα - Addons</vt:lpstr>
      <vt:lpstr>Vmr – Allocator Presenter</vt:lpstr>
      <vt:lpstr>Single Video Player</vt:lpstr>
      <vt:lpstr>Δομές Single Video Player</vt:lpstr>
      <vt:lpstr>Midi Player</vt:lpstr>
      <vt:lpstr>Αναπαραγωγή Midi</vt:lpstr>
      <vt:lpstr>Audio Player</vt:lpstr>
      <vt:lpstr>Αναπαραγωγή Midi</vt:lpstr>
      <vt:lpstr>Συμπεράσματα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2010-06-29T23:08:28Z</dcterms:modified>
</cp:coreProperties>
</file>