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5" r:id="rId8"/>
    <p:sldId id="264" r:id="rId9"/>
    <p:sldId id="267" r:id="rId10"/>
    <p:sldId id="266" r:id="rId11"/>
    <p:sldId id="263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3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0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8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771C20-3CBE-401E-AAD2-F9257B99C27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349B59-32E4-4D85-ACA0-75680C094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7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94C0-352B-B2A9-D72E-B679E5814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73360" cy="3566160"/>
          </a:xfrm>
        </p:spPr>
        <p:txBody>
          <a:bodyPr>
            <a:normAutofit/>
          </a:bodyPr>
          <a:lstStyle/>
          <a:p>
            <a:r>
              <a:rPr lang="en-US" sz="5400" dirty="0"/>
              <a:t>Semantic-* Verified  App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E1470-6C44-2D4D-799E-5527E0581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SOA &amp; OOP Best practice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9EB8A-8921-E03B-6307-478E0071F6CD}"/>
              </a:ext>
            </a:extLst>
          </p:cNvPr>
          <p:cNvSpPr txBox="1"/>
          <p:nvPr/>
        </p:nvSpPr>
        <p:spPr>
          <a:xfrm>
            <a:off x="1097280" y="57912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https://github.com/odys-z</a:t>
            </a:r>
          </a:p>
        </p:txBody>
      </p:sp>
    </p:spTree>
    <p:extLst>
      <p:ext uri="{BB962C8B-B14F-4D97-AF65-F5344CB8AC3E}">
        <p14:creationId xmlns:p14="http://schemas.microsoft.com/office/powerpoint/2010/main" val="150580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8BD-A354-7393-5B35-82E409C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Typscript</a:t>
            </a:r>
            <a:r>
              <a:rPr lang="en-US" dirty="0"/>
              <a:t> App &amp; 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7C4-A1FB-978A-C2C0-7F26DD74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7B1766-1BA0-7C15-F454-9CD86C78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90587"/>
              </p:ext>
            </p:extLst>
          </p:nvPr>
        </p:nvGraphicFramePr>
        <p:xfrm>
          <a:off x="193040" y="1737360"/>
          <a:ext cx="11734800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6800">
                  <a:extLst>
                    <a:ext uri="{9D8B030D-6E8A-4147-A177-3AD203B41FA5}">
                      <a16:colId xmlns:a16="http://schemas.microsoft.com/office/drawing/2014/main" val="2763629603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78298647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static </a:t>
                      </a:r>
                      <a:r>
                        <a:rPr lang="en-US" dirty="0" err="1"/>
                        <a:t>bindHtml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elem</a:t>
                      </a:r>
                      <a:r>
                        <a:rPr lang="en-US" dirty="0"/>
                        <a:t>: string, opts: </a:t>
                      </a:r>
                      <a:r>
                        <a:rPr lang="en-US" dirty="0" err="1"/>
                        <a:t>AnreactAppOptions</a:t>
                      </a:r>
                      <a:r>
                        <a:rPr lang="en-US" dirty="0"/>
                        <a:t>) : void {</a:t>
                      </a:r>
                    </a:p>
                    <a:p>
                      <a:r>
                        <a:rPr lang="en-US" dirty="0"/>
                        <a:t>    let portal = </a:t>
                      </a:r>
                      <a:r>
                        <a:rPr lang="en-US" dirty="0" err="1"/>
                        <a:t>opts.portal</a:t>
                      </a:r>
                      <a:r>
                        <a:rPr lang="en-US" dirty="0"/>
                        <a:t> || 'index.html';</a:t>
                      </a:r>
                    </a:p>
                    <a:p>
                      <a:r>
                        <a:rPr lang="en-US" dirty="0"/>
                        <a:t>    try { </a:t>
                      </a:r>
                      <a:r>
                        <a:rPr lang="en-US" dirty="0" err="1"/>
                        <a:t>Langstrs.load</a:t>
                      </a:r>
                      <a:r>
                        <a:rPr lang="en-US" dirty="0"/>
                        <a:t>('/res-vol/</a:t>
                      </a:r>
                      <a:r>
                        <a:rPr lang="en-US" dirty="0" err="1"/>
                        <a:t>lang.json</a:t>
                      </a:r>
                      <a:r>
                        <a:rPr lang="en-US" dirty="0"/>
                        <a:t>'); } catch (e) {}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AnReactExt.bindDom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elem</a:t>
                      </a:r>
                      <a:r>
                        <a:rPr lang="en-US" dirty="0"/>
                        <a:t>, opts, </a:t>
                      </a:r>
                      <a:r>
                        <a:rPr lang="en-US" dirty="0" err="1"/>
                        <a:t>onJsonServ</a:t>
                      </a:r>
                      <a:r>
                        <a:rPr lang="en-US" dirty="0"/>
                        <a:t>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function </a:t>
                      </a:r>
                      <a:r>
                        <a:rPr lang="en-US" dirty="0" err="1"/>
                        <a:t>onJsonServ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elem</a:t>
                      </a:r>
                      <a:r>
                        <a:rPr lang="en-US" dirty="0"/>
                        <a:t>: string, </a:t>
                      </a:r>
                    </a:p>
                    <a:p>
                      <a:r>
                        <a:rPr lang="en-US" dirty="0"/>
                        <a:t>                    opts: </a:t>
                      </a:r>
                      <a:r>
                        <a:rPr lang="en-US" dirty="0" err="1"/>
                        <a:t>AnreactAppOptions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JsonServs</a:t>
                      </a:r>
                      <a:r>
                        <a:rPr lang="en-US" dirty="0"/>
                        <a:t>) {</a:t>
                      </a:r>
                    </a:p>
                    <a:p>
                      <a:r>
                        <a:rPr lang="en-US" dirty="0"/>
                        <a:t>        let </a:t>
                      </a:r>
                      <a:r>
                        <a:rPr lang="en-US" dirty="0" err="1"/>
                        <a:t>dom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document.getElementById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elem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ReactDOM.render</a:t>
                      </a:r>
                      <a:r>
                        <a:rPr lang="en-US" dirty="0"/>
                        <a:t>(</a:t>
                      </a:r>
                    </a:p>
                    <a:p>
                      <a:r>
                        <a:rPr lang="en-US" dirty="0"/>
                        <a:t>             &lt;App servs={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} </a:t>
                      </a:r>
                    </a:p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 err="1"/>
                        <a:t>servId</a:t>
                      </a:r>
                      <a:r>
                        <a:rPr lang="en-US" dirty="0"/>
                        <a:t>={</a:t>
                      </a:r>
                      <a:r>
                        <a:rPr lang="en-US" dirty="0" err="1"/>
                        <a:t>opts.serv</a:t>
                      </a:r>
                      <a:r>
                        <a:rPr lang="en-US" dirty="0"/>
                        <a:t>} </a:t>
                      </a:r>
                    </a:p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 err="1"/>
                        <a:t>iportal</a:t>
                      </a:r>
                      <a:r>
                        <a:rPr lang="en-US" dirty="0"/>
                        <a:t>={portal} </a:t>
                      </a:r>
                    </a:p>
                    <a:p>
                      <a:r>
                        <a:rPr lang="en-US" dirty="0"/>
                        <a:t>                       </a:t>
                      </a:r>
                      <a:r>
                        <a:rPr lang="en-US" dirty="0" err="1"/>
                        <a:t>iwindow</a:t>
                      </a:r>
                      <a:r>
                        <a:rPr lang="en-US" dirty="0"/>
                        <a:t>={window}/&gt;, </a:t>
                      </a:r>
                    </a:p>
                    <a:p>
                      <a:r>
                        <a:rPr lang="en-US" dirty="0"/>
                        <a:t>          </a:t>
                      </a:r>
                      <a:r>
                        <a:rPr lang="en-US" dirty="0" err="1"/>
                        <a:t>dom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static </a:t>
                      </a:r>
                      <a:r>
                        <a:rPr lang="en-US" sz="1700" dirty="0" err="1"/>
                        <a:t>bindDom</a:t>
                      </a:r>
                      <a:r>
                        <a:rPr lang="en-US" sz="1700" dirty="0"/>
                        <a:t>( 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dirty="0"/>
                        <a:t>: string, opts: </a:t>
                      </a:r>
                      <a:r>
                        <a:rPr lang="en-US" sz="1700" dirty="0" err="1"/>
                        <a:t>AnreactAppOptions</a:t>
                      </a:r>
                      <a:r>
                        <a:rPr lang="en-US" sz="1700" dirty="0"/>
                        <a:t>,</a:t>
                      </a:r>
                    </a:p>
                    <a:p>
                      <a:r>
                        <a:rPr lang="en-US" sz="1700" dirty="0"/>
                        <a:t>        </a:t>
                      </a:r>
                      <a:r>
                        <a:rPr lang="en-US" sz="1700" dirty="0" err="1"/>
                        <a:t>onJsonServ</a:t>
                      </a:r>
                      <a:r>
                        <a:rPr lang="en-US" sz="1700" dirty="0"/>
                        <a:t>: (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dirty="0"/>
                        <a:t>: string, </a:t>
                      </a:r>
                    </a:p>
                    <a:p>
                      <a:r>
                        <a:rPr lang="en-US" sz="1700" dirty="0"/>
                        <a:t>               opts: </a:t>
                      </a:r>
                      <a:r>
                        <a:rPr lang="en-US" sz="1700" dirty="0" err="1"/>
                        <a:t>AnreactAppOptions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json</a:t>
                      </a:r>
                      <a:r>
                        <a:rPr lang="en-US" sz="1700" dirty="0"/>
                        <a:t>: </a:t>
                      </a:r>
                      <a:r>
                        <a:rPr lang="en-US" sz="1700" dirty="0" err="1"/>
                        <a:t>JsonServs</a:t>
                      </a:r>
                      <a:r>
                        <a:rPr lang="en-US" sz="1700" dirty="0"/>
                        <a:t>) =&gt; void) {</a:t>
                      </a:r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    if (!</a:t>
                      </a:r>
                      <a:r>
                        <a:rPr lang="en-US" sz="1700" dirty="0" err="1"/>
                        <a:t>opts.serv</a:t>
                      </a:r>
                      <a:r>
                        <a:rPr lang="en-US" sz="1700" dirty="0"/>
                        <a:t>) </a:t>
                      </a:r>
                      <a:r>
                        <a:rPr lang="en-US" sz="1700" dirty="0" err="1"/>
                        <a:t>opts.serv</a:t>
                      </a:r>
                      <a:r>
                        <a:rPr lang="en-US" sz="1700" dirty="0"/>
                        <a:t> = 'host';</a:t>
                      </a:r>
                    </a:p>
                    <a:p>
                      <a:r>
                        <a:rPr lang="en-US" sz="1700" dirty="0"/>
                        <a:t>    if (!</a:t>
                      </a:r>
                      <a:r>
                        <a:rPr lang="en-US" sz="1700" dirty="0" err="1"/>
                        <a:t>opts.home</a:t>
                      </a:r>
                      <a:r>
                        <a:rPr lang="en-US" sz="1700" dirty="0"/>
                        <a:t>) </a:t>
                      </a:r>
                      <a:r>
                        <a:rPr lang="en-US" sz="1700" dirty="0" err="1"/>
                        <a:t>opts.home</a:t>
                      </a:r>
                      <a:r>
                        <a:rPr lang="en-US" sz="1700" dirty="0"/>
                        <a:t> = 'main.html';</a:t>
                      </a:r>
                    </a:p>
                    <a:p>
                      <a:endParaRPr lang="en-US" sz="1700" dirty="0"/>
                    </a:p>
                    <a:p>
                      <a:r>
                        <a:rPr lang="en-US" sz="1700" dirty="0"/>
                        <a:t>    if (</a:t>
                      </a:r>
                      <a:r>
                        <a:rPr lang="en-US" sz="1700" dirty="0" err="1"/>
                        <a:t>typeof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dirty="0"/>
                        <a:t> === 'string') {</a:t>
                      </a:r>
                    </a:p>
                    <a:p>
                      <a:r>
                        <a:rPr lang="en-US" sz="1700" dirty="0"/>
                        <a:t>        $.ajax({ url: 'private/</a:t>
                      </a:r>
                      <a:r>
                        <a:rPr lang="en-US" sz="1700" dirty="0" err="1"/>
                        <a:t>host.json</a:t>
                      </a:r>
                      <a:r>
                        <a:rPr lang="en-US" sz="1700" dirty="0"/>
                        <a:t>’ })</a:t>
                      </a:r>
                    </a:p>
                    <a:p>
                      <a:r>
                        <a:rPr lang="en-US" sz="1700" dirty="0"/>
                        <a:t>        .done( (</a:t>
                      </a:r>
                      <a:r>
                        <a:rPr lang="en-US" sz="1700" dirty="0" err="1"/>
                        <a:t>json</a:t>
                      </a:r>
                      <a:r>
                        <a:rPr lang="en-US" sz="1700" dirty="0"/>
                        <a:t>: </a:t>
                      </a:r>
                      <a:r>
                        <a:rPr lang="en-US" sz="1700" dirty="0" err="1"/>
                        <a:t>JsonServs</a:t>
                      </a:r>
                      <a:r>
                        <a:rPr lang="en-US" sz="1700" dirty="0"/>
                        <a:t>) =&gt; </a:t>
                      </a:r>
                      <a:r>
                        <a:rPr lang="en-US" sz="1700" dirty="0" err="1"/>
                        <a:t>onJsonServ</a:t>
                      </a:r>
                      <a:r>
                        <a:rPr lang="en-US" sz="1700" dirty="0"/>
                        <a:t>(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dirty="0"/>
                        <a:t>, opts, </a:t>
                      </a:r>
                      <a:r>
                        <a:rPr lang="en-US" sz="1700" dirty="0" err="1"/>
                        <a:t>json</a:t>
                      </a:r>
                      <a:r>
                        <a:rPr lang="en-US" sz="1700" dirty="0"/>
                        <a:t>) )</a:t>
                      </a:r>
                    </a:p>
                    <a:p>
                      <a:r>
                        <a:rPr lang="en-US" sz="1700" dirty="0"/>
                        <a:t>        .fail( (e: any) =&gt; {</a:t>
                      </a:r>
                    </a:p>
                    <a:p>
                      <a:r>
                        <a:rPr lang="en-US" sz="1700" dirty="0"/>
                        <a:t>            $.ajax({url: '</a:t>
                      </a:r>
                      <a:r>
                        <a:rPr lang="en-US" sz="1700" dirty="0" err="1"/>
                        <a:t>github.json</a:t>
                      </a:r>
                      <a:r>
                        <a:rPr lang="en-US" sz="1700" dirty="0"/>
                        <a:t>'})</a:t>
                      </a:r>
                    </a:p>
                    <a:p>
                      <a:r>
                        <a:rPr lang="en-US" sz="1700" dirty="0"/>
                        <a:t>            .done((</a:t>
                      </a:r>
                      <a:r>
                        <a:rPr lang="en-US" sz="1700" dirty="0" err="1"/>
                        <a:t>json</a:t>
                      </a:r>
                      <a:r>
                        <a:rPr lang="en-US" sz="1700" dirty="0"/>
                        <a:t>: </a:t>
                      </a:r>
                      <a:r>
                        <a:rPr lang="en-US" sz="1700" dirty="0" err="1"/>
                        <a:t>JsonServs</a:t>
                      </a:r>
                      <a:r>
                        <a:rPr lang="en-US" sz="1700" dirty="0"/>
                        <a:t>) =&gt; </a:t>
                      </a:r>
                      <a:r>
                        <a:rPr lang="en-US" sz="1700" dirty="0" err="1"/>
                        <a:t>onJsonServ</a:t>
                      </a:r>
                      <a:r>
                        <a:rPr lang="en-US" sz="1700" dirty="0"/>
                        <a:t>(</a:t>
                      </a:r>
                      <a:r>
                        <a:rPr lang="en-US" sz="1700" dirty="0" err="1"/>
                        <a:t>elem</a:t>
                      </a:r>
                      <a:r>
                        <a:rPr lang="en-US" sz="1700" dirty="0"/>
                        <a:t>, opts, </a:t>
                      </a:r>
                      <a:r>
                        <a:rPr lang="en-US" sz="1700" dirty="0" err="1"/>
                        <a:t>json</a:t>
                      </a:r>
                      <a:r>
                        <a:rPr lang="en-US" sz="1700" dirty="0"/>
                        <a:t>))</a:t>
                      </a:r>
                    </a:p>
                    <a:p>
                      <a:r>
                        <a:rPr lang="en-US" sz="1700" dirty="0"/>
                        <a:t>            .fail( (e: { </a:t>
                      </a:r>
                      <a:r>
                        <a:rPr lang="en-US" sz="1700" dirty="0" err="1"/>
                        <a:t>responseText</a:t>
                      </a:r>
                      <a:r>
                        <a:rPr lang="en-US" sz="1700" dirty="0"/>
                        <a:t>: any; }) =&gt; { … ) } )</a:t>
                      </a:r>
                    </a:p>
                    <a:p>
                      <a:r>
                        <a:rPr lang="en-US" sz="1700" dirty="0"/>
                        <a:t>        } )</a:t>
                      </a:r>
                    </a:p>
                    <a:p>
                      <a:r>
                        <a:rPr lang="en-US" sz="1700" dirty="0"/>
                        <a:t>    }</a:t>
                      </a:r>
                    </a:p>
                    <a:p>
                      <a:r>
                        <a:rPr lang="en-US" sz="1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288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3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8BD-A354-7393-5B35-82E409C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&amp;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7C4-A1FB-978A-C2C0-7F26DD74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 Nginx Reverse Proxy</a:t>
            </a:r>
          </a:p>
          <a:p>
            <a:r>
              <a:rPr lang="en-US" dirty="0"/>
              <a:t>           docker build –t .</a:t>
            </a:r>
          </a:p>
          <a:p>
            <a:r>
              <a:rPr lang="en-US" dirty="0"/>
              <a:t>           docker run --name </a:t>
            </a:r>
            <a:r>
              <a:rPr lang="en-US" dirty="0" err="1"/>
              <a:t>jsample</a:t>
            </a:r>
            <a:r>
              <a:rPr lang="en-US" dirty="0"/>
              <a:t> -v </a:t>
            </a:r>
            <a:r>
              <a:rPr lang="en-US" dirty="0" err="1"/>
              <a:t>jsample.sqlite</a:t>
            </a:r>
            <a:r>
              <a:rPr lang="en-US" dirty="0"/>
              <a:t>:/var/local/volume -p 8080:8080 -d --rm ###</a:t>
            </a:r>
          </a:p>
          <a:p>
            <a:pPr marL="0" indent="0">
              <a:buNone/>
            </a:pPr>
            <a:r>
              <a:rPr lang="en-US" dirty="0"/>
              <a:t>  Web Service</a:t>
            </a:r>
          </a:p>
          <a:p>
            <a:pPr marL="0" indent="0">
              <a:buNone/>
            </a:pPr>
            <a:r>
              <a:rPr lang="en-US" dirty="0"/>
              <a:t>             FROM </a:t>
            </a:r>
            <a:r>
              <a:rPr lang="en-US" dirty="0" err="1"/>
              <a:t>nginx:stable-alpine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COPY </a:t>
            </a:r>
            <a:r>
              <a:rPr lang="en-US" dirty="0" err="1"/>
              <a:t>dist</a:t>
            </a:r>
            <a:r>
              <a:rPr lang="en-US" dirty="0"/>
              <a:t>/ /</a:t>
            </a:r>
            <a:r>
              <a:rPr lang="en-US" dirty="0" err="1"/>
              <a:t>usr</a:t>
            </a:r>
            <a:r>
              <a:rPr lang="en-US" dirty="0"/>
              <a:t>/share/nginx/html/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Jserv</a:t>
            </a:r>
            <a:r>
              <a:rPr lang="en-US" dirty="0"/>
              <a:t> Sample</a:t>
            </a:r>
          </a:p>
          <a:p>
            <a:pPr marL="0" indent="0">
              <a:buNone/>
            </a:pPr>
            <a:r>
              <a:rPr lang="en-US" dirty="0"/>
              <a:t>            FROM tomcat:9.0</a:t>
            </a:r>
          </a:p>
          <a:p>
            <a:pPr marL="0" indent="0">
              <a:buNone/>
            </a:pPr>
            <a:r>
              <a:rPr lang="en-US" dirty="0"/>
              <a:t>            COPY target/</a:t>
            </a:r>
            <a:r>
              <a:rPr lang="en-US" dirty="0" err="1"/>
              <a:t>jserv-sample.war</a:t>
            </a:r>
            <a:r>
              <a:rPr lang="en-US" dirty="0"/>
              <a:t> $CATALINA_HOME/webapps</a:t>
            </a:r>
          </a:p>
          <a:p>
            <a:pPr marL="0" indent="0">
              <a:buNone/>
            </a:pPr>
            <a:r>
              <a:rPr lang="en-US" dirty="0"/>
              <a:t>            EXPOSE 8080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8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8BD-A354-7393-5B35-82E409C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HTTP/HTTPS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7C4-A1FB-978A-C2C0-7F26DD74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HTTP/HTTPS Response code 206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ACF5BF-91BC-4334-C5B4-7E6B0C459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39380"/>
              </p:ext>
            </p:extLst>
          </p:nvPr>
        </p:nvGraphicFramePr>
        <p:xfrm>
          <a:off x="261620" y="2164080"/>
          <a:ext cx="11729720" cy="4285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0353">
                  <a:extLst>
                    <a:ext uri="{9D8B030D-6E8A-4147-A177-3AD203B41FA5}">
                      <a16:colId xmlns:a16="http://schemas.microsoft.com/office/drawing/2014/main" val="2166936445"/>
                    </a:ext>
                  </a:extLst>
                </a:gridCol>
                <a:gridCol w="4639367">
                  <a:extLst>
                    <a:ext uri="{9D8B030D-6E8A-4147-A177-3AD203B41FA5}">
                      <a16:colId xmlns:a16="http://schemas.microsoft.com/office/drawing/2014/main" val="1266794174"/>
                    </a:ext>
                  </a:extLst>
                </a:gridCol>
              </a:tblGrid>
              <a:tr h="4285826">
                <a:tc>
                  <a:txBody>
                    <a:bodyPr/>
                    <a:lstStyle/>
                    <a:p>
                      <a:r>
                        <a:rPr lang="en-US" dirty="0"/>
                        <a:t>protected void </a:t>
                      </a:r>
                      <a:r>
                        <a:rPr lang="en-US" dirty="0" err="1"/>
                        <a:t>doGet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HttpServletRequest</a:t>
                      </a:r>
                      <a:r>
                        <a:rPr lang="en-US" dirty="0"/>
                        <a:t> req </a:t>
                      </a:r>
                      <a:r>
                        <a:rPr lang="en-US" dirty="0" err="1"/>
                        <a:t>HttpServletResponse</a:t>
                      </a:r>
                      <a:r>
                        <a:rPr lang="en-US" dirty="0"/>
                        <a:t> resp)</a:t>
                      </a:r>
                    </a:p>
                    <a:p>
                      <a:r>
                        <a:rPr lang="en-US" dirty="0"/>
                        <a:t>        throws </a:t>
                      </a:r>
                      <a:r>
                        <a:rPr lang="en-US" dirty="0" err="1"/>
                        <a:t>ServletException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IOException</a:t>
                      </a:r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    String range = </a:t>
                      </a:r>
                      <a:r>
                        <a:rPr lang="en-US" dirty="0" err="1"/>
                        <a:t>req.getHeader</a:t>
                      </a:r>
                      <a:r>
                        <a:rPr lang="en-US" dirty="0"/>
                        <a:t>("Range");</a:t>
                      </a:r>
                    </a:p>
                    <a:p>
                      <a:r>
                        <a:rPr lang="en-US" dirty="0"/>
                        <a:t>    if (!</a:t>
                      </a:r>
                      <a:r>
                        <a:rPr lang="en-US" dirty="0" err="1"/>
                        <a:t>isblank</a:t>
                      </a:r>
                      <a:r>
                        <a:rPr lang="en-US" dirty="0"/>
                        <a:t>(range)) {</a:t>
                      </a:r>
                    </a:p>
                    <a:p>
                      <a:r>
                        <a:rPr lang="en-US" dirty="0"/>
                        <a:t>        try {</a:t>
                      </a:r>
                    </a:p>
                    <a:p>
                      <a:r>
                        <a:rPr lang="en-US" dirty="0"/>
                        <a:t>            Docs206.get206(req, resp);</a:t>
                      </a:r>
                    </a:p>
                    <a:p>
                      <a:r>
                        <a:rPr lang="en-US" dirty="0"/>
                        <a:t>        } catch (</a:t>
                      </a:r>
                      <a:r>
                        <a:rPr lang="en-US" dirty="0" err="1"/>
                        <a:t>SsException</a:t>
                      </a:r>
                      <a:r>
                        <a:rPr lang="en-US" dirty="0"/>
                        <a:t> e) {</a:t>
                      </a:r>
                    </a:p>
                    <a:p>
                      <a:r>
                        <a:rPr lang="en-US" dirty="0"/>
                        <a:t>            write(resp, err(</a:t>
                      </a:r>
                      <a:r>
                        <a:rPr lang="en-US" dirty="0" err="1"/>
                        <a:t>MsgCode.exSession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e.getMessage</a:t>
                      </a:r>
                      <a:r>
                        <a:rPr lang="en-US" dirty="0"/>
                        <a:t>()));</a:t>
                      </a:r>
                    </a:p>
                    <a:p>
                      <a:r>
                        <a:rPr lang="en-US" dirty="0"/>
                        <a:t>            </a:t>
                      </a:r>
                      <a:r>
                        <a:rPr lang="en-US" dirty="0" err="1"/>
                        <a:t>resp.sendError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HttpServletResponse.SC_UNAUTHORIZED</a:t>
                      </a:r>
                      <a:r>
                        <a:rPr lang="en-US" dirty="0"/>
                        <a:t>);</a:t>
                      </a:r>
                    </a:p>
                    <a:p>
                      <a:r>
                        <a:rPr lang="en-US" dirty="0"/>
                        <a:t>        }</a:t>
                      </a:r>
                    </a:p>
                    <a:p>
                      <a:r>
                        <a:rPr lang="en-US" dirty="0"/>
                        <a:t>        return;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  ...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mime === 'video':</a:t>
                      </a:r>
                    </a:p>
                    <a:p>
                      <a:r>
                        <a:rPr lang="en-US" sz="2000" dirty="0"/>
                        <a:t>return (</a:t>
                      </a:r>
                    </a:p>
                    <a:p>
                      <a:r>
                        <a:rPr lang="en-US" sz="2000" dirty="0"/>
                        <a:t>&lt;video key={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} controls</a:t>
                      </a:r>
                    </a:p>
                    <a:p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onLoad</a:t>
                      </a:r>
                      <a:r>
                        <a:rPr lang="en-US" sz="2000" dirty="0"/>
                        <a:t>={(e) =&gt; {</a:t>
                      </a:r>
                    </a:p>
                    <a:p>
                      <a:r>
                        <a:rPr lang="en-US" sz="2000" dirty="0"/>
                        <a:t>    console.log('--- video loaded ---’ }}</a:t>
                      </a:r>
                    </a:p>
                    <a:p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onTouchStart</a:t>
                      </a:r>
                      <a:r>
                        <a:rPr lang="en-US" sz="2000" dirty="0"/>
                        <a:t>={(e) =&gt; {</a:t>
                      </a:r>
                    </a:p>
                    <a:p>
                      <a:r>
                        <a:rPr lang="en-US" sz="2000" dirty="0"/>
                        <a:t>    // pause / </a:t>
                      </a:r>
                      <a:r>
                        <a:rPr lang="en-US" sz="2000" dirty="0" err="1"/>
                        <a:t>unpause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    </a:t>
                      </a:r>
                      <a:r>
                        <a:rPr lang="en-US" sz="2000" dirty="0" err="1"/>
                        <a:t>state.paused</a:t>
                      </a:r>
                      <a:r>
                        <a:rPr lang="en-US" sz="2000" dirty="0"/>
                        <a:t> = !</a:t>
                      </a:r>
                      <a:r>
                        <a:rPr lang="en-US" sz="2000" dirty="0" err="1"/>
                        <a:t>state.paused</a:t>
                      </a:r>
                      <a:r>
                        <a:rPr lang="en-US" sz="2000" dirty="0"/>
                        <a:t>;</a:t>
                      </a:r>
                    </a:p>
                    <a:p>
                      <a:r>
                        <a:rPr lang="en-US" sz="2000" dirty="0"/>
                        <a:t>  }}</a:t>
                      </a:r>
                    </a:p>
                    <a:p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onEnded</a:t>
                      </a:r>
                      <a:r>
                        <a:rPr lang="en-US" sz="2000" dirty="0"/>
                        <a:t>={e =&gt; </a:t>
                      </a:r>
                      <a:r>
                        <a:rPr lang="en-US" sz="2000" dirty="0" err="1"/>
                        <a:t>config.paused</a:t>
                      </a:r>
                      <a:r>
                        <a:rPr lang="en-US" sz="2000" dirty="0"/>
                        <a:t> = true}</a:t>
                      </a:r>
                    </a:p>
                    <a:p>
                      <a:r>
                        <a:rPr lang="en-US" sz="2000" dirty="0"/>
                        <a:t>&gt;</a:t>
                      </a:r>
                    </a:p>
                    <a:p>
                      <a:r>
                        <a:rPr lang="en-US" sz="2000" dirty="0"/>
                        <a:t>  &lt;source 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={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} type={mime}/&gt;</a:t>
                      </a:r>
                    </a:p>
                    <a:p>
                      <a:r>
                        <a:rPr lang="en-US" sz="2000" dirty="0"/>
                        <a:t>&lt;/video&gt;);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6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8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FB62-6459-1F89-B496-9DF537BF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1927-7577-09FB-30A4-9766969F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Fragile</a:t>
            </a:r>
          </a:p>
          <a:p>
            <a:pPr lvl="1"/>
            <a:r>
              <a:rPr lang="en-US" dirty="0"/>
              <a:t>Cons</a:t>
            </a:r>
          </a:p>
          <a:p>
            <a:pPr lvl="1"/>
            <a:r>
              <a:rPr lang="en-US" dirty="0"/>
              <a:t>Pros</a:t>
            </a:r>
          </a:p>
          <a:p>
            <a:pPr lvl="1"/>
            <a:endParaRPr lang="en-US" dirty="0"/>
          </a:p>
          <a:p>
            <a:r>
              <a:rPr lang="en-US" dirty="0"/>
              <a:t>IDE Tool:</a:t>
            </a:r>
          </a:p>
          <a:p>
            <a:pPr lvl="1"/>
            <a:r>
              <a:rPr lang="en-US" dirty="0"/>
              <a:t>Manage dataset</a:t>
            </a:r>
          </a:p>
          <a:p>
            <a:pPr lvl="1"/>
            <a:r>
              <a:rPr lang="en-US" dirty="0"/>
              <a:t>(De)serialize Packages</a:t>
            </a:r>
          </a:p>
          <a:p>
            <a:pPr lvl="1"/>
            <a:r>
              <a:rPr lang="en-US" dirty="0"/>
              <a:t>CRUD module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BF4B-BE6E-8893-EFD2-84B39CBB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Peer to Peer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1A295D-4E46-6C0E-0BEE-9F58934A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Jserv</a:t>
            </a:r>
            <a:r>
              <a:rPr lang="en-US" dirty="0"/>
              <a:t>-sample$      </a:t>
            </a:r>
            <a:r>
              <a:rPr lang="en-US" dirty="0" err="1"/>
              <a:t>mvn</a:t>
            </a:r>
            <a:r>
              <a:rPr lang="en-US" dirty="0"/>
              <a:t> clean </a:t>
            </a:r>
            <a:r>
              <a:rPr lang="en-US" dirty="0" err="1"/>
              <a:t>dependency:tree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9F5F-52AA-4BFC-FB50-629B082AB11A}"/>
              </a:ext>
            </a:extLst>
          </p:cNvPr>
          <p:cNvSpPr txBox="1"/>
          <p:nvPr/>
        </p:nvSpPr>
        <p:spPr>
          <a:xfrm>
            <a:off x="1097280" y="2302769"/>
            <a:ext cx="99252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[INFO] io.github.odys-z:jserv-album:war:0.6.50-SNAPSHOT</a:t>
            </a:r>
          </a:p>
          <a:p>
            <a:r>
              <a:rPr lang="en-US" dirty="0"/>
              <a:t>[INFO] +- io.github.odys-z:semantic.jserv:jar:1.4.33:compile</a:t>
            </a:r>
          </a:p>
          <a:p>
            <a:r>
              <a:rPr lang="en-US" dirty="0"/>
              <a:t>[INFO] |  +- io.github.odys-z:semantics.transact:jar:1.4.33:compile</a:t>
            </a:r>
          </a:p>
          <a:p>
            <a:r>
              <a:rPr lang="en-US" dirty="0"/>
              <a:t>[INFO] |  |  +- org.apache.commons:commons-crypto:jar:1.0.0:compile</a:t>
            </a:r>
          </a:p>
          <a:p>
            <a:r>
              <a:rPr lang="en-US" dirty="0"/>
              <a:t>[INFO] |  |  |  \- net.java.dev.jna:jna:jar:4.2.2:compile</a:t>
            </a:r>
          </a:p>
          <a:p>
            <a:r>
              <a:rPr lang="en-US" dirty="0"/>
              <a:t>[INFO] |  |  +- org.antlr:antlr4-runtime:jar:4.9.2:compile</a:t>
            </a:r>
          </a:p>
          <a:p>
            <a:r>
              <a:rPr lang="en-US" dirty="0"/>
              <a:t>[INFO] |  |  \- io.github.odys-z:antson:jar:0.9.50:compile (version selected from constraint [0.9.49,))</a:t>
            </a:r>
          </a:p>
          <a:p>
            <a:r>
              <a:rPr lang="en-US" dirty="0"/>
              <a:t>[INFO] |  +- io.github.odys-z:semantic.DA:jar:1.4.33:compile</a:t>
            </a:r>
          </a:p>
          <a:p>
            <a:r>
              <a:rPr lang="en-US" dirty="0"/>
              <a:t>[INFO] |  \- com.j2html:j2html:jar:1.3.0:compile</a:t>
            </a:r>
          </a:p>
          <a:p>
            <a:r>
              <a:rPr lang="en-US" dirty="0"/>
              <a:t>[INFO] +- io.github.odys-z:docsync.jserv:jar:0.1.54-SNAPSHOT:compile</a:t>
            </a:r>
          </a:p>
          <a:p>
            <a:r>
              <a:rPr lang="en-US" dirty="0"/>
              <a:t>[INFO] |  \- io.github.odys-z:anclient.java:jar:0.4.33:compile</a:t>
            </a:r>
          </a:p>
          <a:p>
            <a:r>
              <a:rPr lang="en-US" dirty="0"/>
              <a:t>[INFO] +- io.github.odys-z:album-lib:jar:0.4.33:compile</a:t>
            </a:r>
          </a:p>
          <a:p>
            <a:r>
              <a:rPr lang="en-US" dirty="0"/>
              <a:t>[INFO] +- io.github.odys-z:albumtier:jar:0.2.5-SNAPSHOT:test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Always use latest </a:t>
            </a:r>
            <a:r>
              <a:rPr lang="en-US" sz="2400" dirty="0" err="1">
                <a:solidFill>
                  <a:srgbClr val="FF0000"/>
                </a:solidFill>
              </a:rPr>
              <a:t>semantic.jserv</a:t>
            </a:r>
            <a:r>
              <a:rPr lang="en-US" sz="2400" dirty="0">
                <a:solidFill>
                  <a:srgbClr val="FF0000"/>
                </a:solidFill>
              </a:rPr>
              <a:t> 1.4.##</a:t>
            </a:r>
          </a:p>
        </p:txBody>
      </p:sp>
    </p:spTree>
    <p:extLst>
      <p:ext uri="{BB962C8B-B14F-4D97-AF65-F5344CB8AC3E}">
        <p14:creationId xmlns:p14="http://schemas.microsoft.com/office/powerpoint/2010/main" val="223458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BF4B-BE6E-8893-EFD2-84B39CBB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CRUD: </a:t>
            </a:r>
            <a:r>
              <a:rPr lang="en-US" dirty="0" err="1"/>
              <a:t>Userst</a:t>
            </a:r>
            <a:r>
              <a:rPr lang="en-US" dirty="0"/>
              <a:t> Peer to Peer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FB34F2-0118-686D-22CF-DE71A197D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293166"/>
              </p:ext>
            </p:extLst>
          </p:nvPr>
        </p:nvGraphicFramePr>
        <p:xfrm>
          <a:off x="267809" y="1737360"/>
          <a:ext cx="11656382" cy="4699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828191">
                  <a:extLst>
                    <a:ext uri="{9D8B030D-6E8A-4147-A177-3AD203B41FA5}">
                      <a16:colId xmlns:a16="http://schemas.microsoft.com/office/drawing/2014/main" val="4136176163"/>
                    </a:ext>
                  </a:extLst>
                </a:gridCol>
                <a:gridCol w="5828191">
                  <a:extLst>
                    <a:ext uri="{9D8B030D-6E8A-4147-A177-3AD203B41FA5}">
                      <a16:colId xmlns:a16="http://schemas.microsoft.com/office/drawing/2014/main" val="239234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Typescript + ReactJS (Client)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+ Servlet (JSON 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4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Semantic Protocol</a:t>
                      </a:r>
                    </a:p>
                    <a:p>
                      <a:r>
                        <a:rPr lang="en-US" sz="1600" dirty="0"/>
                        <a:t>export class </a:t>
                      </a:r>
                      <a:r>
                        <a:rPr lang="en-US" sz="1600" dirty="0" err="1"/>
                        <a:t>UserstReq</a:t>
                      </a:r>
                      <a:r>
                        <a:rPr lang="en-US" sz="1600" dirty="0"/>
                        <a:t> extends </a:t>
                      </a:r>
                      <a:r>
                        <a:rPr lang="en-US" sz="1600" dirty="0" err="1"/>
                        <a:t>UserReq</a:t>
                      </a:r>
                      <a:r>
                        <a:rPr lang="en-US" sz="1600" dirty="0"/>
                        <a:t> {</a:t>
                      </a:r>
                    </a:p>
                    <a:p>
                      <a:r>
                        <a:rPr lang="en-US" sz="1600" dirty="0"/>
                        <a:t>    static __type__ = '</a:t>
                      </a:r>
                      <a:r>
                        <a:rPr lang="en-US" sz="1600" dirty="0" err="1"/>
                        <a:t>io.oz.jsample.semantier.UserstReq</a:t>
                      </a:r>
                      <a:r>
                        <a:rPr lang="en-US" sz="1600" dirty="0"/>
                        <a:t>’;</a:t>
                      </a:r>
                    </a:p>
                    <a:p>
                      <a:r>
                        <a:rPr lang="en-US" sz="1600" dirty="0"/>
                        <a:t>    static A = {... }</a:t>
                      </a:r>
                    </a:p>
                    <a:p>
                      <a:r>
                        <a:rPr lang="en-US" sz="1600" dirty="0"/>
                        <a:t>    pk: any;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userId</a:t>
                      </a:r>
                      <a:r>
                        <a:rPr lang="en-US" sz="1600" dirty="0"/>
                        <a:t>: string;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userName</a:t>
                      </a:r>
                      <a:r>
                        <a:rPr lang="en-US" sz="1600" dirty="0"/>
                        <a:t>: string;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orgId</a:t>
                      </a:r>
                      <a:r>
                        <a:rPr lang="en-US" sz="1600" dirty="0"/>
                        <a:t>: string;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roleId</a:t>
                      </a:r>
                      <a:r>
                        <a:rPr lang="en-US" sz="1600" dirty="0"/>
                        <a:t>: string;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hasTodos</a:t>
                      </a:r>
                      <a:r>
                        <a:rPr lang="en-US" sz="1600" dirty="0"/>
                        <a:t>: </a:t>
                      </a:r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    record: </a:t>
                      </a:r>
                      <a:r>
                        <a:rPr lang="en-US" sz="1600" dirty="0" err="1"/>
                        <a:t>Tierec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    relations: </a:t>
                      </a:r>
                      <a:r>
                        <a:rPr lang="en-US" sz="1600" dirty="0" err="1"/>
                        <a:t>DbRelations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deletings</a:t>
                      </a:r>
                      <a:r>
                        <a:rPr lang="en-US" sz="1600" dirty="0"/>
                        <a:t>: string[];</a:t>
                      </a:r>
                    </a:p>
                    <a:p>
                      <a:r>
                        <a:rPr lang="en-US" sz="1600" dirty="0"/>
                        <a:t>    page: </a:t>
                      </a:r>
                      <a:r>
                        <a:rPr lang="en-US" sz="1600" dirty="0" err="1"/>
                        <a:t>PageInf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 err="1"/>
                        <a:t>io.oz.jsample.samantier.UserstReq</a:t>
                      </a:r>
                      <a:r>
                        <a:rPr lang="en-US" sz="1600" dirty="0"/>
                        <a:t> implements Anson{</a:t>
                      </a:r>
                    </a:p>
                    <a:p>
                      <a:r>
                        <a:rPr lang="en-US" sz="1600" dirty="0"/>
                        <a:t>	</a:t>
                      </a:r>
                      <a:r>
                        <a:rPr lang="en-US" sz="1600" dirty="0" err="1"/>
                        <a:t>PageInf</a:t>
                      </a:r>
                      <a:r>
                        <a:rPr lang="en-US" sz="1600" dirty="0"/>
                        <a:t> page;</a:t>
                      </a:r>
                    </a:p>
                    <a:p>
                      <a:r>
                        <a:rPr lang="en-US" sz="1600" dirty="0"/>
                        <a:t>	String </a:t>
                      </a:r>
                      <a:r>
                        <a:rPr lang="en-US" sz="1600" dirty="0" err="1"/>
                        <a:t>userId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	String </a:t>
                      </a:r>
                      <a:r>
                        <a:rPr lang="en-US" sz="1600" dirty="0" err="1"/>
                        <a:t>userName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	String </a:t>
                      </a:r>
                      <a:r>
                        <a:rPr lang="en-US" sz="1600" dirty="0" err="1"/>
                        <a:t>orgId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	String </a:t>
                      </a:r>
                      <a:r>
                        <a:rPr lang="en-US" sz="1600" dirty="0" err="1"/>
                        <a:t>roleId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	</a:t>
                      </a:r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hasTodos</a:t>
                      </a:r>
                      <a:r>
                        <a:rPr lang="en-US" sz="1600" dirty="0"/>
                        <a:t>;</a:t>
                      </a:r>
                    </a:p>
                    <a:p>
                      <a:r>
                        <a:rPr lang="en-US" sz="1600" dirty="0"/>
                        <a:t>	</a:t>
                      </a:r>
                    </a:p>
                    <a:p>
                      <a:r>
                        <a:rPr lang="en-US" sz="1600" dirty="0"/>
                        <a:t>	public HashMap&lt;String, Object&gt; record;</a:t>
                      </a:r>
                    </a:p>
                    <a:p>
                      <a:r>
                        <a:rPr lang="en-US" sz="1600" dirty="0"/>
                        <a:t>	public </a:t>
                      </a:r>
                      <a:r>
                        <a:rPr lang="en-US" sz="1600" dirty="0" err="1"/>
                        <a:t>ArrayList</a:t>
                      </a:r>
                      <a:r>
                        <a:rPr lang="en-US" sz="1600" dirty="0"/>
                        <a:t>&lt;Relations&gt; relations;</a:t>
                      </a:r>
                    </a:p>
                    <a:p>
                      <a:r>
                        <a:rPr lang="en-US" sz="1600" dirty="0"/>
                        <a:t>	String pk;</a:t>
                      </a:r>
                    </a:p>
                    <a:p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133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Protocol.registerBody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UserstReq</a:t>
                      </a:r>
                      <a:r>
                        <a:rPr lang="en-US" sz="1600" dirty="0"/>
                        <a:t>.__type__,  (</a:t>
                      </a:r>
                      <a:r>
                        <a:rPr lang="en-US" sz="1600" dirty="0" err="1"/>
                        <a:t>jsonBd</a:t>
                      </a:r>
                      <a:r>
                        <a:rPr lang="en-US" sz="1600" dirty="0"/>
                        <a:t>) =&gt; { return new </a:t>
                      </a:r>
                      <a:r>
                        <a:rPr lang="en-US" sz="1600" dirty="0" err="1"/>
                        <a:t>UserstReq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uri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jsonBd</a:t>
                      </a:r>
                      <a:r>
                        <a:rPr lang="en-US" sz="1600" dirty="0"/>
                        <a:t>); });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89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85E4-EA8E-1B7E-F425-2F4B0AE9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F03B-A4FA-E9DA-2395-49A079F2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9BAAD-C525-2890-269B-0154601F1A4C}"/>
              </a:ext>
            </a:extLst>
          </p:cNvPr>
          <p:cNvSpPr txBox="1"/>
          <p:nvPr/>
        </p:nvSpPr>
        <p:spPr>
          <a:xfrm>
            <a:off x="396240" y="286603"/>
            <a:ext cx="117957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@WebServlet(description = "Semantic tier: users", </a:t>
            </a:r>
            <a:r>
              <a:rPr lang="en-US" b="1" dirty="0" err="1">
                <a:solidFill>
                  <a:srgbClr val="FF0000"/>
                </a:solidFill>
              </a:rPr>
              <a:t>urlPatterns</a:t>
            </a:r>
            <a:r>
              <a:rPr lang="en-US" b="1" dirty="0">
                <a:solidFill>
                  <a:srgbClr val="FF0000"/>
                </a:solidFill>
              </a:rPr>
              <a:t> = { "/</a:t>
            </a:r>
            <a:r>
              <a:rPr lang="en-US" b="1" dirty="0" err="1">
                <a:solidFill>
                  <a:srgbClr val="FF0000"/>
                </a:solidFill>
              </a:rPr>
              <a:t>users.tier</a:t>
            </a:r>
            <a:r>
              <a:rPr lang="en-US" b="1" dirty="0">
                <a:solidFill>
                  <a:srgbClr val="FF0000"/>
                </a:solidFill>
              </a:rPr>
              <a:t>" })</a:t>
            </a:r>
          </a:p>
          <a:p>
            <a:r>
              <a:rPr lang="en-US" dirty="0"/>
              <a:t>public class </a:t>
            </a:r>
            <a:r>
              <a:rPr lang="en-US" dirty="0" err="1"/>
              <a:t>UsersTier</a:t>
            </a:r>
            <a:r>
              <a:rPr lang="en-US" dirty="0"/>
              <a:t> extends </a:t>
            </a:r>
            <a:r>
              <a:rPr lang="en-US" dirty="0" err="1"/>
              <a:t>ServPort</a:t>
            </a:r>
            <a:r>
              <a:rPr lang="en-US" dirty="0"/>
              <a:t>&lt;</a:t>
            </a:r>
            <a:r>
              <a:rPr lang="en-US" dirty="0" err="1"/>
              <a:t>UserstReq</a:t>
            </a:r>
            <a:r>
              <a:rPr lang="en-US" dirty="0"/>
              <a:t>&gt;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protected void </a:t>
            </a:r>
            <a:r>
              <a:rPr lang="en-US" dirty="0" err="1"/>
              <a:t>onPost</a:t>
            </a:r>
            <a:r>
              <a:rPr lang="en-US" dirty="0"/>
              <a:t>(</a:t>
            </a:r>
            <a:r>
              <a:rPr lang="en-US" dirty="0" err="1"/>
              <a:t>AnsonMsg</a:t>
            </a:r>
            <a:r>
              <a:rPr lang="en-US" dirty="0"/>
              <a:t>&lt;</a:t>
            </a:r>
            <a:r>
              <a:rPr lang="en-US" dirty="0" err="1"/>
              <a:t>UserstReq</a:t>
            </a:r>
            <a:r>
              <a:rPr lang="en-US" dirty="0"/>
              <a:t>&gt; </a:t>
            </a:r>
            <a:r>
              <a:rPr lang="en-US" dirty="0" err="1"/>
              <a:t>jmsg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 resp)</a:t>
            </a:r>
          </a:p>
          <a:p>
            <a:r>
              <a:rPr lang="en-US" dirty="0"/>
              <a:t>			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AnsonException</a:t>
            </a:r>
            <a:r>
              <a:rPr lang="en-US" dirty="0"/>
              <a:t>, </a:t>
            </a:r>
            <a:r>
              <a:rPr lang="en-US" dirty="0" err="1"/>
              <a:t>SemanticException</a:t>
            </a:r>
            <a:r>
              <a:rPr lang="en-US" dirty="0"/>
              <a:t> {</a:t>
            </a:r>
          </a:p>
          <a:p>
            <a:r>
              <a:rPr lang="en-US" dirty="0"/>
              <a:t>		</a:t>
            </a:r>
            <a:r>
              <a:rPr lang="en-US" dirty="0" err="1"/>
              <a:t>resp.setCharacterEncoding</a:t>
            </a:r>
            <a:r>
              <a:rPr lang="en-US" dirty="0"/>
              <a:t>("UTF-8");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	</a:t>
            </a:r>
            <a:r>
              <a:rPr lang="en-US" dirty="0" err="1"/>
              <a:t>IUser</a:t>
            </a:r>
            <a:r>
              <a:rPr lang="en-US" dirty="0"/>
              <a:t> </a:t>
            </a:r>
            <a:r>
              <a:rPr lang="en-US" dirty="0" err="1"/>
              <a:t>usr</a:t>
            </a:r>
            <a:r>
              <a:rPr lang="en-US" dirty="0"/>
              <a:t> = </a:t>
            </a:r>
            <a:r>
              <a:rPr lang="en-US" dirty="0" err="1"/>
              <a:t>JSingleton.getSessionVerifier</a:t>
            </a:r>
            <a:r>
              <a:rPr lang="en-US" dirty="0"/>
              <a:t>().verify(</a:t>
            </a:r>
            <a:r>
              <a:rPr lang="en-US" dirty="0" err="1"/>
              <a:t>jmsg.header</a:t>
            </a:r>
            <a:r>
              <a:rPr lang="en-US" dirty="0"/>
              <a:t>());</a:t>
            </a:r>
          </a:p>
          <a:p>
            <a:r>
              <a:rPr lang="en-US" dirty="0"/>
              <a:t>			</a:t>
            </a:r>
            <a:r>
              <a:rPr lang="en-US" dirty="0" err="1"/>
              <a:t>UserstReq</a:t>
            </a:r>
            <a:r>
              <a:rPr lang="en-US" dirty="0"/>
              <a:t> </a:t>
            </a:r>
            <a:r>
              <a:rPr lang="en-US" dirty="0" err="1"/>
              <a:t>jreq</a:t>
            </a:r>
            <a:r>
              <a:rPr lang="en-US" dirty="0"/>
              <a:t> = </a:t>
            </a:r>
            <a:r>
              <a:rPr lang="en-US" dirty="0" err="1"/>
              <a:t>jmsg.body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AnsonResp</a:t>
            </a:r>
            <a:r>
              <a:rPr lang="en-US" dirty="0"/>
              <a:t> </a:t>
            </a:r>
            <a:r>
              <a:rPr lang="en-US" dirty="0" err="1"/>
              <a:t>rsp</a:t>
            </a:r>
            <a:r>
              <a:rPr lang="en-US" dirty="0"/>
              <a:t> = null;</a:t>
            </a:r>
          </a:p>
          <a:p>
            <a:r>
              <a:rPr lang="en-US" dirty="0"/>
              <a:t>			if (</a:t>
            </a:r>
            <a:r>
              <a:rPr lang="en-US" dirty="0" err="1"/>
              <a:t>A.records.equals</a:t>
            </a:r>
            <a:r>
              <a:rPr lang="en-US" dirty="0"/>
              <a:t>(</a:t>
            </a:r>
            <a:r>
              <a:rPr lang="en-US" dirty="0" err="1"/>
              <a:t>jreq.a</a:t>
            </a:r>
            <a:r>
              <a:rPr lang="en-US" dirty="0"/>
              <a:t>()))</a:t>
            </a:r>
          </a:p>
          <a:p>
            <a:r>
              <a:rPr lang="en-US" dirty="0"/>
              <a:t>				</a:t>
            </a:r>
            <a:r>
              <a:rPr lang="en-US" dirty="0" err="1"/>
              <a:t>rsp</a:t>
            </a:r>
            <a:r>
              <a:rPr lang="en-US" dirty="0"/>
              <a:t> = records(</a:t>
            </a:r>
            <a:r>
              <a:rPr lang="en-US" dirty="0" err="1"/>
              <a:t>jreq</a:t>
            </a:r>
            <a:r>
              <a:rPr lang="en-US" dirty="0"/>
              <a:t>, </a:t>
            </a:r>
            <a:r>
              <a:rPr lang="en-US" dirty="0" err="1"/>
              <a:t>usr</a:t>
            </a:r>
            <a:r>
              <a:rPr lang="en-US" dirty="0"/>
              <a:t>);</a:t>
            </a:r>
          </a:p>
          <a:p>
            <a:r>
              <a:rPr lang="en-US" dirty="0"/>
              <a:t>			…</a:t>
            </a:r>
          </a:p>
          <a:p>
            <a:r>
              <a:rPr lang="en-US" dirty="0"/>
              <a:t>			else throw new </a:t>
            </a:r>
            <a:r>
              <a:rPr lang="en-US" dirty="0" err="1"/>
              <a:t>SemanticException</a:t>
            </a:r>
            <a:r>
              <a:rPr lang="en-US" dirty="0"/>
              <a:t>(</a:t>
            </a:r>
            <a:r>
              <a:rPr lang="en-US" dirty="0" err="1"/>
              <a:t>String.format</a:t>
            </a:r>
            <a:r>
              <a:rPr lang="en-US" dirty="0"/>
              <a:t>(</a:t>
            </a:r>
          </a:p>
          <a:p>
            <a:r>
              <a:rPr lang="en-US" dirty="0"/>
              <a:t>				"</a:t>
            </a:r>
            <a:r>
              <a:rPr lang="en-US" dirty="0" err="1"/>
              <a:t>request.body.a</a:t>
            </a:r>
            <a:r>
              <a:rPr lang="en-US" dirty="0"/>
              <a:t> can not handled: %s\\n Only a = [%s, %s, %s, %s, %s] are supported.",</a:t>
            </a:r>
          </a:p>
          <a:p>
            <a:r>
              <a:rPr lang="en-US" dirty="0"/>
              <a:t>				</a:t>
            </a:r>
            <a:r>
              <a:rPr lang="en-US" dirty="0" err="1"/>
              <a:t>jreq.a</a:t>
            </a:r>
            <a:r>
              <a:rPr lang="en-US" dirty="0"/>
              <a:t>(), </a:t>
            </a:r>
            <a:r>
              <a:rPr lang="en-US" dirty="0" err="1"/>
              <a:t>A.records</a:t>
            </a:r>
            <a:r>
              <a:rPr lang="en-US" dirty="0"/>
              <a:t>, </a:t>
            </a:r>
            <a:r>
              <a:rPr lang="en-US" dirty="0" err="1"/>
              <a:t>A.rec</a:t>
            </a:r>
            <a:r>
              <a:rPr lang="en-US" dirty="0"/>
              <a:t>, </a:t>
            </a:r>
            <a:r>
              <a:rPr lang="en-US" dirty="0" err="1"/>
              <a:t>A.insert</a:t>
            </a:r>
            <a:r>
              <a:rPr lang="en-US" dirty="0"/>
              <a:t>, </a:t>
            </a:r>
            <a:r>
              <a:rPr lang="en-US" dirty="0" err="1"/>
              <a:t>A.update</a:t>
            </a:r>
            <a:r>
              <a:rPr lang="en-US" dirty="0"/>
              <a:t>, </a:t>
            </a:r>
            <a:r>
              <a:rPr lang="en-US" dirty="0" err="1"/>
              <a:t>A.del</a:t>
            </a:r>
            <a:r>
              <a:rPr lang="en-US" dirty="0"/>
              <a:t>));</a:t>
            </a:r>
          </a:p>
          <a:p>
            <a:r>
              <a:rPr lang="en-US" dirty="0"/>
              <a:t>			write(resp, ok(</a:t>
            </a:r>
            <a:r>
              <a:rPr lang="en-US" dirty="0" err="1"/>
              <a:t>rsp</a:t>
            </a:r>
            <a:r>
              <a:rPr lang="en-US" dirty="0"/>
              <a:t>));</a:t>
            </a:r>
          </a:p>
          <a:p>
            <a:r>
              <a:rPr lang="en-US" dirty="0"/>
              <a:t>		} catch (Exception e) { write(resp, err(</a:t>
            </a:r>
            <a:r>
              <a:rPr lang="en-US" dirty="0" err="1"/>
              <a:t>MsgCode.exSession</a:t>
            </a:r>
            <a:r>
              <a:rPr lang="en-US" dirty="0"/>
              <a:t>, </a:t>
            </a:r>
            <a:r>
              <a:rPr lang="en-US" dirty="0" err="1"/>
              <a:t>e.getMessage</a:t>
            </a:r>
            <a:r>
              <a:rPr lang="en-US" dirty="0"/>
              <a:t>()));</a:t>
            </a:r>
          </a:p>
          <a:p>
            <a:r>
              <a:rPr lang="en-US" dirty="0"/>
              <a:t>		} finally { </a:t>
            </a:r>
            <a:r>
              <a:rPr lang="en-US" dirty="0" err="1"/>
              <a:t>resp.flushBuffer</a:t>
            </a:r>
            <a:r>
              <a:rPr lang="en-US" dirty="0"/>
              <a:t>(); }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4701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85E4-EA8E-1B7E-F425-2F4B0AE9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D75D0E0-0294-175E-8438-56A7174ED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086476"/>
              </p:ext>
            </p:extLst>
          </p:nvPr>
        </p:nvGraphicFramePr>
        <p:xfrm>
          <a:off x="152241" y="301289"/>
          <a:ext cx="11907679" cy="628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136">
                  <a:extLst>
                    <a:ext uri="{9D8B030D-6E8A-4147-A177-3AD203B41FA5}">
                      <a16:colId xmlns:a16="http://schemas.microsoft.com/office/drawing/2014/main" val="2547235709"/>
                    </a:ext>
                  </a:extLst>
                </a:gridCol>
                <a:gridCol w="5538543">
                  <a:extLst>
                    <a:ext uri="{9D8B030D-6E8A-4147-A177-3AD203B41FA5}">
                      <a16:colId xmlns:a16="http://schemas.microsoft.com/office/drawing/2014/main" val="683630222"/>
                    </a:ext>
                  </a:extLst>
                </a:gridCol>
              </a:tblGrid>
              <a:tr h="399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14785"/>
                  </a:ext>
                </a:extLst>
              </a:tr>
              <a:tr h="5716986">
                <a:tc>
                  <a:txBody>
                    <a:bodyPr/>
                    <a:lstStyle/>
                    <a:p>
                      <a:r>
                        <a:rPr lang="en-US" sz="2000" dirty="0"/>
                        <a:t>export class </a:t>
                      </a:r>
                      <a:r>
                        <a:rPr lang="en-US" sz="2000" dirty="0" err="1"/>
                        <a:t>UsersTier</a:t>
                      </a:r>
                      <a:r>
                        <a:rPr lang="en-US" sz="2000" dirty="0"/>
                        <a:t> extends </a:t>
                      </a:r>
                      <a:r>
                        <a:rPr lang="en-US" sz="2000" dirty="0" err="1"/>
                        <a:t>Semantier</a:t>
                      </a:r>
                      <a:r>
                        <a:rPr lang="en-US" sz="2000" dirty="0"/>
                        <a:t> {</a:t>
                      </a:r>
                    </a:p>
                    <a:p>
                      <a:r>
                        <a:rPr lang="en-US" sz="2000" dirty="0"/>
                        <a:t>    port =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userstier</a:t>
                      </a:r>
                      <a:r>
                        <a:rPr lang="en-US" sz="2000" dirty="0"/>
                        <a:t>’;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    records(</a:t>
                      </a:r>
                      <a:r>
                        <a:rPr lang="en-US" sz="2000" dirty="0" err="1"/>
                        <a:t>conds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PageInf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onLoad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OnLoadOk</a:t>
                      </a:r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Tierec</a:t>
                      </a:r>
                      <a:r>
                        <a:rPr lang="en-US" sz="2000" dirty="0"/>
                        <a:t>&gt;) {</a:t>
                      </a:r>
                    </a:p>
                    <a:p>
                      <a:r>
                        <a:rPr lang="en-US" sz="2000" dirty="0"/>
                        <a:t>        let client = </a:t>
                      </a:r>
                      <a:r>
                        <a:rPr lang="en-US" sz="2000" dirty="0" err="1"/>
                        <a:t>this.client</a:t>
                      </a:r>
                      <a:r>
                        <a:rPr lang="en-US" sz="2000" dirty="0"/>
                        <a:t>;</a:t>
                      </a:r>
                    </a:p>
                    <a:p>
                      <a:r>
                        <a:rPr lang="en-US" sz="2000" dirty="0"/>
                        <a:t>        let that = this;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        let req = </a:t>
                      </a:r>
                      <a:r>
                        <a:rPr lang="en-US" sz="2000" dirty="0" err="1"/>
                        <a:t>client.userReq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this.uri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this.port</a:t>
                      </a:r>
                      <a:r>
                        <a:rPr lang="en-US" sz="2000" dirty="0"/>
                        <a:t>, </a:t>
                      </a:r>
                    </a:p>
                    <a:p>
                      <a:r>
                        <a:rPr lang="en-US" sz="2000" dirty="0"/>
                        <a:t>                                                  new </a:t>
                      </a:r>
                      <a:r>
                        <a:rPr lang="en-US" sz="2000" dirty="0" err="1"/>
                        <a:t>UserstReq</a:t>
                      </a:r>
                      <a:r>
                        <a:rPr lang="en-US" sz="2000" dirty="0"/>
                        <a:t>( </a:t>
                      </a:r>
                      <a:r>
                        <a:rPr lang="en-US" sz="2000" dirty="0" err="1"/>
                        <a:t>this.uri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conds</a:t>
                      </a:r>
                      <a:r>
                        <a:rPr lang="en-US" sz="2000" dirty="0"/>
                        <a:t> )</a:t>
                      </a:r>
                    </a:p>
                    <a:p>
                      <a:r>
                        <a:rPr lang="en-US" sz="2000" dirty="0"/>
                        <a:t>              .A(</a:t>
                      </a:r>
                      <a:r>
                        <a:rPr lang="en-US" sz="2000" dirty="0" err="1"/>
                        <a:t>UserstReq.A.records</a:t>
                      </a:r>
                      <a:r>
                        <a:rPr lang="en-US" sz="2000" dirty="0"/>
                        <a:t>) );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client.commit</a:t>
                      </a:r>
                      <a:r>
                        <a:rPr lang="en-US" sz="2000" dirty="0"/>
                        <a:t>(req, (resp) =&gt; {</a:t>
                      </a:r>
                    </a:p>
                    <a:p>
                      <a:r>
                        <a:rPr lang="en-US" sz="2000" dirty="0"/>
                        <a:t>             let {cols, rows} = AnsonResp.rs2arr(</a:t>
                      </a:r>
                      <a:r>
                        <a:rPr lang="en-US" sz="2000" dirty="0" err="1"/>
                        <a:t>resp.Body</a:t>
                      </a:r>
                      <a:r>
                        <a:rPr lang="en-US" sz="2000" dirty="0"/>
                        <a:t>().Rs());</a:t>
                      </a:r>
                    </a:p>
                    <a:p>
                      <a:r>
                        <a:rPr lang="en-US" sz="2000" dirty="0"/>
                        <a:t>             </a:t>
                      </a:r>
                      <a:r>
                        <a:rPr lang="en-US" sz="2000" dirty="0" err="1"/>
                        <a:t>that.rows</a:t>
                      </a:r>
                      <a:r>
                        <a:rPr lang="en-US" sz="2000" dirty="0"/>
                        <a:t> = rows;</a:t>
                      </a:r>
                    </a:p>
                    <a:p>
                      <a:r>
                        <a:rPr lang="en-US" sz="2000" dirty="0"/>
                        <a:t>             </a:t>
                      </a:r>
                      <a:r>
                        <a:rPr lang="en-US" sz="2000" dirty="0" err="1"/>
                        <a:t>conds.total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resp.Body</a:t>
                      </a:r>
                      <a:r>
                        <a:rPr lang="en-US" sz="2000" dirty="0"/>
                        <a:t>()?.Rs()?.total || 0;</a:t>
                      </a:r>
                    </a:p>
                    <a:p>
                      <a:r>
                        <a:rPr lang="en-US" sz="2000" dirty="0"/>
                        <a:t>             </a:t>
                      </a:r>
                      <a:r>
                        <a:rPr lang="en-US" sz="2000" dirty="0" err="1"/>
                        <a:t>onLoad</a:t>
                      </a:r>
                      <a:r>
                        <a:rPr lang="en-US" sz="2000" dirty="0"/>
                        <a:t>(cols, rows as </a:t>
                      </a:r>
                      <a:r>
                        <a:rPr lang="en-US" sz="2000" dirty="0" err="1"/>
                        <a:t>Tierec</a:t>
                      </a:r>
                      <a:r>
                        <a:rPr lang="en-US" sz="2000" dirty="0"/>
                        <a:t>[]);</a:t>
                      </a:r>
                    </a:p>
                    <a:p>
                      <a:r>
                        <a:rPr lang="en-US" sz="2000" dirty="0"/>
                        <a:t>        },</a:t>
                      </a:r>
                    </a:p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this.errCtx</a:t>
                      </a:r>
                      <a:r>
                        <a:rPr lang="en-US" sz="2000" dirty="0"/>
                        <a:t>);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public class </a:t>
                      </a:r>
                      <a:r>
                        <a:rPr lang="en-US" sz="2000" dirty="0" err="1"/>
                        <a:t>AnsonMsg</a:t>
                      </a:r>
                      <a:r>
                        <a:rPr lang="en-US" sz="2000" dirty="0"/>
                        <a:t> &lt;T extends </a:t>
                      </a:r>
                      <a:r>
                        <a:rPr lang="en-US" sz="2000" dirty="0" err="1"/>
                        <a:t>AnsonBody</a:t>
                      </a:r>
                      <a:r>
                        <a:rPr lang="en-US" sz="2000" dirty="0"/>
                        <a:t>&gt; extends Anson {</a:t>
                      </a:r>
                    </a:p>
                    <a:p>
                      <a:r>
                        <a:rPr lang="en-US" sz="2000" dirty="0"/>
                        <a:t>    public static </a:t>
                      </a:r>
                      <a:r>
                        <a:rPr lang="en-US" sz="2000" dirty="0" err="1"/>
                        <a:t>enum</a:t>
                      </a:r>
                      <a:r>
                        <a:rPr lang="en-US" sz="2000" dirty="0"/>
                        <a:t> Port implements </a:t>
                      </a:r>
                      <a:r>
                        <a:rPr lang="en-US" sz="2000" dirty="0" err="1"/>
                        <a:t>IPort</a:t>
                      </a:r>
                      <a:r>
                        <a:rPr lang="en-US" sz="2000" dirty="0"/>
                        <a:t> {  </a:t>
                      </a:r>
                    </a:p>
                    <a:p>
                      <a:r>
                        <a:rPr lang="en-US" sz="2000" dirty="0"/>
                        <a:t>        ...</a:t>
                      </a:r>
                    </a:p>
                    <a:p>
                      <a:r>
                        <a:rPr lang="en-US" sz="2000" dirty="0"/>
                        <a:t>       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userstier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("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users.tier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"),</a:t>
                      </a:r>
                    </a:p>
                    <a:p>
                      <a:r>
                        <a:rPr lang="en-US" sz="2000" dirty="0"/>
                        <a:t>    }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8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3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8BD-A354-7393-5B35-82E409C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Typscript</a:t>
            </a:r>
            <a:r>
              <a:rPr lang="en-US" dirty="0"/>
              <a:t> App &amp; 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7C4-A1FB-978A-C2C0-7F26DD74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App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9355-F8CE-EF22-70E8-29D550FB62BC}"/>
              </a:ext>
            </a:extLst>
          </p:cNvPr>
          <p:cNvSpPr txBox="1"/>
          <p:nvPr/>
        </p:nvSpPr>
        <p:spPr>
          <a:xfrm>
            <a:off x="1097280" y="2235200"/>
            <a:ext cx="604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render() {</a:t>
            </a:r>
          </a:p>
          <a:p>
            <a:r>
              <a:rPr lang="en-US" dirty="0"/>
              <a:t>  let that = this;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</a:t>
            </a:r>
            <a:r>
              <a:rPr lang="en-US" dirty="0" err="1"/>
              <a:t>MuiThemeProvider</a:t>
            </a:r>
            <a:r>
              <a:rPr lang="en-US" dirty="0"/>
              <a:t> theme={</a:t>
            </a:r>
            <a:r>
              <a:rPr lang="en-US" dirty="0" err="1"/>
              <a:t>JsampleTheme</a:t>
            </a:r>
            <a:r>
              <a:rPr lang="en-US" dirty="0"/>
              <a:t>}&gt;</a:t>
            </a:r>
          </a:p>
          <a:p>
            <a:r>
              <a:rPr lang="en-US" dirty="0"/>
              <a:t>        &lt;</a:t>
            </a:r>
            <a:r>
              <a:rPr lang="en-US" dirty="0" err="1"/>
              <a:t>AnContext.Provider</a:t>
            </a:r>
            <a:r>
              <a:rPr lang="en-US" dirty="0"/>
              <a:t> value={{</a:t>
            </a:r>
          </a:p>
          <a:p>
            <a:r>
              <a:rPr lang="en-US" dirty="0"/>
              <a:t>            </a:t>
            </a:r>
            <a:r>
              <a:rPr lang="en-US" dirty="0" err="1"/>
              <a:t>ssInf</a:t>
            </a:r>
            <a:r>
              <a:rPr lang="en-US" dirty="0"/>
              <a:t>: undefined,</a:t>
            </a:r>
          </a:p>
          <a:p>
            <a:r>
              <a:rPr lang="en-US" dirty="0"/>
              <a:t>            </a:t>
            </a:r>
            <a:r>
              <a:rPr lang="en-US" dirty="0" err="1"/>
              <a:t>pageOrigin</a:t>
            </a:r>
            <a:r>
              <a:rPr lang="en-US" dirty="0"/>
              <a:t>: window ? </a:t>
            </a:r>
            <a:r>
              <a:rPr lang="en-US" dirty="0" err="1"/>
              <a:t>window.origin</a:t>
            </a:r>
            <a:r>
              <a:rPr lang="en-US" dirty="0"/>
              <a:t> : 'localhost',</a:t>
            </a:r>
          </a:p>
          <a:p>
            <a:r>
              <a:rPr lang="en-US" dirty="0"/>
              <a:t>            </a:t>
            </a:r>
            <a:r>
              <a:rPr lang="en-US" dirty="0" err="1"/>
              <a:t>servId</a:t>
            </a:r>
            <a:r>
              <a:rPr lang="en-US" dirty="0"/>
              <a:t>: </a:t>
            </a:r>
            <a:r>
              <a:rPr lang="en-US" dirty="0" err="1"/>
              <a:t>this.state.servId</a:t>
            </a:r>
            <a:r>
              <a:rPr lang="en-US" dirty="0"/>
              <a:t>,</a:t>
            </a:r>
          </a:p>
          <a:p>
            <a:r>
              <a:rPr lang="en-US" dirty="0"/>
              <a:t>            servs: </a:t>
            </a:r>
            <a:r>
              <a:rPr lang="en-US" dirty="0" err="1"/>
              <a:t>this.props.servs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anClient</a:t>
            </a:r>
            <a:r>
              <a:rPr lang="en-US" dirty="0"/>
              <a:t>: </a:t>
            </a:r>
            <a:r>
              <a:rPr lang="en-US" dirty="0" err="1"/>
              <a:t>this.anClient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uiHelper</a:t>
            </a:r>
            <a:r>
              <a:rPr lang="en-US" dirty="0"/>
              <a:t>: </a:t>
            </a:r>
            <a:r>
              <a:rPr lang="en-US" dirty="0" err="1"/>
              <a:t>this.anReact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hasError</a:t>
            </a:r>
            <a:r>
              <a:rPr lang="en-US" dirty="0"/>
              <a:t>: </a:t>
            </a:r>
            <a:r>
              <a:rPr lang="en-US" dirty="0" err="1"/>
              <a:t>this.state.hasError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iparent</a:t>
            </a:r>
            <a:r>
              <a:rPr lang="en-US" dirty="0"/>
              <a:t>: </a:t>
            </a:r>
            <a:r>
              <a:rPr lang="en-US" dirty="0" err="1"/>
              <a:t>this.props.iparent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ihome</a:t>
            </a:r>
            <a:r>
              <a:rPr lang="en-US" dirty="0"/>
              <a:t>: </a:t>
            </a:r>
            <a:r>
              <a:rPr lang="en-US" dirty="0" err="1"/>
              <a:t>this.props.iportal</a:t>
            </a:r>
            <a:r>
              <a:rPr lang="en-US" dirty="0"/>
              <a:t> || 'portal.html',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error: </a:t>
            </a:r>
            <a:r>
              <a:rPr lang="en-US" b="1" dirty="0" err="1">
                <a:solidFill>
                  <a:srgbClr val="FF0000"/>
                </a:solidFill>
              </a:rPr>
              <a:t>this.errorCtx</a:t>
            </a:r>
            <a:r>
              <a:rPr lang="en-US" dirty="0"/>
              <a:t>,</a:t>
            </a:r>
          </a:p>
          <a:p>
            <a:r>
              <a:rPr lang="en-US" dirty="0"/>
              <a:t>        }} &gt; …</a:t>
            </a:r>
          </a:p>
          <a:p>
            <a:r>
              <a:rPr lang="en-US" dirty="0"/>
              <a:t>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607CE-7228-4453-A0D5-1697C4252F9B}"/>
              </a:ext>
            </a:extLst>
          </p:cNvPr>
          <p:cNvSpPr txBox="1"/>
          <p:nvPr/>
        </p:nvSpPr>
        <p:spPr>
          <a:xfrm>
            <a:off x="6421120" y="2387600"/>
            <a:ext cx="550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render() {</a:t>
            </a:r>
          </a:p>
          <a:p>
            <a:r>
              <a:rPr lang="en-US" dirty="0"/>
              <a:t>  let that = this;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</a:t>
            </a:r>
            <a:r>
              <a:rPr lang="en-US" dirty="0" err="1"/>
              <a:t>MuiThemeProvider</a:t>
            </a:r>
            <a:r>
              <a:rPr lang="en-US" dirty="0"/>
              <a:t> theme={</a:t>
            </a:r>
            <a:r>
              <a:rPr lang="en-US" dirty="0" err="1"/>
              <a:t>JsampleTheme</a:t>
            </a:r>
            <a:r>
              <a:rPr lang="en-US" dirty="0"/>
              <a:t>}&gt;</a:t>
            </a:r>
          </a:p>
          <a:p>
            <a:r>
              <a:rPr lang="en-US" dirty="0"/>
              <a:t>        &lt;</a:t>
            </a:r>
            <a:r>
              <a:rPr lang="en-US" dirty="0" err="1"/>
              <a:t>AnContext.Provider</a:t>
            </a:r>
            <a:r>
              <a:rPr lang="en-US" dirty="0"/>
              <a:t> value={{ </a:t>
            </a:r>
          </a:p>
          <a:p>
            <a:r>
              <a:rPr lang="en-US" dirty="0"/>
              <a:t>            …</a:t>
            </a:r>
          </a:p>
          <a:p>
            <a:r>
              <a:rPr lang="en-US" dirty="0"/>
              <a:t>         }} &gt;</a:t>
            </a:r>
          </a:p>
          <a:p>
            <a:r>
              <a:rPr lang="en-US" dirty="0"/>
              <a:t>            &lt;Sys menu='</a:t>
            </a:r>
            <a:r>
              <a:rPr lang="en-US" dirty="0" err="1"/>
              <a:t>sys.menu.jsample</a:t>
            </a:r>
            <a:r>
              <a:rPr lang="en-US" dirty="0"/>
              <a:t>'</a:t>
            </a:r>
          </a:p>
          <a:p>
            <a:r>
              <a:rPr lang="en-US" dirty="0"/>
              <a:t>                sys={L('</a:t>
            </a:r>
            <a:r>
              <a:rPr lang="en-US" dirty="0" err="1"/>
              <a:t>AnReact</a:t>
            </a:r>
            <a:r>
              <a:rPr lang="en-US" dirty="0"/>
              <a:t>')} </a:t>
            </a:r>
            <a:r>
              <a:rPr lang="en-US" dirty="0" err="1"/>
              <a:t>menuTitle</a:t>
            </a:r>
            <a:r>
              <a:rPr lang="en-US" dirty="0"/>
              <a:t>={L('Sys Menu')}</a:t>
            </a:r>
          </a:p>
          <a:p>
            <a:r>
              <a:rPr lang="en-US" dirty="0"/>
              <a:t>                </a:t>
            </a:r>
            <a:r>
              <a:rPr lang="en-US" dirty="0" err="1"/>
              <a:t>myInfo</a:t>
            </a:r>
            <a:r>
              <a:rPr lang="en-US" dirty="0"/>
              <a:t>={</a:t>
            </a:r>
            <a:r>
              <a:rPr lang="en-US" dirty="0" err="1"/>
              <a:t>myInfoPanels</a:t>
            </a:r>
            <a:r>
              <a:rPr lang="en-US" dirty="0"/>
              <a:t>}</a:t>
            </a:r>
          </a:p>
          <a:p>
            <a:r>
              <a:rPr lang="en-US" dirty="0"/>
              <a:t>                </a:t>
            </a:r>
            <a:r>
              <a:rPr lang="en-US" dirty="0" err="1"/>
              <a:t>onLogout</a:t>
            </a:r>
            <a:r>
              <a:rPr lang="en-US" dirty="0"/>
              <a:t>={</a:t>
            </a:r>
            <a:r>
              <a:rPr lang="en-US" dirty="0" err="1"/>
              <a:t>this.goPortal</a:t>
            </a:r>
            <a:r>
              <a:rPr lang="en-US" dirty="0"/>
              <a:t>} /&gt;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b="1" dirty="0" err="1">
                <a:solidFill>
                  <a:srgbClr val="FF0000"/>
                </a:solidFill>
              </a:rPr>
              <a:t>this.errorMsgbox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        &lt;/</a:t>
            </a:r>
            <a:r>
              <a:rPr lang="en-US" dirty="0" err="1"/>
              <a:t>AnContext.Provider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MuiThemeProvider</a:t>
            </a:r>
            <a:r>
              <a:rPr lang="en-US" dirty="0"/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231531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8BD-A354-7393-5B35-82E409C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Typscript</a:t>
            </a:r>
            <a:r>
              <a:rPr lang="en-US" dirty="0"/>
              <a:t> App &amp; 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7C4-A1FB-978A-C2C0-7F26DD74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App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9355-F8CE-EF22-70E8-29D550FB62BC}"/>
              </a:ext>
            </a:extLst>
          </p:cNvPr>
          <p:cNvSpPr txBox="1"/>
          <p:nvPr/>
        </p:nvSpPr>
        <p:spPr>
          <a:xfrm>
            <a:off x="1097280" y="2235200"/>
            <a:ext cx="604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</a:t>
            </a:r>
            <a:r>
              <a:rPr lang="en-US" dirty="0" err="1"/>
              <a:t>MuiThemeProvider</a:t>
            </a:r>
            <a:r>
              <a:rPr lang="en-US" dirty="0"/>
              <a:t> theme={</a:t>
            </a:r>
            <a:r>
              <a:rPr lang="en-US" dirty="0" err="1"/>
              <a:t>JsampleTheme</a:t>
            </a:r>
            <a:r>
              <a:rPr lang="en-US" dirty="0"/>
              <a:t>}&gt;</a:t>
            </a:r>
          </a:p>
          <a:p>
            <a:r>
              <a:rPr lang="en-US" dirty="0"/>
              <a:t>        &lt;</a:t>
            </a:r>
            <a:r>
              <a:rPr lang="en-US" dirty="0" err="1"/>
              <a:t>AnContext.Provider</a:t>
            </a:r>
            <a:r>
              <a:rPr lang="en-US" dirty="0"/>
              <a:t> value={{</a:t>
            </a:r>
          </a:p>
          <a:p>
            <a:r>
              <a:rPr lang="en-US" dirty="0"/>
              <a:t>            </a:t>
            </a:r>
            <a:r>
              <a:rPr lang="en-US" dirty="0" err="1"/>
              <a:t>ssInf</a:t>
            </a:r>
            <a:r>
              <a:rPr lang="en-US" dirty="0"/>
              <a:t>: undefined,</a:t>
            </a:r>
          </a:p>
          <a:p>
            <a:r>
              <a:rPr lang="en-US" dirty="0"/>
              <a:t>            </a:t>
            </a:r>
            <a:r>
              <a:rPr lang="en-US" dirty="0" err="1"/>
              <a:t>pageOrigin</a:t>
            </a:r>
            <a:r>
              <a:rPr lang="en-US" dirty="0"/>
              <a:t>: window ? </a:t>
            </a:r>
            <a:r>
              <a:rPr lang="en-US" dirty="0" err="1"/>
              <a:t>window.origin</a:t>
            </a:r>
            <a:r>
              <a:rPr lang="en-US" dirty="0"/>
              <a:t> : 'localhost',</a:t>
            </a:r>
          </a:p>
          <a:p>
            <a:r>
              <a:rPr lang="en-US" dirty="0"/>
              <a:t>            </a:t>
            </a:r>
            <a:r>
              <a:rPr lang="en-US" dirty="0" err="1"/>
              <a:t>servId</a:t>
            </a:r>
            <a:r>
              <a:rPr lang="en-US" dirty="0"/>
              <a:t>: </a:t>
            </a:r>
            <a:r>
              <a:rPr lang="en-US" dirty="0" err="1"/>
              <a:t>this.state.servId</a:t>
            </a:r>
            <a:r>
              <a:rPr lang="en-US" dirty="0"/>
              <a:t>,</a:t>
            </a:r>
          </a:p>
          <a:p>
            <a:r>
              <a:rPr lang="en-US" dirty="0"/>
              <a:t>            servs: </a:t>
            </a:r>
            <a:r>
              <a:rPr lang="en-US" dirty="0" err="1"/>
              <a:t>this.props.servs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anClient</a:t>
            </a:r>
            <a:r>
              <a:rPr lang="en-US" dirty="0"/>
              <a:t>: </a:t>
            </a:r>
            <a:r>
              <a:rPr lang="en-US" dirty="0" err="1"/>
              <a:t>this.anClient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uiHelper</a:t>
            </a:r>
            <a:r>
              <a:rPr lang="en-US" dirty="0"/>
              <a:t>: </a:t>
            </a:r>
            <a:r>
              <a:rPr lang="en-US" dirty="0" err="1"/>
              <a:t>this.anReact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hasError</a:t>
            </a:r>
            <a:r>
              <a:rPr lang="en-US" dirty="0"/>
              <a:t>: </a:t>
            </a:r>
            <a:r>
              <a:rPr lang="en-US" dirty="0" err="1"/>
              <a:t>this.state.hasError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iparent</a:t>
            </a:r>
            <a:r>
              <a:rPr lang="en-US" dirty="0"/>
              <a:t>: </a:t>
            </a:r>
            <a:r>
              <a:rPr lang="en-US" dirty="0" err="1"/>
              <a:t>this.props.iparent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ihome</a:t>
            </a:r>
            <a:r>
              <a:rPr lang="en-US" dirty="0"/>
              <a:t>: </a:t>
            </a:r>
            <a:r>
              <a:rPr lang="en-US" dirty="0" err="1"/>
              <a:t>this.props.iportal</a:t>
            </a:r>
            <a:r>
              <a:rPr lang="en-US" dirty="0"/>
              <a:t> || 'portal.html',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error: </a:t>
            </a:r>
            <a:r>
              <a:rPr lang="en-US" b="1" dirty="0" err="1">
                <a:solidFill>
                  <a:srgbClr val="FF0000"/>
                </a:solidFill>
              </a:rPr>
              <a:t>this.errorCtx</a:t>
            </a:r>
            <a:r>
              <a:rPr lang="en-US" dirty="0"/>
              <a:t>,</a:t>
            </a:r>
          </a:p>
          <a:p>
            <a:r>
              <a:rPr lang="en-US" dirty="0"/>
              <a:t>        }} &gt; …</a:t>
            </a:r>
          </a:p>
          <a:p>
            <a:r>
              <a:rPr lang="en-US" dirty="0"/>
              <a:t>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607CE-7228-4453-A0D5-1697C4252F9B}"/>
              </a:ext>
            </a:extLst>
          </p:cNvPr>
          <p:cNvSpPr txBox="1"/>
          <p:nvPr/>
        </p:nvSpPr>
        <p:spPr>
          <a:xfrm>
            <a:off x="6421120" y="2387600"/>
            <a:ext cx="55067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render() {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let that = this;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return (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MuiThemeProvider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theme={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JsampleTheme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}&gt;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&lt;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AnContext.Provider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value={{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…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}} &gt;</a:t>
            </a:r>
          </a:p>
          <a:p>
            <a:r>
              <a:rPr lang="en-US" dirty="0"/>
              <a:t>            &lt;Sys menu='</a:t>
            </a:r>
            <a:r>
              <a:rPr lang="en-US" dirty="0" err="1"/>
              <a:t>sys.menu.jsample</a:t>
            </a:r>
            <a:r>
              <a:rPr lang="en-US" dirty="0"/>
              <a:t>'</a:t>
            </a:r>
          </a:p>
          <a:p>
            <a:r>
              <a:rPr lang="en-US" dirty="0"/>
              <a:t>                sys={L('</a:t>
            </a:r>
            <a:r>
              <a:rPr lang="en-US" dirty="0" err="1"/>
              <a:t>AnReact</a:t>
            </a:r>
            <a:r>
              <a:rPr lang="en-US" dirty="0"/>
              <a:t>')} </a:t>
            </a:r>
            <a:r>
              <a:rPr lang="en-US" dirty="0" err="1"/>
              <a:t>menuTitle</a:t>
            </a:r>
            <a:r>
              <a:rPr lang="en-US" dirty="0"/>
              <a:t>={L('Sys Menu’)}</a:t>
            </a:r>
          </a:p>
          <a:p>
            <a:r>
              <a:rPr lang="en-US" dirty="0"/>
              <a:t>                </a:t>
            </a:r>
            <a:r>
              <a:rPr lang="en-US" dirty="0" err="1"/>
              <a:t>onLogout</a:t>
            </a:r>
            <a:r>
              <a:rPr lang="en-US" dirty="0"/>
              <a:t>={</a:t>
            </a:r>
            <a:r>
              <a:rPr lang="en-US" dirty="0" err="1"/>
              <a:t>this.goPortal</a:t>
            </a:r>
            <a:r>
              <a:rPr lang="en-US" dirty="0"/>
              <a:t>} /&gt;</a:t>
            </a:r>
          </a:p>
          <a:p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b="1" dirty="0" err="1">
                <a:solidFill>
                  <a:srgbClr val="FF0000"/>
                </a:solidFill>
              </a:rPr>
              <a:t>this.errorMsgbox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        &lt;/</a:t>
            </a:r>
            <a:r>
              <a:rPr lang="en-US" dirty="0" err="1"/>
              <a:t>AnContext.Provider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MuiThemeProvider</a:t>
            </a:r>
            <a:r>
              <a:rPr lang="en-US" dirty="0"/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268179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8BD-A354-7393-5B35-82E409C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Typscript</a:t>
            </a:r>
            <a:r>
              <a:rPr lang="en-US" dirty="0"/>
              <a:t> App &amp; 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7C4-A1FB-978A-C2C0-7F26DD74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6F1B20-2773-DC6E-40EB-C5B27C18A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29197"/>
              </p:ext>
            </p:extLst>
          </p:nvPr>
        </p:nvGraphicFramePr>
        <p:xfrm>
          <a:off x="447040" y="1737360"/>
          <a:ext cx="11358880" cy="44933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08800">
                  <a:extLst>
                    <a:ext uri="{9D8B030D-6E8A-4147-A177-3AD203B41FA5}">
                      <a16:colId xmlns:a16="http://schemas.microsoft.com/office/drawing/2014/main" val="573859059"/>
                    </a:ext>
                  </a:extLst>
                </a:gridCol>
                <a:gridCol w="4450080">
                  <a:extLst>
                    <a:ext uri="{9D8B030D-6E8A-4147-A177-3AD203B41FA5}">
                      <a16:colId xmlns:a16="http://schemas.microsoft.com/office/drawing/2014/main" val="2302581734"/>
                    </a:ext>
                  </a:extLst>
                </a:gridCol>
              </a:tblGrid>
              <a:tr h="38688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Exception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1505"/>
                  </a:ext>
                </a:extLst>
              </a:tr>
              <a:tr h="4097062">
                <a:tc>
                  <a:txBody>
                    <a:bodyPr/>
                    <a:lstStyle/>
                    <a:p>
                      <a:r>
                        <a:rPr lang="en-US" sz="2000" dirty="0" err="1"/>
                        <a:t>this.errorCtx</a:t>
                      </a:r>
                      <a:r>
                        <a:rPr lang="en-US" sz="2000" dirty="0"/>
                        <a:t> = {</a:t>
                      </a:r>
                      <a:r>
                        <a:rPr lang="en-US" sz="2000" dirty="0" err="1"/>
                        <a:t>onError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this.onError</a:t>
                      </a:r>
                      <a:r>
                        <a:rPr lang="en-US" sz="2000" dirty="0"/>
                        <a:t>, msg: ''};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onError</a:t>
                      </a:r>
                      <a:r>
                        <a:rPr lang="en-US" sz="2000" dirty="0"/>
                        <a:t>(c: string, r: </a:t>
                      </a:r>
                      <a:r>
                        <a:rPr lang="en-US" sz="2000" dirty="0" err="1"/>
                        <a:t>AnsonMsg</a:t>
                      </a:r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AnsonResp</a:t>
                      </a:r>
                      <a:r>
                        <a:rPr lang="en-US" sz="2000" dirty="0"/>
                        <a:t>&gt;) {</a:t>
                      </a:r>
                    </a:p>
                    <a:p>
                      <a:r>
                        <a:rPr lang="en-US" sz="2000" dirty="0"/>
                        <a:t>    this.errorCtx.msg = </a:t>
                      </a:r>
                      <a:r>
                        <a:rPr lang="en-US" sz="2000" dirty="0" err="1"/>
                        <a:t>r.Body</a:t>
                      </a:r>
                      <a:r>
                        <a:rPr lang="en-US" sz="2000" dirty="0"/>
                        <a:t>()?.msg();</a:t>
                      </a:r>
                    </a:p>
                    <a:p>
                      <a:r>
                        <a:rPr lang="en-US" sz="2000" dirty="0"/>
                        <a:t>    </a:t>
                      </a:r>
                      <a:r>
                        <a:rPr lang="en-US" sz="2000" dirty="0" err="1"/>
                        <a:t>this.errorMsgbox</a:t>
                      </a:r>
                      <a:r>
                        <a:rPr lang="en-US" sz="2000" dirty="0"/>
                        <a:t> = &lt;</a:t>
                      </a:r>
                      <a:r>
                        <a:rPr lang="en-US" sz="2000" dirty="0" err="1"/>
                        <a:t>AnError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            </a:t>
                      </a:r>
                      <a:r>
                        <a:rPr lang="en-US" sz="2000" dirty="0" err="1"/>
                        <a:t>onClose</a:t>
                      </a:r>
                      <a:r>
                        <a:rPr lang="en-US" sz="2000" dirty="0"/>
                        <a:t>={() =&gt; </a:t>
                      </a:r>
                      <a:r>
                        <a:rPr lang="en-US" sz="2000" dirty="0" err="1"/>
                        <a:t>this.onErrorClose</a:t>
                      </a:r>
                      <a:r>
                        <a:rPr lang="en-US" sz="2000" dirty="0"/>
                        <a:t>(c)} </a:t>
                      </a:r>
                      <a:r>
                        <a:rPr lang="en-US" sz="2000" dirty="0" err="1"/>
                        <a:t>fullScreen</a:t>
                      </a:r>
                      <a:r>
                        <a:rPr lang="en-US" sz="2000" dirty="0"/>
                        <a:t>={false}</a:t>
                      </a:r>
                    </a:p>
                    <a:p>
                      <a:r>
                        <a:rPr lang="en-US" sz="2000" dirty="0"/>
                        <a:t>            title={L('Error’)}</a:t>
                      </a:r>
                    </a:p>
                    <a:p>
                      <a:r>
                        <a:rPr lang="en-US" sz="2000" dirty="0"/>
                        <a:t>            msg={this.errorCtx.msg as string} /&gt;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    </a:t>
                      </a:r>
                      <a:r>
                        <a:rPr lang="en-US" sz="2000" dirty="0" err="1"/>
                        <a:t>this.setState</a:t>
                      </a:r>
                      <a:r>
                        <a:rPr lang="en-US" sz="2000" dirty="0"/>
                        <a:t>({</a:t>
                      </a:r>
                    </a:p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hasError</a:t>
                      </a:r>
                      <a:r>
                        <a:rPr lang="en-US" sz="2000" dirty="0"/>
                        <a:t>: !!c,</a:t>
                      </a:r>
                    </a:p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nextAction</a:t>
                      </a:r>
                      <a:r>
                        <a:rPr lang="en-US" sz="2000" dirty="0"/>
                        <a:t>: c === </a:t>
                      </a:r>
                      <a:r>
                        <a:rPr lang="en-US" sz="2000" dirty="0" err="1"/>
                        <a:t>MsgCode.exSession</a:t>
                      </a:r>
                      <a:r>
                        <a:rPr lang="en-US" sz="2000" dirty="0"/>
                        <a:t> ? 're-login' : 'ignore'});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export class </a:t>
                      </a:r>
                      <a:r>
                        <a:rPr lang="en-US" sz="1800" dirty="0" err="1"/>
                        <a:t>UsersTier</a:t>
                      </a:r>
                      <a:r>
                        <a:rPr lang="en-US" sz="1800" dirty="0"/>
                        <a:t> extends </a:t>
                      </a:r>
                      <a:r>
                        <a:rPr lang="en-US" sz="1800" dirty="0" err="1"/>
                        <a:t>Semantier</a:t>
                      </a:r>
                      <a:r>
                        <a:rPr lang="en-US" sz="1800" dirty="0"/>
                        <a:t> {</a:t>
                      </a:r>
                    </a:p>
                    <a:p>
                      <a:r>
                        <a:rPr lang="en-US" sz="1800" dirty="0"/>
                        <a:t>    port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= 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</a:rPr>
                        <a:t>userstier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’;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    records(</a:t>
                      </a:r>
                      <a:r>
                        <a:rPr lang="en-US" sz="1800" dirty="0" err="1"/>
                        <a:t>conds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PageInf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onLoad</a:t>
                      </a:r>
                      <a:r>
                        <a:rPr lang="en-US" sz="1800" dirty="0"/>
                        <a:t>:</a:t>
                      </a:r>
                    </a:p>
                    <a:p>
                      <a:r>
                        <a:rPr lang="en-US" sz="1800" dirty="0"/>
                        <a:t>        </a:t>
                      </a:r>
                      <a:r>
                        <a:rPr lang="en-US" sz="1800" dirty="0" err="1"/>
                        <a:t>OnLoadOk</a:t>
                      </a:r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Tierec</a:t>
                      </a:r>
                      <a:r>
                        <a:rPr lang="en-US" sz="1800" dirty="0"/>
                        <a:t>&gt;) {</a:t>
                      </a:r>
                    </a:p>
                    <a:p>
                      <a:r>
                        <a:rPr lang="en-US" sz="1800" dirty="0"/>
                        <a:t>            …</a:t>
                      </a:r>
                    </a:p>
                    <a:p>
                      <a:r>
                        <a:rPr lang="en-US" sz="1800" dirty="0"/>
                        <a:t>            </a:t>
                      </a:r>
                      <a:r>
                        <a:rPr lang="en-US" sz="1800" dirty="0" err="1"/>
                        <a:t>client.commit</a:t>
                      </a:r>
                      <a:r>
                        <a:rPr lang="en-US" sz="1800" dirty="0"/>
                        <a:t>(req, (resp) =&gt; {</a:t>
                      </a:r>
                    </a:p>
                    <a:p>
                      <a:r>
                        <a:rPr lang="en-US" sz="1800" dirty="0"/>
                        <a:t>                 …</a:t>
                      </a:r>
                    </a:p>
                    <a:p>
                      <a:r>
                        <a:rPr lang="en-US" sz="1800" dirty="0"/>
                        <a:t>            },</a:t>
                      </a:r>
                    </a:p>
                    <a:p>
                      <a:r>
                        <a:rPr lang="en-US" sz="1800" dirty="0"/>
                        <a:t>       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this.errCtx</a:t>
                      </a:r>
                      <a:r>
                        <a:rPr lang="en-US" sz="1800" dirty="0"/>
                        <a:t>);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E8BD-A354-7393-5B35-82E409C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Typscript</a:t>
            </a:r>
            <a:r>
              <a:rPr lang="en-US" dirty="0"/>
              <a:t> App &amp; React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C7C4-A1FB-978A-C2C0-7F26DD74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6F1B20-2773-DC6E-40EB-C5B27C18A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42739"/>
              </p:ext>
            </p:extLst>
          </p:nvPr>
        </p:nvGraphicFramePr>
        <p:xfrm>
          <a:off x="0" y="1737360"/>
          <a:ext cx="12192000" cy="51558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95440">
                  <a:extLst>
                    <a:ext uri="{9D8B030D-6E8A-4147-A177-3AD203B41FA5}">
                      <a16:colId xmlns:a16="http://schemas.microsoft.com/office/drawing/2014/main" val="573859059"/>
                    </a:ext>
                  </a:extLst>
                </a:gridCol>
                <a:gridCol w="5496560">
                  <a:extLst>
                    <a:ext uri="{9D8B030D-6E8A-4147-A177-3AD203B41FA5}">
                      <a16:colId xmlns:a16="http://schemas.microsoft.com/office/drawing/2014/main" val="2302581734"/>
                    </a:ext>
                  </a:extLst>
                </a:gridCol>
              </a:tblGrid>
              <a:tr h="40101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Exception handling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1991505"/>
                  </a:ext>
                </a:extLst>
              </a:tr>
              <a:tr h="4719626">
                <a:tc>
                  <a:txBody>
                    <a:bodyPr/>
                    <a:lstStyle/>
                    <a:p>
                      <a:r>
                        <a:rPr lang="en-US" sz="2000" dirty="0" err="1"/>
                        <a:t>this.errorCtx</a:t>
                      </a:r>
                      <a:r>
                        <a:rPr lang="en-US" sz="2000" dirty="0"/>
                        <a:t> = {</a:t>
                      </a:r>
                      <a:r>
                        <a:rPr lang="en-US" sz="2000" dirty="0" err="1"/>
                        <a:t>onError</a:t>
                      </a:r>
                      <a:r>
                        <a:rPr lang="en-US" sz="2000" dirty="0"/>
                        <a:t>: </a:t>
                      </a:r>
                      <a:r>
                        <a:rPr lang="en-US" sz="2000" dirty="0" err="1"/>
                        <a:t>this.onError</a:t>
                      </a:r>
                      <a:r>
                        <a:rPr lang="en-US" sz="2000" dirty="0"/>
                        <a:t>, msg: ''};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onError</a:t>
                      </a:r>
                      <a:r>
                        <a:rPr lang="en-US" sz="2000" dirty="0"/>
                        <a:t>(c: string, r: </a:t>
                      </a:r>
                      <a:r>
                        <a:rPr lang="en-US" sz="2000" dirty="0" err="1"/>
                        <a:t>AnsonMsg</a:t>
                      </a:r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AnsonResp</a:t>
                      </a:r>
                      <a:r>
                        <a:rPr lang="en-US" sz="2000" dirty="0"/>
                        <a:t>&gt;) {</a:t>
                      </a:r>
                    </a:p>
                    <a:p>
                      <a:r>
                        <a:rPr lang="en-US" sz="2000" dirty="0"/>
                        <a:t>    this.errorCtx.msg = </a:t>
                      </a:r>
                      <a:r>
                        <a:rPr lang="en-US" sz="2000" dirty="0" err="1"/>
                        <a:t>r.Body</a:t>
                      </a:r>
                      <a:r>
                        <a:rPr lang="en-US" sz="2000" dirty="0"/>
                        <a:t>()?.msg();</a:t>
                      </a:r>
                    </a:p>
                    <a:p>
                      <a:r>
                        <a:rPr lang="en-US" sz="2000" dirty="0"/>
                        <a:t>    </a:t>
                      </a:r>
                      <a:r>
                        <a:rPr lang="en-US" sz="2000" dirty="0" err="1"/>
                        <a:t>this.errorMsgbox</a:t>
                      </a:r>
                      <a:r>
                        <a:rPr lang="en-US" sz="2000" dirty="0"/>
                        <a:t> = &lt;</a:t>
                      </a:r>
                      <a:r>
                        <a:rPr lang="en-US" sz="2000" dirty="0" err="1"/>
                        <a:t>AnError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            </a:t>
                      </a:r>
                      <a:r>
                        <a:rPr lang="en-US" sz="2000" dirty="0" err="1"/>
                        <a:t>onClose</a:t>
                      </a:r>
                      <a:r>
                        <a:rPr lang="en-US" sz="2000" dirty="0"/>
                        <a:t>={() =&gt; </a:t>
                      </a:r>
                      <a:r>
                        <a:rPr lang="en-US" sz="2000" dirty="0" err="1"/>
                        <a:t>this.onErrorClose</a:t>
                      </a:r>
                      <a:r>
                        <a:rPr lang="en-US" sz="2000" dirty="0"/>
                        <a:t>(c)} </a:t>
                      </a:r>
                      <a:r>
                        <a:rPr lang="en-US" sz="2000" dirty="0" err="1"/>
                        <a:t>fullScreen</a:t>
                      </a:r>
                      <a:r>
                        <a:rPr lang="en-US" sz="2000" dirty="0"/>
                        <a:t>={false}</a:t>
                      </a:r>
                    </a:p>
                    <a:p>
                      <a:r>
                        <a:rPr lang="en-US" sz="2000" dirty="0"/>
                        <a:t>            title={L('Error’)}</a:t>
                      </a:r>
                    </a:p>
                    <a:p>
                      <a:r>
                        <a:rPr lang="en-US" sz="2000" dirty="0"/>
                        <a:t>            msg={this.errorCtx.msg as string} /&gt;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    </a:t>
                      </a:r>
                      <a:r>
                        <a:rPr lang="en-US" sz="2000" dirty="0" err="1"/>
                        <a:t>this.setState</a:t>
                      </a:r>
                      <a:r>
                        <a:rPr lang="en-US" sz="2000" dirty="0"/>
                        <a:t>({</a:t>
                      </a:r>
                    </a:p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hasError</a:t>
                      </a:r>
                      <a:r>
                        <a:rPr lang="en-US" sz="2000" dirty="0"/>
                        <a:t>: !!c,</a:t>
                      </a:r>
                    </a:p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nextAction</a:t>
                      </a:r>
                      <a:r>
                        <a:rPr lang="en-US" sz="2000" dirty="0"/>
                        <a:t>: c === </a:t>
                      </a:r>
                      <a:r>
                        <a:rPr lang="en-US" sz="2000" dirty="0" err="1"/>
                        <a:t>MsgCode.exSession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                                         ? 're-login' : 'ignore'});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export class </a:t>
                      </a:r>
                      <a:r>
                        <a:rPr lang="en-US" sz="1800" dirty="0" err="1"/>
                        <a:t>UsersTier</a:t>
                      </a:r>
                      <a:r>
                        <a:rPr lang="en-US" sz="1800" dirty="0"/>
                        <a:t> extends </a:t>
                      </a:r>
                      <a:r>
                        <a:rPr lang="en-US" sz="1800" dirty="0" err="1"/>
                        <a:t>Semantier</a:t>
                      </a:r>
                      <a:r>
                        <a:rPr lang="en-US" sz="1800" dirty="0"/>
                        <a:t> {</a:t>
                      </a:r>
                    </a:p>
                    <a:p>
                      <a:r>
                        <a:rPr lang="en-US" sz="1800" dirty="0"/>
                        <a:t>    port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= 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</a:rPr>
                        <a:t>userstier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’;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    records(</a:t>
                      </a:r>
                      <a:r>
                        <a:rPr lang="en-US" sz="1800" dirty="0" err="1"/>
                        <a:t>conds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PageInf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onLoad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OnLoadOk</a:t>
                      </a:r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Tierec</a:t>
                      </a:r>
                      <a:r>
                        <a:rPr lang="en-US" sz="1800" dirty="0"/>
                        <a:t>&gt;) {</a:t>
                      </a:r>
                    </a:p>
                    <a:p>
                      <a:r>
                        <a:rPr lang="en-US" sz="1800" dirty="0"/>
                        <a:t>            …</a:t>
                      </a:r>
                    </a:p>
                    <a:p>
                      <a:r>
                        <a:rPr lang="en-US" sz="1800" dirty="0"/>
                        <a:t>            </a:t>
                      </a:r>
                      <a:r>
                        <a:rPr lang="en-US" sz="1800" dirty="0" err="1"/>
                        <a:t>client.commit</a:t>
                      </a:r>
                      <a:r>
                        <a:rPr lang="en-US" sz="1800" dirty="0"/>
                        <a:t>(req, (resp) =&gt; {</a:t>
                      </a:r>
                    </a:p>
                    <a:p>
                      <a:r>
                        <a:rPr lang="en-US" sz="1800" dirty="0"/>
                        <a:t>                 …</a:t>
                      </a:r>
                    </a:p>
                    <a:p>
                      <a:r>
                        <a:rPr lang="en-US" sz="1800" dirty="0"/>
                        <a:t>            },</a:t>
                      </a:r>
                    </a:p>
                    <a:p>
                      <a:r>
                        <a:rPr lang="en-US" sz="1800" dirty="0"/>
                        <a:t>       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this.errCtx</a:t>
                      </a:r>
                      <a:r>
                        <a:rPr lang="en-US" sz="1800" dirty="0"/>
                        <a:t>);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dirty="0"/>
                        <a:t>// @anclient/semantier</a:t>
                      </a:r>
                    </a:p>
                    <a:p>
                      <a:r>
                        <a:rPr lang="en-US" dirty="0"/>
                        <a:t>export interface </a:t>
                      </a:r>
                      <a:r>
                        <a:rPr lang="en-US" dirty="0" err="1"/>
                        <a:t>ErrorCtx</a:t>
                      </a:r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    msg?: string;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onError</a:t>
                      </a:r>
                      <a:r>
                        <a:rPr lang="en-US" dirty="0"/>
                        <a:t>: (code: string, </a:t>
                      </a:r>
                    </a:p>
                    <a:p>
                      <a:r>
                        <a:rPr lang="en-US" dirty="0"/>
                        <a:t>         resp: </a:t>
                      </a:r>
                      <a:r>
                        <a:rPr lang="en-US" dirty="0" err="1"/>
                        <a:t>AnsonMsg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AnsonResp</a:t>
                      </a:r>
                      <a:r>
                        <a:rPr lang="en-US" dirty="0"/>
                        <a:t>&gt;) =&gt; void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13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2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165</TotalTime>
  <Words>2235</Words>
  <Application>Microsoft Office PowerPoint</Application>
  <PresentationFormat>Widescreen</PresentationFormat>
  <Paragraphs>303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Semantic-* Verified  App Architecture</vt:lpstr>
      <vt:lpstr>CRUD Peer to Peer</vt:lpstr>
      <vt:lpstr>CRUD: Userst Peer to Peer</vt:lpstr>
      <vt:lpstr>PowerPoint Presentation</vt:lpstr>
      <vt:lpstr>PowerPoint Presentation</vt:lpstr>
      <vt:lpstr>Typscript App &amp; React Context</vt:lpstr>
      <vt:lpstr>Typscript App &amp; React Context</vt:lpstr>
      <vt:lpstr>Typscript App &amp; React Context</vt:lpstr>
      <vt:lpstr>Typscript App &amp; React Context</vt:lpstr>
      <vt:lpstr>Typscript App &amp; React Context</vt:lpstr>
      <vt:lpstr>Docker &amp; Volume</vt:lpstr>
      <vt:lpstr>HTTP/HTTPS Stream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Semantic-* Target Architecture</dc:title>
  <dc:creator>zhou odys</dc:creator>
  <cp:lastModifiedBy>zhou odys</cp:lastModifiedBy>
  <cp:revision>28</cp:revision>
  <dcterms:created xsi:type="dcterms:W3CDTF">2023-09-13T03:45:16Z</dcterms:created>
  <dcterms:modified xsi:type="dcterms:W3CDTF">2023-09-18T06:27:54Z</dcterms:modified>
</cp:coreProperties>
</file>