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6A841-32D3-4F51-93CD-52324732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790AC5-0B92-4BAA-86B6-A855C70E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4D42F4-80BC-46A3-AFF2-2E9A4BB1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D02F0F-5F00-42F7-B7DB-5612A9C0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B7B9DC-3BEB-41D6-9EB5-CF0B65C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12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100F-B1A3-436F-AFC1-A04D5945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43485F-6106-4DDE-B0FE-25DB5202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4B4E7F-D332-4F7E-B3BB-A30F492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729C29-A875-425B-9D47-2ADA9E6F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A078EF-BB40-4C00-8145-3DE8DBD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17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01536B-2BBA-4EE7-8FB2-05BF78966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01A56E-10B5-47FC-9C3E-2B25D4B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7042B8-999C-4988-9891-DF712BC3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3FABF6-0398-44CA-976E-39E626E2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0EAB94-8F3B-4617-8B3F-E7F790C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732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45CA3-0434-4E97-A51B-34B9C268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72EDA4-E261-4DD2-9938-DA37F17D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EB884C-B15A-4F7B-A61C-002A591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7C3419-141F-45D8-BB65-BB81C28C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DA8001-50DB-403E-9515-0D81EF8A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23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9CE0F-B311-4A1E-8724-8CF7795C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283783-5C10-4E28-AF79-245F67FB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164F00-11EE-4022-A909-2EF8D05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B6F19-D445-400A-90CD-5123AB22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03AB0-9512-49E2-B12B-C5D1FD30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8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6E4FE-291C-4F93-B541-D7FDD714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7485-FB18-431D-B3CE-8F6B8694F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C645F2-68D0-4664-9DB7-59FBB2E8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26C5FC-1ECB-49ED-BB30-95D6DE72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A860BC-7074-4ECE-B30A-FD2DF2A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CEB3A4-2365-428E-A2AB-09C06EA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3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F3F4-798C-4C0C-859E-E7EC2100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61AC63-B316-4EF8-8715-2D462455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7D50C68-2664-4B1C-BB0A-D53CFE0A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84D9C47-41F2-4432-BD6D-139C1FA8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89E8FF-6B8B-40AD-AE15-570D27C3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7263593-0837-4C38-B4B9-8EC7CC48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921350-7DA1-4BC4-8EEE-C1A97AD5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A4D5A7-1058-41B8-8972-8AEAA59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71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A0496-CB2B-4320-B83E-54C0F387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F8ADA9B-597F-456D-A195-1F0ED2B4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C669C9-4474-4CD8-A9EB-882352DD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CAEDE91-40CB-4730-974B-C2B01DDA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57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EC35745-AFD3-46F7-9EC9-811FE4D1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19FD82A-17CE-4242-A466-62942D40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2079F4-CAAF-4E32-990B-958CAD43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64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A54E-7052-466D-92F8-AC1423B6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2CC845-D286-4A48-8411-BC350F9D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E047DA-6900-4C0B-B38F-76AEE4C77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E5877CD-A127-4E14-8B3A-7B7F4985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D7ED38-24F4-4B2F-A92A-6F1B3F0E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906105-3882-4645-BEAC-AC3B9B9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2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EB1B-429E-4CCA-93B9-4A2C15C4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42F0D9-F5CD-4D18-B6B9-9CE658503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A968CF-ED24-4786-A03F-E06AF86C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780B0-146C-4044-8B8B-D53BDCC4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AEB78C-04B3-496C-A5C1-9217CB1E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B0F603-4B6C-4245-BC67-450A4EDF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7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0807E0-7FFD-4D0F-9EAF-8F120ADF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1F150D-BF01-4B2A-9FED-B56205F9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AD8739-F898-480F-A0C4-3A11C269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A228-6A11-4695-BA3A-16D95937C79A}" type="datetimeFigureOut">
              <a:rPr lang="en-NL" smtClean="0"/>
              <a:t>14/04/2019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ECEB3-35C3-41BA-818D-DF04D72E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DD70C4-97E4-4D74-AB8D-D379E1C5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FB85-960E-49EC-8C47-3CD4F8DEA9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1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EEFD52E-EADB-4D26-AC06-6DE65F71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3" y="1166370"/>
            <a:ext cx="3001979" cy="369386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3519525-FAE0-4E7B-A3A3-A10960188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04" y="998317"/>
            <a:ext cx="3138554" cy="386191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66E1C23-5B69-4FE3-A61B-1E9B6F156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53" y="998317"/>
            <a:ext cx="3030928" cy="37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92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lars rigter</dc:creator>
  <cp:lastModifiedBy>lars rigter</cp:lastModifiedBy>
  <cp:revision>2</cp:revision>
  <dcterms:created xsi:type="dcterms:W3CDTF">2019-04-14T06:46:16Z</dcterms:created>
  <dcterms:modified xsi:type="dcterms:W3CDTF">2019-04-14T06:57:19Z</dcterms:modified>
</cp:coreProperties>
</file>