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529" y="-9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A393E-F412-4B33-AC15-68E66B1E21F2}" type="datetimeFigureOut">
              <a:rPr lang="pl-PL" smtClean="0"/>
              <a:t>2018-01-17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B85FE-07E3-4CE1-B2C8-393F15CAF2E4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2018-01-17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23528" y="1340768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smtClean="0"/>
              <a:t>Chaos i ewolucja orbity w długich skalach czasowych</a:t>
            </a:r>
            <a:endParaRPr lang="pl-PL" sz="54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419872" y="4221088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/>
              <a:t>Andrzej Odziemkowski</a:t>
            </a:r>
            <a:endParaRPr lang="pl-PL" sz="24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239852" y="623731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Mechanika Nieba 2018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</Words>
  <Application>Microsoft Office PowerPoint</Application>
  <PresentationFormat>Pokaz na ekranie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Slajd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Andrzej</dc:creator>
  <cp:lastModifiedBy>Andrzej</cp:lastModifiedBy>
  <cp:revision>2</cp:revision>
  <dcterms:created xsi:type="dcterms:W3CDTF">2018-01-17T05:18:41Z</dcterms:created>
  <dcterms:modified xsi:type="dcterms:W3CDTF">2018-01-17T16:02:05Z</dcterms:modified>
</cp:coreProperties>
</file>