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529" y="-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Pokaz na ekranie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Andrzej</dc:creator>
  <cp:lastModifiedBy>Andrzej</cp:lastModifiedBy>
  <cp:revision>1</cp:revision>
  <dcterms:created xsi:type="dcterms:W3CDTF">2018-01-17T05:18:41Z</dcterms:created>
  <dcterms:modified xsi:type="dcterms:W3CDTF">2018-01-17T05:18:54Z</dcterms:modified>
</cp:coreProperties>
</file>