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288" y="20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9E022-D5CB-F4AC-AB7C-BB72781CE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B2383E-4C7C-EEC7-8CE2-85BFCAF96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69375-0445-32E0-B215-83FED824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4F074-9977-92B8-FA8A-577BA527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6384A-484C-0B30-DD03-02E3680A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53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52AD6-4DA7-CE20-51FE-4B1E4993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1924D6-16D9-9BC7-8CFE-566A1C77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7AB90-2AD4-11AF-CFD8-6CF75DE6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CF3F27-F026-CFE3-B89A-42FB37FB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B6381-9368-31B8-E2C8-50C733F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48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65E78F-258B-812A-96EE-9E80FA34A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77DB3C-4F5C-2E53-814F-3DF47A2C5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427BF-1120-48AE-1DF3-FA157C96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2D07E-5E69-076A-C909-AEA1222E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1BC747-DE34-5D25-7280-17DD0154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59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87E51-0A22-497A-36F4-58C8A93D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52EEE-74D7-8E46-8293-F941A9B2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66438-7DE9-E3C1-67A8-07FDE761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BE811D-D10F-4820-5A81-CEBDC449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68E1DA-8872-6EEF-2A3E-024EDE78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99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27124-ADE1-3AE4-AF8D-B810948F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89FD97-A736-9170-E8CA-6A708F0C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C6203A-0E89-4051-7A0C-B1292F80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1B580-07CD-317A-E912-34698A5F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866283-EA7B-C746-EFF9-AF74F754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2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16013-3851-2E3A-0D3A-0C0B555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D6E9E-A773-41FC-46F6-3BB992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3BA9F2-D212-DEFC-3021-645F18323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0EE119-476A-3432-C8F3-3C268BF5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B3203D-964E-3C9D-646A-FEC7A9E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32AB69-76C0-9706-A012-C1101BBB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0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18A8F-95C3-2CBE-2E59-9E39F6C8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A7D14E-1E29-620C-010E-0E9C4578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194306-F10D-BAC5-83EC-76247325F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CBF426-2884-D93E-5CE6-BEF24DECB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38A8E3-2FF9-318E-426C-D148F301E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89FDC0-469F-659C-D82E-49498768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74DA38-5CDC-ECF1-1B91-7A16CE2F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A14C0E-7938-9CA5-284D-0B8BB019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08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3D725-4DEF-3117-371C-93642CDF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ADE7B6-A107-3C23-75A6-489AA7A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A730E9-4768-9777-B6E8-E9836163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4C271D-8CA3-35FB-434F-63593185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57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B7FD76-F475-A000-2E39-5B99F4B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07C11A-7EE9-4C82-0BF9-9CD5BE2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89D08E-B63D-A34F-BD8E-330FA9E9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197B0-ED8A-B86D-DF3F-FEB57A2D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4C5C03-DC46-D159-3F72-BF762FBF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C6FA2E-EA1D-BD29-D34B-0DDC408F6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164591-A9FF-0D59-0C8C-FB4A25C3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34A951-CC96-8E43-7657-E7E47E31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E213F6-1B86-931A-383F-EE6B896D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13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9D4F3-C26A-357F-E07A-7F838C5E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9BCB63-B3BA-102C-96BE-D57444433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21519A-4529-5195-3981-A0BD5527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CC0ED7-D948-0AB0-9737-B8DAC970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0BB28-6FB7-473F-F492-A4C24092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3107C7-07AD-0AEA-3273-87478BA7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2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662E6E-9D08-B4E5-039D-3F3F3DFD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6D7C5B-C361-610D-E770-413319D0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11BB0-784D-6E8F-5C52-A0DB6C1A6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B724-3C4D-4F43-A058-EAB9275708E0}" type="datetimeFigureOut">
              <a:rPr kumimoji="1" lang="ja-JP" altLang="en-US" smtClean="0"/>
              <a:t>2023/10/14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3DFCA-8177-F509-CABD-379E1C0C7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DF7ABB-39D9-E0A0-0B4B-5AC4259E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7E96-8FB1-394F-A0CF-C2AAA599E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F29628-88C6-672F-A3F0-BC3461F1C455}"/>
              </a:ext>
            </a:extLst>
          </p:cNvPr>
          <p:cNvSpPr/>
          <p:nvPr/>
        </p:nvSpPr>
        <p:spPr>
          <a:xfrm>
            <a:off x="3230217" y="2087217"/>
            <a:ext cx="4214192" cy="126227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336F5293-9DE2-50A1-E05B-6F5D05B0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8" y="2166731"/>
            <a:ext cx="1086678" cy="108667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0BD494-8009-383F-0D63-AFE835175BC9}"/>
              </a:ext>
            </a:extLst>
          </p:cNvPr>
          <p:cNvSpPr txBox="1"/>
          <p:nvPr/>
        </p:nvSpPr>
        <p:spPr>
          <a:xfrm>
            <a:off x="4512598" y="2321004"/>
            <a:ext cx="2448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dv</a:t>
            </a:r>
            <a:r>
              <a:rPr kumimoji="1" lang="en-US" altLang="ja-JP" sz="6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ja-JP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kumimoji="1" lang="ja-JP" alt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1478795D-FD86-33D4-2275-C33F7F7E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86" y="2321004"/>
            <a:ext cx="524180" cy="5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oe issa</dc:creator>
  <cp:lastModifiedBy>oe issa</cp:lastModifiedBy>
  <cp:revision>3</cp:revision>
  <dcterms:created xsi:type="dcterms:W3CDTF">2023-10-14T06:51:02Z</dcterms:created>
  <dcterms:modified xsi:type="dcterms:W3CDTF">2023-10-14T08:47:29Z</dcterms:modified>
</cp:coreProperties>
</file>