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84" y="456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BF601-5A36-5D9E-6D4D-09F740681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AFCAAB-8AB1-B250-CCF9-4502BACE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C27F0C-83C2-D86B-FB59-4860378C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56F65-6EF4-5F19-3B4F-49374F9A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070B9-B4A5-8522-DCE2-B9044B68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16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A394E-86BA-769C-6679-64AA469B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F33172-2FE2-DD72-4A5A-1BBBBCCB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6A2674-0480-0BFD-E938-E621BABC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1314D-3797-BD3B-9AA1-EACA0BEB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10662-DB66-BDEF-83CC-8825B325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4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A7D0F-C6B5-95D0-B71A-C7AAE3AB8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BAC08E-2B03-6876-1F5A-ABED34AA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CC958-667C-DF08-8F0B-214A5F7A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268D9A-A685-50C8-97D1-7788A4DB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AF5480-72EC-37FB-810B-5F915B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9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A722F-C679-FFA9-90BF-46BA702F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2603F-45EA-9BD1-6C8A-3C7D71AB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2F09A-9D99-3A2C-E4F5-7BFE40E3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E47C5-8781-0514-96A4-9A10AEF0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E22D0-2029-AFFD-CAFB-8947B18D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27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5DABB-CC07-00B9-2A1F-36FD14B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F0DA31-8D17-E19A-2D9E-0C8857B0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8D37A5-8D5A-B6C1-7AD9-FCA6F35E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98BBF-AEB0-DF0C-71FB-FF930F32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EBF44-7545-178D-CD43-6621B93D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09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F31C0-B7D9-CF99-5624-2B4CD2ED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C1949F-2B75-81EB-CDEB-89220DB0C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20636B-DAA4-B83C-D535-BEF9223B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A049B0-DD51-086F-7C49-609A0DCA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1AC726-3B8B-3A2D-B229-B1D2D346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26AD64-44A0-63A9-985F-FB71E82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6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9C6DE-9982-5EFB-2975-EA43D2A7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5A6C34-16A3-3AB0-2BC3-892439D5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750243-7ECC-8B64-F9B1-51CF2963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544812-8389-7026-0F37-A04A71D2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A1E647-31BF-D77E-76A4-A473EB623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A4F1CE-4917-2C5C-0062-89FA9906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7B67-8CF7-8D13-CEBD-53708855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386B24-D922-CB20-85D9-5D67FF2C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2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C8B0A-6EF6-17B2-AB56-B5D4D71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642025-7F09-8B5D-D99F-E3C1B0C4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4B1F35-3185-2512-6163-0220C31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7AF191-8E84-1DEE-E8F3-D22C07A7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67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70DDF5-489D-AA7E-E487-865AC5B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9FB0AF-1D4E-B962-7E5F-EB2582B7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A5E7E2-74B8-3897-9815-05B2B22F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7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E00F2-A7C3-7827-CFE3-07195865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080F5-8500-2378-BC41-AA4A8B4F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952663-E786-C177-AEE3-5757067D1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1E5504-9C9F-6325-0084-FC60D88E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909A9-59CC-23EE-E34C-F5227EF4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FBBBE3-0989-820C-7E68-02F63AB5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92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0FF6C-05FE-7EE6-E251-111751A8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365CF8-45F2-08E4-6088-2259D1DC1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F55705-A0EE-73D7-EBFD-4DC8EBFF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8B2541-0F68-17CB-6BE6-68D53838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55ED67-DB39-978D-DB0B-12613652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8A179D-3D17-95A6-6030-49BB569F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1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A36C1A-A0BC-A2EA-0E1E-66611036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18BAE-CD16-446F-0CE9-75197A29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3A5CD-E303-2F56-177C-DDE5666D5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8B5C-FE15-A849-9D34-8428CC043D91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450214-EE48-E502-B93F-C78D3F90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76854-1139-E884-FBC3-65A8AA92B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037B-2841-F547-B955-C8BF5ADC6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17363E-75EB-ED1A-7C4A-06AA00AD1F0E}"/>
              </a:ext>
            </a:extLst>
          </p:cNvPr>
          <p:cNvSpPr/>
          <p:nvPr/>
        </p:nvSpPr>
        <p:spPr>
          <a:xfrm>
            <a:off x="2020824" y="1008888"/>
            <a:ext cx="6611112" cy="2282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97B9D000-C67B-2CCF-887F-0C945852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1008888"/>
            <a:ext cx="2282952" cy="22829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F090A0-A78A-97E1-BAFF-48AC04CB81A2}"/>
              </a:ext>
            </a:extLst>
          </p:cNvPr>
          <p:cNvSpPr txBox="1"/>
          <p:nvPr/>
        </p:nvSpPr>
        <p:spPr>
          <a:xfrm>
            <a:off x="4361688" y="2183844"/>
            <a:ext cx="42594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lgorithm</a:t>
            </a:r>
            <a:r>
              <a:rPr kumimoji="1" lang="en-US" altLang="ja-JP" sz="66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1" lang="en-US" altLang="ja-JP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endParaRPr kumimoji="1" lang="ja-JP" alt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6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oe issa</dc:creator>
  <cp:lastModifiedBy>oe issa</cp:lastModifiedBy>
  <cp:revision>1</cp:revision>
  <dcterms:created xsi:type="dcterms:W3CDTF">2023-10-15T13:34:13Z</dcterms:created>
  <dcterms:modified xsi:type="dcterms:W3CDTF">2023-10-15T13:41:46Z</dcterms:modified>
</cp:coreProperties>
</file>