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37649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/>
    <p:restoredTop sz="94709"/>
  </p:normalViewPr>
  <p:slideViewPr>
    <p:cSldViewPr snapToGrid="0">
      <p:cViewPr>
        <p:scale>
          <a:sx n="102" d="100"/>
          <a:sy n="102" d="100"/>
        </p:scale>
        <p:origin x="6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DEFF-E58E-3D46-A7A8-78F623E5E55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FAA9A-90EC-8042-8E67-86E1C760E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96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>
              <a:latin typeface="Helvetica" pitchFamily="2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888F-6C22-B449-A05F-4537FBEB1A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34338-70C5-FEB2-2E8F-DD44C186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630AA2-AE75-3CD9-DD03-A66B31A8C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B6249-5D8B-0A80-DCED-42E933EF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16429-1AC5-1A65-B837-31FBE8A7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10645-90CB-E76B-96CF-3AAD4C9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3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E2810-19BE-A864-B241-CAB86BB2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B9927C-E55D-FEDF-F094-6F62A39A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E0530-A483-E104-3454-6A493B0E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D837C-EE0D-C92D-B57A-B93E0703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FE353-0E2E-5701-DAF8-CCC2FA1C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7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0E1E2-DA47-6A17-5B4A-07B8C08C6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5737C2-13F2-4C62-B43E-3792E990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35F25-E9E3-0688-D117-5A458D14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14D9A-D224-25B7-681C-D7F35E4E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3E8B4-C152-2D81-C809-190E0BC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78C6F-FE05-29D9-1FE1-A4202F0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AAB05-DCE6-9C34-1131-6A5EC5F2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E028-DB21-DCAF-FF92-EE14CF0C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71A8E-6700-921D-8072-DEE6D6E3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71885-3DC5-F605-1D95-F5B68F3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7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10CBF-E926-5ADE-CDB7-EFD88691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5086E9-9DFD-6F21-F463-A5DB31A9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116FF-22A5-4BEC-D72D-143D627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D177A6-193A-0780-202C-F70961BC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BFC7B-B38A-9559-0F04-CECC9E4F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6E798-6FE7-212A-E29B-5C17C831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46563-4E84-8B6B-DC55-C5F9F77C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0FBF6E-27BB-752F-F37A-95F0A224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BBBB2-D6FB-F753-C773-71AF634E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42368-9A54-2E31-9284-18D16066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584CFA-6F9E-DAA1-364F-5154CECB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3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4A352-63CD-1519-AC73-2E2146E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3CADD-3AFF-4568-F1F1-9D745D5B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A40971-CAF3-0786-26B2-93D6F14A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7FDC9D-2E7D-37EC-5962-59DBDE714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724992-952A-D818-F822-B7028F834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5F4579-C3DB-82E4-6091-B96DB255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3ECD88-64A2-E45D-7344-89E236C2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0F91A1-08FB-2210-D545-507ACBDD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B5484-E313-DA4F-9B10-3E82D06B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5BE1CF-3C8B-F441-8040-68D3523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E685DB-6060-2D8D-A952-25638320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AE85F0-E7AC-ECAD-D77B-623EC6F2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587ACF-E1C2-0021-085E-7E96A092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59028-87C9-A380-E36C-E7E8B66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C882EF-B94A-A5C8-0A58-54A9171C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DEF4F-3768-D6E3-AF29-0CA25ADB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F6C3D-88AE-50B7-3467-66281DC9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E59B2-BB60-4440-AF7F-524096C4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4F7AD-6637-C8FB-365A-9D4371FE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B96AAA-D7DB-E1E2-6464-0C4BF0A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56D54-D161-7A96-596A-4FD6191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CEFA3-B88E-44D3-EB31-6E80E34C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189226-6210-6C25-8A19-700F5E346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28EF47-CEB9-2CCD-C3C3-F2663379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2C43-BD86-4C28-1D5C-82199867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74386-43DB-1104-A72A-9E4A70DD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3066B-C1AA-99E0-2839-794DDE7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258F14-94C3-2580-FCAA-59E61F6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D51FC-8340-3F07-C26D-F0CE6BC1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D2DCB-262D-442A-F530-7713FEDA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702C-CC93-E144-8EEE-013C0A7E03B8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559A7-4AAB-B961-783B-AB7661AD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663BE-EE61-10CC-5011-7498BF7D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9334-7B9A-EA4E-BDEF-3B016650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8BF445-C4E7-E7D6-24BD-0828DBB3E4C3}"/>
              </a:ext>
            </a:extLst>
          </p:cNvPr>
          <p:cNvSpPr/>
          <p:nvPr/>
        </p:nvSpPr>
        <p:spPr>
          <a:xfrm>
            <a:off x="1164921" y="749997"/>
            <a:ext cx="10221238" cy="233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1D5EACA7-8DDF-2B41-5462-021A16E3CCA9}"/>
              </a:ext>
            </a:extLst>
          </p:cNvPr>
          <p:cNvSpPr/>
          <p:nvPr/>
        </p:nvSpPr>
        <p:spPr>
          <a:xfrm rot="10800000">
            <a:off x="8624940" y="1806203"/>
            <a:ext cx="395511" cy="446423"/>
          </a:xfrm>
          <a:prstGeom prst="arc">
            <a:avLst>
              <a:gd name="adj1" fmla="val 13099336"/>
              <a:gd name="adj2" fmla="val 19277789"/>
            </a:avLst>
          </a:prstGeom>
          <a:ln w="254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7E0B1C4C-1123-15DD-8A17-1091F984B584}"/>
              </a:ext>
            </a:extLst>
          </p:cNvPr>
          <p:cNvSpPr/>
          <p:nvPr/>
        </p:nvSpPr>
        <p:spPr>
          <a:xfrm rot="10800000">
            <a:off x="10379508" y="1806203"/>
            <a:ext cx="395511" cy="446423"/>
          </a:xfrm>
          <a:prstGeom prst="arc">
            <a:avLst>
              <a:gd name="adj1" fmla="val 13099336"/>
              <a:gd name="adj2" fmla="val 19277789"/>
            </a:avLst>
          </a:prstGeom>
          <a:ln w="254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図形&#10;&#10;自動的に生成された説明">
            <a:extLst>
              <a:ext uri="{FF2B5EF4-FFF2-40B4-BE49-F238E27FC236}">
                <a16:creationId xmlns:a16="http://schemas.microsoft.com/office/drawing/2014/main" id="{0D85B387-8DD0-1B80-298C-B083B4099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1" t="18311" r="3776" b="15747"/>
          <a:stretch/>
        </p:blipFill>
        <p:spPr>
          <a:xfrm>
            <a:off x="1578761" y="1175475"/>
            <a:ext cx="2897730" cy="1646781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5AB5317A-5692-56CC-5A2A-B1A3132141D9}"/>
              </a:ext>
            </a:extLst>
          </p:cNvPr>
          <p:cNvSpPr/>
          <p:nvPr/>
        </p:nvSpPr>
        <p:spPr>
          <a:xfrm>
            <a:off x="1260207" y="929423"/>
            <a:ext cx="3643120" cy="2012115"/>
          </a:xfrm>
          <a:prstGeom prst="roundRect">
            <a:avLst>
              <a:gd name="adj" fmla="val 667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6B7F5C26-17E5-5060-A4A4-B837447A2C2C}"/>
              </a:ext>
            </a:extLst>
          </p:cNvPr>
          <p:cNvSpPr/>
          <p:nvPr/>
        </p:nvSpPr>
        <p:spPr>
          <a:xfrm>
            <a:off x="4979961" y="929423"/>
            <a:ext cx="6240926" cy="2012115"/>
          </a:xfrm>
          <a:prstGeom prst="roundRect">
            <a:avLst>
              <a:gd name="adj" fmla="val 667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7C90C2-C5B5-B78D-1824-9AED5A9A33A6}"/>
              </a:ext>
            </a:extLst>
          </p:cNvPr>
          <p:cNvSpPr txBox="1"/>
          <p:nvPr/>
        </p:nvSpPr>
        <p:spPr>
          <a:xfrm>
            <a:off x="5274919" y="985569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Image-driven segmentation → </a:t>
            </a:r>
            <a:r>
              <a:rPr kumimoji="1" lang="en-US" altLang="ja-JP" b="1">
                <a:latin typeface="Arial" panose="020B0604020202020204" pitchFamily="34" charset="0"/>
                <a:cs typeface="Arial" panose="020B0604020202020204" pitchFamily="34" charset="0"/>
              </a:rPr>
              <a:t>superpixel</a:t>
            </a:r>
            <a:endParaRPr kumimoji="1" lang="ja-JP" altLang="en-US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 descr="パンダの顔にフォトショップ&#10;&#10;自動的に生成された説明">
            <a:extLst>
              <a:ext uri="{FF2B5EF4-FFF2-40B4-BE49-F238E27FC236}">
                <a16:creationId xmlns:a16="http://schemas.microsoft.com/office/drawing/2014/main" id="{3B4DBA35-A58B-DCC5-C293-E82FD289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66" y="1399415"/>
            <a:ext cx="1260000" cy="126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7F60B-B415-E040-59AB-6E8DA83607E8}"/>
              </a:ext>
            </a:extLst>
          </p:cNvPr>
          <p:cNvSpPr txBox="1"/>
          <p:nvPr/>
        </p:nvSpPr>
        <p:spPr>
          <a:xfrm>
            <a:off x="10805388" y="184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ja-JP" alt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 descr="パンダの顔にフォトショップ&#10;&#10;自動的に生成された説明">
            <a:extLst>
              <a:ext uri="{FF2B5EF4-FFF2-40B4-BE49-F238E27FC236}">
                <a16:creationId xmlns:a16="http://schemas.microsoft.com/office/drawing/2014/main" id="{4FBB301D-F968-7F44-715D-1E3535597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984" y="1399415"/>
            <a:ext cx="1260000" cy="1260000"/>
          </a:xfrm>
          <a:prstGeom prst="rect">
            <a:avLst/>
          </a:prstGeom>
        </p:spPr>
      </p:pic>
      <p:sp>
        <p:nvSpPr>
          <p:cNvPr id="18" name="円弧 17">
            <a:extLst>
              <a:ext uri="{FF2B5EF4-FFF2-40B4-BE49-F238E27FC236}">
                <a16:creationId xmlns:a16="http://schemas.microsoft.com/office/drawing/2014/main" id="{8F1E326F-C202-050C-0709-1D7B8D4FEBC8}"/>
              </a:ext>
            </a:extLst>
          </p:cNvPr>
          <p:cNvSpPr/>
          <p:nvPr/>
        </p:nvSpPr>
        <p:spPr>
          <a:xfrm rot="10800000">
            <a:off x="6791442" y="1806204"/>
            <a:ext cx="395511" cy="446423"/>
          </a:xfrm>
          <a:prstGeom prst="arc">
            <a:avLst>
              <a:gd name="adj1" fmla="val 13099336"/>
              <a:gd name="adj2" fmla="val 19277789"/>
            </a:avLst>
          </a:prstGeom>
          <a:ln w="254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パンダの顔にフォトショップ&#10;&#10;自動的に生成された説明">
            <a:extLst>
              <a:ext uri="{FF2B5EF4-FFF2-40B4-BE49-F238E27FC236}">
                <a16:creationId xmlns:a16="http://schemas.microsoft.com/office/drawing/2014/main" id="{67A3AF70-37A3-3C9F-D57F-1B75FFC8D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410" y="1399415"/>
            <a:ext cx="1260000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78FA77-2925-41F0-8FD1-2BA44010E567}"/>
              </a:ext>
            </a:extLst>
          </p:cNvPr>
          <p:cNvSpPr txBox="1"/>
          <p:nvPr/>
        </p:nvSpPr>
        <p:spPr>
          <a:xfrm>
            <a:off x="1980632" y="749997"/>
            <a:ext cx="22022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Adversarial Attack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oe issa</dc:creator>
  <cp:lastModifiedBy>oe issa</cp:lastModifiedBy>
  <cp:revision>3</cp:revision>
  <dcterms:created xsi:type="dcterms:W3CDTF">2023-10-14T10:52:05Z</dcterms:created>
  <dcterms:modified xsi:type="dcterms:W3CDTF">2023-10-14T11:03:34Z</dcterms:modified>
</cp:coreProperties>
</file>