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70" r:id="rId4"/>
    <p:sldId id="272" r:id="rId5"/>
    <p:sldId id="273" r:id="rId6"/>
    <p:sldId id="274" r:id="rId7"/>
    <p:sldId id="275" r:id="rId8"/>
    <p:sldId id="276" r:id="rId9"/>
    <p:sldId id="278" r:id="rId10"/>
    <p:sldId id="279" r:id="rId11"/>
    <p:sldId id="277" r:id="rId12"/>
    <p:sldId id="261" r:id="rId13"/>
  </p:sldIdLst>
  <p:sldSz cx="9144000" cy="6858000" type="screen4x3"/>
  <p:notesSz cx="6858000" cy="9144000"/>
  <p:embeddedFontLst>
    <p:embeddedFont>
      <p:font typeface="나눔바른고딕" pitchFamily="50" charset="-127"/>
      <p:regular r:id="rId15"/>
    </p:embeddedFont>
    <p:embeddedFont>
      <p:font typeface="나눔손글씨 펜" charset="-127"/>
      <p:regular r:id="rId16"/>
    </p:embeddedFont>
    <p:embeddedFont>
      <p:font typeface="나눔명조" pitchFamily="18" charset="-127"/>
      <p:regular r:id="rId17"/>
    </p:embeddedFont>
    <p:embeddedFont>
      <p:font typeface="나눔고딕" pitchFamily="50" charset="-127"/>
      <p:regular r:id="rId18"/>
      <p:bold r:id="rId19"/>
    </p:embeddedFont>
    <p:embeddedFont>
      <p:font typeface="맑은 고딕" pitchFamily="50" charset="-127"/>
      <p:regular r:id="rId20"/>
      <p:bold r:id="rId21"/>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96" autoAdjust="0"/>
    <p:restoredTop sz="94660"/>
  </p:normalViewPr>
  <p:slideViewPr>
    <p:cSldViewPr>
      <p:cViewPr varScale="1">
        <p:scale>
          <a:sx n="107" d="100"/>
          <a:sy n="107" d="100"/>
        </p:scale>
        <p:origin x="-15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5008A0-6130-459F-9E7A-74D380BB7481}" type="datetimeFigureOut">
              <a:rPr lang="ko-KR" altLang="en-US" smtClean="0"/>
              <a:pPr/>
              <a:t>2018-07-11</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317C71-F6AE-4B8B-A504-3D7629196B32}"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hyperlink" Target="http://hangeul.naver.com/font" TargetMode="External"/><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표지_텍스트">
    <p:spTree>
      <p:nvGrpSpPr>
        <p:cNvPr id="1" name=""/>
        <p:cNvGrpSpPr/>
        <p:nvPr/>
      </p:nvGrpSpPr>
      <p:grpSpPr>
        <a:xfrm>
          <a:off x="0" y="0"/>
          <a:ext cx="0" cy="0"/>
          <a:chOff x="0" y="0"/>
          <a:chExt cx="0" cy="0"/>
        </a:xfrm>
      </p:grpSpPr>
      <p:pic>
        <p:nvPicPr>
          <p:cNvPr id="6" name="Picture 3" descr="C:\Documents and Settings\nhn\바탕 화면\칠판1.jpg"/>
          <p:cNvPicPr>
            <a:picLocks noChangeAspect="1" noChangeArrowheads="1"/>
          </p:cNvPicPr>
          <p:nvPr userDrawn="1"/>
        </p:nvPicPr>
        <p:blipFill>
          <a:blip r:embed="rId2" cstate="print"/>
          <a:srcRect/>
          <a:stretch>
            <a:fillRect/>
          </a:stretch>
        </p:blipFill>
        <p:spPr bwMode="auto">
          <a:xfrm>
            <a:off x="0" y="-1"/>
            <a:ext cx="9144000" cy="6858001"/>
          </a:xfrm>
          <a:prstGeom prst="rect">
            <a:avLst/>
          </a:prstGeom>
          <a:noFill/>
        </p:spPr>
      </p:pic>
      <p:sp>
        <p:nvSpPr>
          <p:cNvPr id="10" name="TextBox 9"/>
          <p:cNvSpPr txBox="1"/>
          <p:nvPr userDrawn="1"/>
        </p:nvSpPr>
        <p:spPr>
          <a:xfrm>
            <a:off x="3514110" y="6135687"/>
            <a:ext cx="2282026" cy="461665"/>
          </a:xfrm>
          <a:prstGeom prst="rect">
            <a:avLst/>
          </a:prstGeom>
          <a:noFill/>
        </p:spPr>
        <p:txBody>
          <a:bodyPr wrap="square" rtlCol="0">
            <a:spAutoFit/>
          </a:bodyPr>
          <a:lstStyle/>
          <a:p>
            <a:pPr>
              <a:lnSpc>
                <a:spcPct val="150000"/>
              </a:lnSpc>
            </a:pPr>
            <a:r>
              <a:rPr lang="ko-KR" altLang="en-US" sz="800" dirty="0" smtClean="0">
                <a:solidFill>
                  <a:schemeClr val="accent3">
                    <a:lumMod val="60000"/>
                    <a:lumOff val="40000"/>
                  </a:schemeClr>
                </a:solidFill>
                <a:latin typeface="나눔고딕" pitchFamily="50" charset="-127"/>
                <a:ea typeface="나눔고딕" pitchFamily="50" charset="-127"/>
              </a:rPr>
              <a:t>이 문서는 </a:t>
            </a:r>
            <a:r>
              <a:rPr lang="ko-KR" altLang="en-US" sz="800" dirty="0" err="1" smtClean="0">
                <a:solidFill>
                  <a:schemeClr val="accent3">
                    <a:lumMod val="60000"/>
                    <a:lumOff val="40000"/>
                  </a:schemeClr>
                </a:solidFill>
                <a:latin typeface="나눔고딕" pitchFamily="50" charset="-127"/>
                <a:ea typeface="나눔고딕" pitchFamily="50" charset="-127"/>
              </a:rPr>
              <a:t>나눔글꼴로</a:t>
            </a:r>
            <a:r>
              <a:rPr lang="ko-KR" altLang="en-US" sz="800" dirty="0" smtClean="0">
                <a:solidFill>
                  <a:schemeClr val="accent3">
                    <a:lumMod val="60000"/>
                    <a:lumOff val="40000"/>
                  </a:schemeClr>
                </a:solidFill>
                <a:latin typeface="나눔고딕" pitchFamily="50" charset="-127"/>
                <a:ea typeface="나눔고딕" pitchFamily="50" charset="-127"/>
              </a:rPr>
              <a:t> 작성되었습니다</a:t>
            </a:r>
            <a:r>
              <a:rPr lang="en-US" altLang="ko-KR" sz="800" dirty="0" smtClean="0">
                <a:solidFill>
                  <a:schemeClr val="accent3">
                    <a:lumMod val="60000"/>
                    <a:lumOff val="40000"/>
                  </a:schemeClr>
                </a:solidFill>
                <a:latin typeface="나눔고딕" pitchFamily="50" charset="-127"/>
                <a:ea typeface="나눔고딕" pitchFamily="50" charset="-127"/>
              </a:rPr>
              <a:t>. </a:t>
            </a:r>
            <a:r>
              <a:rPr lang="ko-KR" altLang="en-US" sz="800" u="sng" dirty="0" smtClean="0">
                <a:solidFill>
                  <a:schemeClr val="bg1"/>
                </a:solidFill>
                <a:latin typeface="나눔고딕" pitchFamily="50" charset="-127"/>
                <a:ea typeface="나눔고딕" pitchFamily="50" charset="-127"/>
                <a:hlinkClick r:id="rId3"/>
              </a:rPr>
              <a:t>설치하기</a:t>
            </a:r>
            <a:r>
              <a:rPr lang="ko-KR" altLang="en-US" sz="800" dirty="0" smtClean="0">
                <a:solidFill>
                  <a:schemeClr val="bg1"/>
                </a:solidFill>
                <a:latin typeface="나눔고딕" pitchFamily="50" charset="-127"/>
                <a:ea typeface="나눔고딕" pitchFamily="50" charset="-127"/>
                <a:hlinkClick r:id="rId3"/>
              </a:rPr>
              <a:t/>
            </a:r>
            <a:br>
              <a:rPr lang="ko-KR" altLang="en-US" sz="800" dirty="0" smtClean="0">
                <a:solidFill>
                  <a:schemeClr val="bg1"/>
                </a:solidFill>
                <a:latin typeface="나눔고딕" pitchFamily="50" charset="-127"/>
                <a:ea typeface="나눔고딕" pitchFamily="50" charset="-127"/>
                <a:hlinkClick r:id="rId3"/>
              </a:rPr>
            </a:br>
            <a:endParaRPr lang="en-US" altLang="ko-KR" sz="800" spc="-20" dirty="0" smtClean="0">
              <a:solidFill>
                <a:schemeClr val="bg1"/>
              </a:solidFill>
              <a:latin typeface="나눔고딕" pitchFamily="50" charset="-127"/>
              <a:ea typeface="나눔고딕" pitchFamily="50" charset="-127"/>
            </a:endParaRPr>
          </a:p>
        </p:txBody>
      </p:sp>
      <p:pic>
        <p:nvPicPr>
          <p:cNvPr id="9" name="그림 8" descr="분필타이틀라인.png"/>
          <p:cNvPicPr>
            <a:picLocks noChangeAspect="1"/>
          </p:cNvPicPr>
          <p:nvPr userDrawn="1"/>
        </p:nvPicPr>
        <p:blipFill>
          <a:blip r:embed="rId4" cstate="print"/>
          <a:stretch>
            <a:fillRect/>
          </a:stretch>
        </p:blipFill>
        <p:spPr>
          <a:xfrm>
            <a:off x="2924200" y="2406641"/>
            <a:ext cx="3782169" cy="166647"/>
          </a:xfrm>
          <a:prstGeom prst="rect">
            <a:avLst/>
          </a:prstGeom>
          <a:noFill/>
          <a:ln>
            <a:noFill/>
          </a:ln>
        </p:spPr>
      </p:pic>
      <p:sp>
        <p:nvSpPr>
          <p:cNvPr id="14" name="부제목 2"/>
          <p:cNvSpPr>
            <a:spLocks noGrp="1"/>
          </p:cNvSpPr>
          <p:nvPr>
            <p:ph type="subTitle" idx="1" hasCustomPrompt="1"/>
          </p:nvPr>
        </p:nvSpPr>
        <p:spPr>
          <a:xfrm>
            <a:off x="899592" y="1509936"/>
            <a:ext cx="7632848" cy="1198984"/>
          </a:xfrm>
        </p:spPr>
        <p:txBody>
          <a:bodyPr>
            <a:normAutofit/>
          </a:bodyPr>
          <a:lstStyle>
            <a:lvl1pPr marL="0" indent="0" algn="ctr">
              <a:buNone/>
              <a:defRPr sz="6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제목 스타일 편집</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내지_텍스트">
    <p:spTree>
      <p:nvGrpSpPr>
        <p:cNvPr id="1" name=""/>
        <p:cNvGrpSpPr/>
        <p:nvPr/>
      </p:nvGrpSpPr>
      <p:grpSpPr>
        <a:xfrm>
          <a:off x="0" y="0"/>
          <a:ext cx="0" cy="0"/>
          <a:chOff x="0" y="0"/>
          <a:chExt cx="0" cy="0"/>
        </a:xfrm>
      </p:grpSpPr>
      <p:sp>
        <p:nvSpPr>
          <p:cNvPr id="2" name="제목 1"/>
          <p:cNvSpPr>
            <a:spLocks noGrp="1"/>
          </p:cNvSpPr>
          <p:nvPr>
            <p:ph type="title"/>
          </p:nvPr>
        </p:nvSpPr>
        <p:spPr>
          <a:xfrm>
            <a:off x="698426" y="414189"/>
            <a:ext cx="7704856" cy="1143000"/>
          </a:xfrm>
        </p:spPr>
        <p:txBody>
          <a:bodyPr>
            <a:normAutofit/>
          </a:bodyPr>
          <a:lstStyle>
            <a:lvl1pPr algn="l">
              <a:defRPr sz="4600"/>
            </a:lvl1p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lvl1pPr>
              <a:defRPr>
                <a:solidFill>
                  <a:schemeClr val="bg1"/>
                </a:solidFill>
              </a:defRPr>
            </a:lvl1pPr>
          </a:lstStyle>
          <a:p>
            <a:fld id="{A2536688-D7E5-43CE-A0B9-183FE151E231}" type="datetimeFigureOut">
              <a:rPr lang="ko-KR" altLang="en-US" smtClean="0"/>
              <a:pPr/>
              <a:t>2018-07-11</a:t>
            </a:fld>
            <a:endParaRPr lang="ko-KR" altLang="en-US"/>
          </a:p>
        </p:txBody>
      </p:sp>
      <p:sp>
        <p:nvSpPr>
          <p:cNvPr id="4" name="바닥글 개체 틀 3"/>
          <p:cNvSpPr>
            <a:spLocks noGrp="1"/>
          </p:cNvSpPr>
          <p:nvPr>
            <p:ph type="ftr" sz="quarter" idx="11"/>
          </p:nvPr>
        </p:nvSpPr>
        <p:spPr/>
        <p:txBody>
          <a:bodyPr/>
          <a:lstStyle>
            <a:lvl1pPr>
              <a:defRPr>
                <a:solidFill>
                  <a:schemeClr val="bg1"/>
                </a:solidFill>
              </a:defRPr>
            </a:lvl1pPr>
          </a:lstStyle>
          <a:p>
            <a:endParaRPr lang="ko-KR" altLang="en-US"/>
          </a:p>
        </p:txBody>
      </p:sp>
      <p:sp>
        <p:nvSpPr>
          <p:cNvPr id="5" name="슬라이드 번호 개체 틀 4"/>
          <p:cNvSpPr>
            <a:spLocks noGrp="1"/>
          </p:cNvSpPr>
          <p:nvPr>
            <p:ph type="sldNum" sz="quarter" idx="12"/>
          </p:nvPr>
        </p:nvSpPr>
        <p:spPr/>
        <p:txBody>
          <a:bodyPr/>
          <a:lstStyle>
            <a:lvl1pPr>
              <a:defRPr>
                <a:solidFill>
                  <a:schemeClr val="bg1"/>
                </a:solidFill>
              </a:defRPr>
            </a:lvl1pPr>
          </a:lstStyle>
          <a:p>
            <a:fld id="{FB525479-BFCE-4EB8-972F-F51A5FFACC23}" type="slidenum">
              <a:rPr lang="ko-KR" altLang="en-US" smtClean="0"/>
              <a:pPr/>
              <a:t>‹#›</a:t>
            </a:fld>
            <a:endParaRPr lang="ko-KR" altLang="en-US"/>
          </a:p>
        </p:txBody>
      </p:sp>
      <p:pic>
        <p:nvPicPr>
          <p:cNvPr id="7" name="그림 6" descr="분필제목라인.png"/>
          <p:cNvPicPr>
            <a:picLocks noChangeAspect="1"/>
          </p:cNvPicPr>
          <p:nvPr userDrawn="1"/>
        </p:nvPicPr>
        <p:blipFill>
          <a:blip r:embed="rId2" cstate="print"/>
          <a:stretch>
            <a:fillRect/>
          </a:stretch>
        </p:blipFill>
        <p:spPr>
          <a:xfrm>
            <a:off x="538162" y="1303809"/>
            <a:ext cx="8067675" cy="18097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배경1">
    <p:spTree>
      <p:nvGrpSpPr>
        <p:cNvPr id="1" name=""/>
        <p:cNvGrpSpPr/>
        <p:nvPr/>
      </p:nvGrpSpPr>
      <p:grpSpPr>
        <a:xfrm>
          <a:off x="0" y="0"/>
          <a:ext cx="0" cy="0"/>
          <a:chOff x="0" y="0"/>
          <a:chExt cx="0" cy="0"/>
        </a:xfrm>
      </p:grpSpPr>
      <p:sp>
        <p:nvSpPr>
          <p:cNvPr id="3" name="날짜 개체 틀 2"/>
          <p:cNvSpPr>
            <a:spLocks noGrp="1"/>
          </p:cNvSpPr>
          <p:nvPr>
            <p:ph type="dt" sz="half" idx="10"/>
          </p:nvPr>
        </p:nvSpPr>
        <p:spPr>
          <a:xfrm>
            <a:off x="457200" y="6021288"/>
            <a:ext cx="2133600" cy="365125"/>
          </a:xfrm>
        </p:spPr>
        <p:txBody>
          <a:bodyPr/>
          <a:lstStyle>
            <a:lvl1pPr>
              <a:defRPr>
                <a:solidFill>
                  <a:schemeClr val="bg1"/>
                </a:solidFill>
              </a:defRPr>
            </a:lvl1pPr>
          </a:lstStyle>
          <a:p>
            <a:fld id="{A2536688-D7E5-43CE-A0B9-183FE151E231}" type="datetimeFigureOut">
              <a:rPr lang="ko-KR" altLang="en-US" smtClean="0"/>
              <a:pPr/>
              <a:t>2018-07-11</a:t>
            </a:fld>
            <a:endParaRPr lang="ko-KR" altLang="en-US"/>
          </a:p>
        </p:txBody>
      </p:sp>
      <p:sp>
        <p:nvSpPr>
          <p:cNvPr id="4" name="바닥글 개체 틀 3"/>
          <p:cNvSpPr>
            <a:spLocks noGrp="1"/>
          </p:cNvSpPr>
          <p:nvPr>
            <p:ph type="ftr" sz="quarter" idx="11"/>
          </p:nvPr>
        </p:nvSpPr>
        <p:spPr>
          <a:xfrm>
            <a:off x="3124200" y="6021288"/>
            <a:ext cx="2895600" cy="365125"/>
          </a:xfrm>
        </p:spPr>
        <p:txBody>
          <a:bodyPr/>
          <a:lstStyle>
            <a:lvl1pPr>
              <a:defRPr>
                <a:solidFill>
                  <a:schemeClr val="bg1"/>
                </a:solidFill>
              </a:defRPr>
            </a:lvl1pPr>
          </a:lstStyle>
          <a:p>
            <a:endParaRPr lang="ko-KR" altLang="en-US"/>
          </a:p>
        </p:txBody>
      </p:sp>
      <p:sp>
        <p:nvSpPr>
          <p:cNvPr id="5" name="슬라이드 번호 개체 틀 4"/>
          <p:cNvSpPr>
            <a:spLocks noGrp="1"/>
          </p:cNvSpPr>
          <p:nvPr>
            <p:ph type="sldNum" sz="quarter" idx="12"/>
          </p:nvPr>
        </p:nvSpPr>
        <p:spPr>
          <a:xfrm>
            <a:off x="6553200" y="6021288"/>
            <a:ext cx="2133600" cy="365125"/>
          </a:xfrm>
        </p:spPr>
        <p:txBody>
          <a:bodyPr/>
          <a:lstStyle>
            <a:lvl1pPr>
              <a:defRPr>
                <a:solidFill>
                  <a:schemeClr val="bg1"/>
                </a:solidFill>
              </a:defRPr>
            </a:lvl1pPr>
          </a:lstStyle>
          <a:p>
            <a:fld id="{FB525479-BFCE-4EB8-972F-F51A5FFACC23}" type="slidenum">
              <a:rPr lang="ko-KR" altLang="en-US" smtClean="0"/>
              <a:pPr/>
              <a:t>‹#›</a:t>
            </a:fld>
            <a:endParaRPr lang="ko-KR" altLang="en-US"/>
          </a:p>
        </p:txBody>
      </p:sp>
      <p:pic>
        <p:nvPicPr>
          <p:cNvPr id="7" name="Picture 3" descr="C:\Documents and Settings\nhn\바탕 화면\칠판1.jpg"/>
          <p:cNvPicPr>
            <a:picLocks noChangeAspect="1" noChangeArrowheads="1"/>
          </p:cNvPicPr>
          <p:nvPr userDrawn="1"/>
        </p:nvPicPr>
        <p:blipFill>
          <a:blip r:embed="rId2" cstate="print"/>
          <a:srcRect/>
          <a:stretch>
            <a:fillRect/>
          </a:stretch>
        </p:blipFill>
        <p:spPr bwMode="auto">
          <a:xfrm>
            <a:off x="0" y="-1"/>
            <a:ext cx="9144000" cy="6858001"/>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배경2">
    <p:spTree>
      <p:nvGrpSpPr>
        <p:cNvPr id="1" name=""/>
        <p:cNvGrpSpPr/>
        <p:nvPr/>
      </p:nvGrpSpPr>
      <p:grpSpPr>
        <a:xfrm>
          <a:off x="0" y="0"/>
          <a:ext cx="0" cy="0"/>
          <a:chOff x="0" y="0"/>
          <a:chExt cx="0" cy="0"/>
        </a:xfrm>
      </p:grpSpPr>
      <p:sp>
        <p:nvSpPr>
          <p:cNvPr id="20" name="날짜 개체 틀 2"/>
          <p:cNvSpPr>
            <a:spLocks noGrp="1"/>
          </p:cNvSpPr>
          <p:nvPr>
            <p:ph type="dt" sz="half" idx="10"/>
          </p:nvPr>
        </p:nvSpPr>
        <p:spPr>
          <a:xfrm>
            <a:off x="457200" y="6356350"/>
            <a:ext cx="2133600" cy="365125"/>
          </a:xfrm>
        </p:spPr>
        <p:txBody>
          <a:bodyPr/>
          <a:lstStyle>
            <a:lvl1pPr>
              <a:defRPr>
                <a:solidFill>
                  <a:schemeClr val="bg1"/>
                </a:solidFill>
              </a:defRPr>
            </a:lvl1pPr>
          </a:lstStyle>
          <a:p>
            <a:fld id="{A2536688-D7E5-43CE-A0B9-183FE151E231}" type="datetimeFigureOut">
              <a:rPr lang="ko-KR" altLang="en-US" smtClean="0"/>
              <a:pPr/>
              <a:t>2018-07-11</a:t>
            </a:fld>
            <a:endParaRPr lang="ko-KR" altLang="en-US"/>
          </a:p>
        </p:txBody>
      </p:sp>
      <p:sp>
        <p:nvSpPr>
          <p:cNvPr id="21" name="바닥글 개체 틀 3"/>
          <p:cNvSpPr>
            <a:spLocks noGrp="1"/>
          </p:cNvSpPr>
          <p:nvPr>
            <p:ph type="ftr" sz="quarter" idx="11"/>
          </p:nvPr>
        </p:nvSpPr>
        <p:spPr>
          <a:xfrm>
            <a:off x="3124200" y="6356350"/>
            <a:ext cx="2895600" cy="365125"/>
          </a:xfrm>
        </p:spPr>
        <p:txBody>
          <a:bodyPr/>
          <a:lstStyle>
            <a:lvl1pPr>
              <a:defRPr>
                <a:solidFill>
                  <a:schemeClr val="bg1"/>
                </a:solidFill>
              </a:defRPr>
            </a:lvl1pPr>
          </a:lstStyle>
          <a:p>
            <a:endParaRPr lang="ko-KR" altLang="en-US"/>
          </a:p>
        </p:txBody>
      </p:sp>
      <p:sp>
        <p:nvSpPr>
          <p:cNvPr id="22" name="슬라이드 번호 개체 틀 4"/>
          <p:cNvSpPr>
            <a:spLocks noGrp="1"/>
          </p:cNvSpPr>
          <p:nvPr>
            <p:ph type="sldNum" sz="quarter" idx="12"/>
          </p:nvPr>
        </p:nvSpPr>
        <p:spPr>
          <a:xfrm>
            <a:off x="6553200" y="6356350"/>
            <a:ext cx="2133600" cy="365125"/>
          </a:xfrm>
        </p:spPr>
        <p:txBody>
          <a:bodyPr/>
          <a:lstStyle>
            <a:lvl1pPr>
              <a:defRPr>
                <a:solidFill>
                  <a:schemeClr val="bg1"/>
                </a:solidFill>
              </a:defRPr>
            </a:lvl1pPr>
          </a:lstStyle>
          <a:p>
            <a:fld id="{FB525479-BFCE-4EB8-972F-F51A5FFACC23}"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빈화면">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solidFill>
                  <a:schemeClr val="bg1"/>
                </a:solidFill>
              </a:defRPr>
            </a:lvl1pPr>
          </a:lstStyle>
          <a:p>
            <a:fld id="{A2536688-D7E5-43CE-A0B9-183FE151E231}" type="datetimeFigureOut">
              <a:rPr lang="ko-KR" altLang="en-US" smtClean="0"/>
              <a:pPr/>
              <a:t>2018-07-11</a:t>
            </a:fld>
            <a:endParaRPr lang="ko-KR" altLang="en-US"/>
          </a:p>
        </p:txBody>
      </p:sp>
      <p:sp>
        <p:nvSpPr>
          <p:cNvPr id="5" name="바닥글 개체 틀 4"/>
          <p:cNvSpPr>
            <a:spLocks noGrp="1"/>
          </p:cNvSpPr>
          <p:nvPr>
            <p:ph type="ftr" sz="quarter" idx="11"/>
          </p:nvPr>
        </p:nvSpPr>
        <p:spPr/>
        <p:txBody>
          <a:bodyPr/>
          <a:lstStyle>
            <a:lvl1pPr>
              <a:defRPr>
                <a:solidFill>
                  <a:schemeClr val="bg1"/>
                </a:solidFill>
              </a:defRPr>
            </a:lvl1pPr>
          </a:lstStyle>
          <a:p>
            <a:endParaRPr lang="ko-KR" altLang="en-US"/>
          </a:p>
        </p:txBody>
      </p:sp>
      <p:sp>
        <p:nvSpPr>
          <p:cNvPr id="6" name="슬라이드 번호 개체 틀 5"/>
          <p:cNvSpPr>
            <a:spLocks noGrp="1"/>
          </p:cNvSpPr>
          <p:nvPr>
            <p:ph type="sldNum" sz="quarter" idx="12"/>
          </p:nvPr>
        </p:nvSpPr>
        <p:spPr/>
        <p:txBody>
          <a:bodyPr/>
          <a:lstStyle>
            <a:lvl1pPr>
              <a:defRPr>
                <a:solidFill>
                  <a:schemeClr val="bg1"/>
                </a:solidFill>
              </a:defRPr>
            </a:lvl1pPr>
          </a:lstStyle>
          <a:p>
            <a:fld id="{FB525479-BFCE-4EB8-972F-F51A5FFACC23}"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lvl1pPr>
              <a:defRPr>
                <a:solidFill>
                  <a:schemeClr val="bg1"/>
                </a:solidFill>
              </a:defRPr>
            </a:lvl1pPr>
          </a:lstStyle>
          <a:p>
            <a:fld id="{A2536688-D7E5-43CE-A0B9-183FE151E231}" type="datetimeFigureOut">
              <a:rPr lang="ko-KR" altLang="en-US" smtClean="0"/>
              <a:pPr/>
              <a:t>2018-07-11</a:t>
            </a:fld>
            <a:endParaRPr lang="ko-KR" altLang="en-US"/>
          </a:p>
        </p:txBody>
      </p:sp>
      <p:sp>
        <p:nvSpPr>
          <p:cNvPr id="5" name="바닥글 개체 틀 4"/>
          <p:cNvSpPr>
            <a:spLocks noGrp="1"/>
          </p:cNvSpPr>
          <p:nvPr>
            <p:ph type="ftr" sz="quarter" idx="11"/>
          </p:nvPr>
        </p:nvSpPr>
        <p:spPr/>
        <p:txBody>
          <a:bodyPr/>
          <a:lstStyle>
            <a:lvl1pPr>
              <a:defRPr>
                <a:solidFill>
                  <a:schemeClr val="bg1"/>
                </a:solidFill>
              </a:defRPr>
            </a:lvl1pPr>
          </a:lstStyle>
          <a:p>
            <a:endParaRPr lang="ko-KR" altLang="en-US"/>
          </a:p>
        </p:txBody>
      </p:sp>
      <p:sp>
        <p:nvSpPr>
          <p:cNvPr id="6" name="슬라이드 번호 개체 틀 5"/>
          <p:cNvSpPr>
            <a:spLocks noGrp="1"/>
          </p:cNvSpPr>
          <p:nvPr>
            <p:ph type="sldNum" sz="quarter" idx="12"/>
          </p:nvPr>
        </p:nvSpPr>
        <p:spPr/>
        <p:txBody>
          <a:bodyPr/>
          <a:lstStyle>
            <a:lvl1pPr>
              <a:defRPr>
                <a:solidFill>
                  <a:schemeClr val="bg1"/>
                </a:solidFill>
              </a:defRPr>
            </a:lvl1pPr>
          </a:lstStyle>
          <a:p>
            <a:fld id="{FB525479-BFCE-4EB8-972F-F51A5FFACC23}"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cstate="print">
            <a:lum/>
          </a:blip>
          <a:srcRect/>
          <a:stretch>
            <a:fillRect/>
          </a:stretch>
        </a:blipFill>
        <a:effectLst/>
      </p:bgPr>
    </p:bg>
    <p:spTree>
      <p:nvGrpSpPr>
        <p:cNvPr id="1" name=""/>
        <p:cNvGrpSpPr/>
        <p:nvPr/>
      </p:nvGrpSpPr>
      <p:grpSpPr>
        <a:xfrm>
          <a:off x="0" y="0"/>
          <a:ext cx="0" cy="0"/>
          <a:chOff x="0" y="0"/>
          <a:chExt cx="0" cy="0"/>
        </a:xfrm>
      </p:grpSpPr>
      <p:pic>
        <p:nvPicPr>
          <p:cNvPr id="7" name="그림 6" descr="칠판내지.png"/>
          <p:cNvPicPr>
            <a:picLocks noChangeAspect="1"/>
          </p:cNvPicPr>
          <p:nvPr userDrawn="1"/>
        </p:nvPicPr>
        <p:blipFill>
          <a:blip r:embed="rId10" cstate="print"/>
          <a:stretch>
            <a:fillRect/>
          </a:stretch>
        </p:blipFill>
        <p:spPr>
          <a:xfrm>
            <a:off x="0" y="0"/>
            <a:ext cx="9144000" cy="6858000"/>
          </a:xfrm>
          <a:prstGeom prst="rect">
            <a:avLst/>
          </a:prstGeom>
        </p:spPr>
      </p:pic>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defRPr>
            </a:lvl1pPr>
          </a:lstStyle>
          <a:p>
            <a:fld id="{A2536688-D7E5-43CE-A0B9-183FE151E231}" type="datetimeFigureOut">
              <a:rPr lang="ko-KR" altLang="en-US" smtClean="0"/>
              <a:pPr/>
              <a:t>2018-07-11</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FB525479-BFCE-4EB8-972F-F51A5FFACC23}"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54" r:id="rId1"/>
    <p:sldLayoutId id="2147483676" r:id="rId2"/>
    <p:sldLayoutId id="2147483675" r:id="rId3"/>
    <p:sldLayoutId id="2147483674" r:id="rId4"/>
    <p:sldLayoutId id="2147483673" r:id="rId5"/>
    <p:sldLayoutId id="2147483649" r:id="rId6"/>
    <p:sldLayoutId id="2147483650" r:id="rId7"/>
  </p:sldLayoutIdLst>
  <p:txStyles>
    <p:titleStyle>
      <a:lvl1pPr algn="ctr" defTabSz="914400" rtl="0" eaLnBrk="1" latinLnBrk="1" hangingPunct="1">
        <a:spcBef>
          <a:spcPct val="0"/>
        </a:spcBef>
        <a:buNone/>
        <a:defRPr sz="6000" kern="1200">
          <a:solidFill>
            <a:schemeClr val="bg1"/>
          </a:solidFill>
          <a:latin typeface="+mj-lt"/>
          <a:ea typeface="+mj-ea"/>
          <a:cs typeface="+mj-cs"/>
        </a:defRPr>
      </a:lvl1pPr>
    </p:titleStyle>
    <p:bodyStyle>
      <a:lvl1pPr marL="342900" indent="-342900" algn="l" defTabSz="914400" rtl="0" eaLnBrk="1" latinLnBrk="1" hangingPunct="1">
        <a:spcBef>
          <a:spcPct val="20000"/>
        </a:spcBef>
        <a:buFontTx/>
        <a:buNone/>
        <a:defRPr sz="3200" kern="1200">
          <a:solidFill>
            <a:schemeClr val="bg1"/>
          </a:solidFill>
          <a:latin typeface="+mn-lt"/>
          <a:ea typeface="+mn-ea"/>
          <a:cs typeface="+mn-cs"/>
        </a:defRPr>
      </a:lvl1pPr>
      <a:lvl2pPr marL="742950" indent="-285750" algn="l" defTabSz="914400" rtl="0" eaLnBrk="1" latinLnBrk="1" hangingPunct="1">
        <a:spcBef>
          <a:spcPct val="20000"/>
        </a:spcBef>
        <a:buFontTx/>
        <a:buNone/>
        <a:defRPr sz="2800" kern="1200">
          <a:solidFill>
            <a:schemeClr val="bg1"/>
          </a:solidFill>
          <a:latin typeface="+mn-lt"/>
          <a:ea typeface="+mn-ea"/>
          <a:cs typeface="+mn-cs"/>
        </a:defRPr>
      </a:lvl2pPr>
      <a:lvl3pPr marL="1143000" indent="-228600" algn="l" defTabSz="914400" rtl="0" eaLnBrk="1" latinLnBrk="1" hangingPunct="1">
        <a:spcBef>
          <a:spcPct val="20000"/>
        </a:spcBef>
        <a:buFontTx/>
        <a:buNone/>
        <a:defRPr sz="2400" kern="1200">
          <a:solidFill>
            <a:schemeClr val="bg1"/>
          </a:solidFill>
          <a:latin typeface="+mn-lt"/>
          <a:ea typeface="+mn-ea"/>
          <a:cs typeface="+mn-cs"/>
        </a:defRPr>
      </a:lvl3pPr>
      <a:lvl4pPr marL="1600200" indent="-228600" algn="l" defTabSz="914400" rtl="0" eaLnBrk="1" latinLnBrk="1" hangingPunct="1">
        <a:spcBef>
          <a:spcPct val="20000"/>
        </a:spcBef>
        <a:buFontTx/>
        <a:buNone/>
        <a:defRPr sz="2000" kern="1200">
          <a:solidFill>
            <a:schemeClr val="bg1"/>
          </a:solidFill>
          <a:latin typeface="+mn-lt"/>
          <a:ea typeface="+mn-ea"/>
          <a:cs typeface="+mn-cs"/>
        </a:defRPr>
      </a:lvl4pPr>
      <a:lvl5pPr marL="2057400" indent="-228600" algn="l" defTabSz="914400" rtl="0" eaLnBrk="1" latinLnBrk="1" hangingPunct="1">
        <a:spcBef>
          <a:spcPct val="20000"/>
        </a:spcBef>
        <a:buFontTx/>
        <a:buNone/>
        <a:defRPr sz="2000" kern="1200">
          <a:solidFill>
            <a:schemeClr val="bg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4.jpe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Documents and Settings\nhn\바탕 화면\칠판1.jpg"/>
          <p:cNvPicPr>
            <a:picLocks noChangeAspect="1" noChangeArrowheads="1"/>
          </p:cNvPicPr>
          <p:nvPr/>
        </p:nvPicPr>
        <p:blipFill>
          <a:blip r:embed="rId2" cstate="print"/>
          <a:srcRect/>
          <a:stretch>
            <a:fillRect/>
          </a:stretch>
        </p:blipFill>
        <p:spPr bwMode="auto">
          <a:xfrm>
            <a:off x="0" y="-1"/>
            <a:ext cx="9144000" cy="6858001"/>
          </a:xfrm>
          <a:prstGeom prst="rect">
            <a:avLst/>
          </a:prstGeom>
          <a:noFill/>
        </p:spPr>
      </p:pic>
      <p:sp>
        <p:nvSpPr>
          <p:cNvPr id="5" name="TextBox 4"/>
          <p:cNvSpPr txBox="1"/>
          <p:nvPr/>
        </p:nvSpPr>
        <p:spPr>
          <a:xfrm>
            <a:off x="971600" y="1412776"/>
            <a:ext cx="7200900" cy="923330"/>
          </a:xfrm>
          <a:prstGeom prst="rect">
            <a:avLst/>
          </a:prstGeom>
          <a:noFill/>
        </p:spPr>
        <p:txBody>
          <a:bodyPr>
            <a:spAutoFit/>
          </a:bodyPr>
          <a:lstStyle/>
          <a:p>
            <a:pPr algn="ctr" fontAlgn="auto">
              <a:spcBef>
                <a:spcPts val="0"/>
              </a:spcBef>
              <a:spcAft>
                <a:spcPts val="0"/>
              </a:spcAft>
              <a:defRPr/>
            </a:pPr>
            <a:r>
              <a:rPr lang="en-US" altLang="ko-KR" sz="5400" dirty="0" smtClean="0">
                <a:solidFill>
                  <a:schemeClr val="bg1"/>
                </a:solidFill>
                <a:latin typeface="궁서체" pitchFamily="17" charset="-127"/>
                <a:ea typeface="궁서체" pitchFamily="17" charset="-127"/>
              </a:rPr>
              <a:t>Connecting the dots</a:t>
            </a:r>
            <a:endParaRPr kumimoji="0" lang="en-US" altLang="ko-KR" sz="5400" dirty="0">
              <a:solidFill>
                <a:schemeClr val="bg1"/>
              </a:solidFill>
              <a:latin typeface="궁서체" pitchFamily="17" charset="-127"/>
              <a:ea typeface="궁서체" pitchFamily="17" charset="-127"/>
            </a:endParaRPr>
          </a:p>
        </p:txBody>
      </p:sp>
      <p:pic>
        <p:nvPicPr>
          <p:cNvPr id="8" name="그림 7" descr="분필타이틀라인.png"/>
          <p:cNvPicPr>
            <a:picLocks noChangeAspect="1"/>
          </p:cNvPicPr>
          <p:nvPr/>
        </p:nvPicPr>
        <p:blipFill>
          <a:blip r:embed="rId3" cstate="print"/>
          <a:stretch>
            <a:fillRect/>
          </a:stretch>
        </p:blipFill>
        <p:spPr>
          <a:xfrm>
            <a:off x="2771800" y="2254241"/>
            <a:ext cx="3782169" cy="166647"/>
          </a:xfrm>
          <a:prstGeom prst="rect">
            <a:avLst/>
          </a:prstGeom>
          <a:noFill/>
          <a:ln>
            <a:noFill/>
          </a:ln>
        </p:spPr>
      </p:pic>
      <p:sp>
        <p:nvSpPr>
          <p:cNvPr id="9" name="TextBox 8"/>
          <p:cNvSpPr txBox="1"/>
          <p:nvPr/>
        </p:nvSpPr>
        <p:spPr>
          <a:xfrm>
            <a:off x="971600" y="4725144"/>
            <a:ext cx="7200900" cy="461665"/>
          </a:xfrm>
          <a:prstGeom prst="rect">
            <a:avLst/>
          </a:prstGeom>
          <a:noFill/>
        </p:spPr>
        <p:txBody>
          <a:bodyPr>
            <a:spAutoFit/>
          </a:bodyPr>
          <a:lstStyle/>
          <a:p>
            <a:pPr algn="ctr" fontAlgn="auto">
              <a:spcBef>
                <a:spcPts val="0"/>
              </a:spcBef>
              <a:spcAft>
                <a:spcPts val="0"/>
              </a:spcAft>
              <a:defRPr/>
            </a:pPr>
            <a:r>
              <a:rPr lang="ja-JP" altLang="en-US" sz="2400" spc="-150" dirty="0" smtClean="0">
                <a:solidFill>
                  <a:schemeClr val="bg1"/>
                </a:solidFill>
                <a:latin typeface="궁서체" pitchFamily="17" charset="-127"/>
                <a:ea typeface="궁서체" pitchFamily="17" charset="-127"/>
              </a:rPr>
              <a:t>オウィテク</a:t>
            </a:r>
            <a:r>
              <a:rPr lang="ko-KR" altLang="en-US" sz="2400" spc="-150" dirty="0" smtClean="0">
                <a:solidFill>
                  <a:schemeClr val="bg1"/>
                </a:solidFill>
                <a:latin typeface="궁서체" pitchFamily="17" charset="-127"/>
                <a:ea typeface="궁서체" pitchFamily="17" charset="-127"/>
              </a:rPr>
              <a:t> </a:t>
            </a:r>
            <a:r>
              <a:rPr lang="ja-JP" altLang="en-US" sz="2400" spc="-150" dirty="0" smtClean="0">
                <a:solidFill>
                  <a:schemeClr val="bg1"/>
                </a:solidFill>
                <a:latin typeface="궁서체" pitchFamily="17" charset="-127"/>
                <a:ea typeface="궁서체" pitchFamily="17" charset="-127"/>
              </a:rPr>
              <a:t>ポートフォリオ</a:t>
            </a:r>
            <a:endParaRPr kumimoji="0" lang="en-US" altLang="ko-KR" sz="2400" spc="-150" dirty="0">
              <a:solidFill>
                <a:schemeClr val="bg1"/>
              </a:solidFill>
              <a:latin typeface="궁서체" pitchFamily="17" charset="-127"/>
              <a:ea typeface="궁서체" pitchFamily="17" charset="-127"/>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0876" y="620688"/>
            <a:ext cx="5105260" cy="830997"/>
          </a:xfrm>
          <a:prstGeom prst="rect">
            <a:avLst/>
          </a:prstGeom>
          <a:noFill/>
        </p:spPr>
        <p:txBody>
          <a:bodyPr wrap="square">
            <a:spAutoFit/>
          </a:bodyPr>
          <a:lstStyle/>
          <a:p>
            <a:pPr fontAlgn="auto">
              <a:spcBef>
                <a:spcPts val="0"/>
              </a:spcBef>
              <a:spcAft>
                <a:spcPts val="0"/>
              </a:spcAft>
              <a:defRPr/>
            </a:pPr>
            <a:r>
              <a:rPr lang="en-US" altLang="ko-KR" sz="4800" spc="-150" dirty="0" smtClean="0">
                <a:solidFill>
                  <a:schemeClr val="bg1"/>
                </a:solidFill>
                <a:latin typeface="나눔손글씨 펜" pitchFamily="66" charset="-127"/>
                <a:ea typeface="나눔손글씨 펜" pitchFamily="66" charset="-127"/>
              </a:rPr>
              <a:t>5. </a:t>
            </a:r>
            <a:r>
              <a:rPr lang="ja-JP" altLang="en-US" sz="3600" spc="-150" dirty="0" smtClean="0">
                <a:solidFill>
                  <a:schemeClr val="bg1"/>
                </a:solidFill>
                <a:latin typeface="나눔바른고딕" pitchFamily="50" charset="-127"/>
                <a:ea typeface="나눔바른고딕" pitchFamily="50" charset="-127"/>
              </a:rPr>
              <a:t>今後の挑戦と未来</a:t>
            </a:r>
            <a:endParaRPr lang="en-US" altLang="ko-KR" sz="3600" spc="-150" dirty="0">
              <a:solidFill>
                <a:schemeClr val="bg1"/>
              </a:solidFill>
              <a:latin typeface="나눔바른고딕" pitchFamily="50" charset="-127"/>
              <a:ea typeface="나눔바른고딕" pitchFamily="50" charset="-127"/>
            </a:endParaRPr>
          </a:p>
        </p:txBody>
      </p:sp>
      <p:pic>
        <p:nvPicPr>
          <p:cNvPr id="12" name="그림 11" descr="분필제목라인.png"/>
          <p:cNvPicPr>
            <a:picLocks noChangeAspect="1"/>
          </p:cNvPicPr>
          <p:nvPr/>
        </p:nvPicPr>
        <p:blipFill>
          <a:blip r:embed="rId2" cstate="print"/>
          <a:stretch>
            <a:fillRect/>
          </a:stretch>
        </p:blipFill>
        <p:spPr>
          <a:xfrm>
            <a:off x="538162" y="1303809"/>
            <a:ext cx="8067675" cy="180975"/>
          </a:xfrm>
          <a:prstGeom prst="rect">
            <a:avLst/>
          </a:prstGeom>
        </p:spPr>
      </p:pic>
      <p:cxnSp>
        <p:nvCxnSpPr>
          <p:cNvPr id="10" name="꺾인 연결선 9"/>
          <p:cNvCxnSpPr/>
          <p:nvPr/>
        </p:nvCxnSpPr>
        <p:spPr>
          <a:xfrm rot="16200000" flipH="1">
            <a:off x="2339752" y="1412776"/>
            <a:ext cx="3024336" cy="3024336"/>
          </a:xfrm>
          <a:prstGeom prst="bentConnector3">
            <a:avLst>
              <a:gd name="adj1" fmla="val 51174"/>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꺾인 연결선 14"/>
          <p:cNvCxnSpPr/>
          <p:nvPr/>
        </p:nvCxnSpPr>
        <p:spPr>
          <a:xfrm rot="5400000">
            <a:off x="2843808" y="3789040"/>
            <a:ext cx="3024336" cy="2016224"/>
          </a:xfrm>
          <a:prstGeom prst="bentConnector3">
            <a:avLst>
              <a:gd name="adj1" fmla="val 39726"/>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3347864" y="6309320"/>
            <a:ext cx="417646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직사각형 33"/>
          <p:cNvSpPr/>
          <p:nvPr/>
        </p:nvSpPr>
        <p:spPr>
          <a:xfrm>
            <a:off x="1691680" y="1916832"/>
            <a:ext cx="648072" cy="432048"/>
          </a:xfrm>
          <a:prstGeom prst="rect">
            <a:avLst/>
          </a:prstGeom>
          <a:solidFill>
            <a:schemeClr val="bg1">
              <a:lumMod val="8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effectLst>
                <a:outerShdw blurRad="38100" dist="38100" dir="2700000" algn="tl">
                  <a:srgbClr val="000000">
                    <a:alpha val="43137"/>
                  </a:srgbClr>
                </a:outerShdw>
              </a:effectLst>
            </a:endParaRPr>
          </a:p>
        </p:txBody>
      </p:sp>
      <p:sp>
        <p:nvSpPr>
          <p:cNvPr id="35" name="TextBox 34"/>
          <p:cNvSpPr txBox="1"/>
          <p:nvPr/>
        </p:nvSpPr>
        <p:spPr>
          <a:xfrm>
            <a:off x="1691680" y="1988840"/>
            <a:ext cx="720080" cy="369332"/>
          </a:xfrm>
          <a:prstGeom prst="rect">
            <a:avLst/>
          </a:prstGeom>
          <a:noFill/>
        </p:spPr>
        <p:txBody>
          <a:bodyPr wrap="square">
            <a:spAutoFit/>
          </a:bodyPr>
          <a:lstStyle/>
          <a:p>
            <a:pPr marL="514350" indent="-514350" fontAlgn="auto">
              <a:spcBef>
                <a:spcPts val="0"/>
              </a:spcBef>
              <a:spcAft>
                <a:spcPts val="0"/>
              </a:spcAft>
              <a:defRPr/>
            </a:pPr>
            <a:r>
              <a:rPr lang="en-US" altLang="ko-KR"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2018</a:t>
            </a:r>
          </a:p>
        </p:txBody>
      </p:sp>
      <p:sp>
        <p:nvSpPr>
          <p:cNvPr id="37" name="TextBox 36"/>
          <p:cNvSpPr txBox="1"/>
          <p:nvPr/>
        </p:nvSpPr>
        <p:spPr>
          <a:xfrm>
            <a:off x="2483768" y="2060848"/>
            <a:ext cx="5256584" cy="615553"/>
          </a:xfrm>
          <a:prstGeom prst="rect">
            <a:avLst/>
          </a:prstGeom>
          <a:noFill/>
        </p:spPr>
        <p:txBody>
          <a:bodyPr wrap="square">
            <a:spAutoFit/>
          </a:bodyPr>
          <a:lstStyle/>
          <a:p>
            <a:pPr marL="514350" indent="-514350" fontAlgn="auto">
              <a:spcBef>
                <a:spcPts val="0"/>
              </a:spcBef>
              <a:spcAft>
                <a:spcPts val="0"/>
              </a:spcAft>
              <a:defRPr/>
            </a:pPr>
            <a:r>
              <a:rPr lang="zh-TW" altLang="en-US" sz="20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日本</a:t>
            </a:r>
            <a:r>
              <a:rPr lang="en-US" altLang="zh-TW" sz="20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IT</a:t>
            </a:r>
            <a:r>
              <a:rPr lang="zh-TW" altLang="en-US" sz="20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企業就職</a:t>
            </a:r>
            <a:endParaRPr lang="en-US" altLang="zh-TW" sz="20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a:p>
            <a:pPr marL="514350" indent="-514350" fontAlgn="auto">
              <a:spcBef>
                <a:spcPts val="0"/>
              </a:spcBef>
              <a:spcAft>
                <a:spcPts val="0"/>
              </a:spcAft>
              <a:defRPr/>
            </a:pPr>
            <a:r>
              <a:rPr lang="ja-JP" altLang="en-US" sz="14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ソフトウェアプログラミング</a:t>
            </a:r>
            <a:endParaRPr lang="en-US" altLang="ko-KR" sz="14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p:txBody>
      </p:sp>
      <p:sp>
        <p:nvSpPr>
          <p:cNvPr id="38" name="직사각형 37"/>
          <p:cNvSpPr/>
          <p:nvPr/>
        </p:nvSpPr>
        <p:spPr>
          <a:xfrm>
            <a:off x="5364088" y="3429000"/>
            <a:ext cx="648072" cy="432048"/>
          </a:xfrm>
          <a:prstGeom prst="rect">
            <a:avLst/>
          </a:prstGeom>
          <a:solidFill>
            <a:schemeClr val="bg1">
              <a:lumMod val="8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effectLst>
                <a:outerShdw blurRad="38100" dist="38100" dir="2700000" algn="tl">
                  <a:srgbClr val="000000">
                    <a:alpha val="43137"/>
                  </a:srgbClr>
                </a:outerShdw>
              </a:effectLst>
            </a:endParaRPr>
          </a:p>
        </p:txBody>
      </p:sp>
      <p:sp>
        <p:nvSpPr>
          <p:cNvPr id="40" name="TextBox 39"/>
          <p:cNvSpPr txBox="1"/>
          <p:nvPr/>
        </p:nvSpPr>
        <p:spPr>
          <a:xfrm>
            <a:off x="3059832" y="3501008"/>
            <a:ext cx="3528392" cy="400110"/>
          </a:xfrm>
          <a:prstGeom prst="rect">
            <a:avLst/>
          </a:prstGeom>
          <a:noFill/>
        </p:spPr>
        <p:txBody>
          <a:bodyPr wrap="square">
            <a:spAutoFit/>
          </a:bodyPr>
          <a:lstStyle/>
          <a:p>
            <a:pPr marL="514350" indent="-514350" fontAlgn="auto">
              <a:spcBef>
                <a:spcPts val="0"/>
              </a:spcBef>
              <a:spcAft>
                <a:spcPts val="0"/>
              </a:spcAft>
              <a:defRPr/>
            </a:pPr>
            <a:r>
              <a:rPr lang="ja-JP" altLang="en-US" sz="20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パソコン整備士取得</a:t>
            </a:r>
            <a:endParaRPr lang="en-US" altLang="ko-KR" sz="20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p:txBody>
      </p:sp>
      <p:sp>
        <p:nvSpPr>
          <p:cNvPr id="43" name="직사각형 42"/>
          <p:cNvSpPr/>
          <p:nvPr/>
        </p:nvSpPr>
        <p:spPr>
          <a:xfrm>
            <a:off x="2699792" y="5157192"/>
            <a:ext cx="648072" cy="432048"/>
          </a:xfrm>
          <a:prstGeom prst="rect">
            <a:avLst/>
          </a:prstGeom>
          <a:solidFill>
            <a:schemeClr val="bg1">
              <a:lumMod val="8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effectLst>
                <a:outerShdw blurRad="38100" dist="38100" dir="2700000" algn="tl">
                  <a:srgbClr val="000000">
                    <a:alpha val="43137"/>
                  </a:srgbClr>
                </a:outerShdw>
              </a:effectLst>
            </a:endParaRPr>
          </a:p>
        </p:txBody>
      </p:sp>
      <p:sp>
        <p:nvSpPr>
          <p:cNvPr id="44" name="TextBox 43"/>
          <p:cNvSpPr txBox="1"/>
          <p:nvPr/>
        </p:nvSpPr>
        <p:spPr>
          <a:xfrm>
            <a:off x="2699792" y="5157192"/>
            <a:ext cx="720080" cy="369332"/>
          </a:xfrm>
          <a:prstGeom prst="rect">
            <a:avLst/>
          </a:prstGeom>
          <a:noFill/>
        </p:spPr>
        <p:txBody>
          <a:bodyPr wrap="square">
            <a:spAutoFit/>
          </a:bodyPr>
          <a:lstStyle/>
          <a:p>
            <a:pPr marL="514350" indent="-514350" fontAlgn="auto">
              <a:spcBef>
                <a:spcPts val="0"/>
              </a:spcBef>
              <a:spcAft>
                <a:spcPts val="0"/>
              </a:spcAft>
              <a:defRPr/>
            </a:pPr>
            <a:r>
              <a:rPr lang="en-US" altLang="ko-KR"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202</a:t>
            </a:r>
            <a:r>
              <a:rPr lang="en-US" altLang="ja-JP"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5</a:t>
            </a:r>
            <a:endParaRPr lang="en-US" altLang="ko-KR"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p:txBody>
      </p:sp>
      <p:sp>
        <p:nvSpPr>
          <p:cNvPr id="45" name="TextBox 44"/>
          <p:cNvSpPr txBox="1"/>
          <p:nvPr/>
        </p:nvSpPr>
        <p:spPr>
          <a:xfrm>
            <a:off x="3491880" y="5157192"/>
            <a:ext cx="3816424" cy="400110"/>
          </a:xfrm>
          <a:prstGeom prst="rect">
            <a:avLst/>
          </a:prstGeom>
          <a:noFill/>
        </p:spPr>
        <p:txBody>
          <a:bodyPr wrap="square">
            <a:spAutoFit/>
          </a:bodyPr>
          <a:lstStyle/>
          <a:p>
            <a:pPr marL="514350" indent="-514350" fontAlgn="auto">
              <a:spcBef>
                <a:spcPts val="0"/>
              </a:spcBef>
              <a:spcAft>
                <a:spcPts val="0"/>
              </a:spcAft>
              <a:defRPr/>
            </a:pPr>
            <a:r>
              <a:rPr lang="ja-JP" altLang="en-US" sz="20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友達と一緒</a:t>
            </a:r>
            <a:r>
              <a:rPr lang="ja-JP" altLang="en-US" sz="20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に夢見たいゲ</a:t>
            </a:r>
            <a:r>
              <a:rPr lang="ja-JP" altLang="en-US" sz="20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ーム作り</a:t>
            </a:r>
            <a:endParaRPr lang="en-US" altLang="ko-KR" sz="20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p:txBody>
      </p:sp>
      <p:sp>
        <p:nvSpPr>
          <p:cNvPr id="46" name="TextBox 45"/>
          <p:cNvSpPr txBox="1"/>
          <p:nvPr/>
        </p:nvSpPr>
        <p:spPr>
          <a:xfrm>
            <a:off x="5364088" y="3501008"/>
            <a:ext cx="720080" cy="369332"/>
          </a:xfrm>
          <a:prstGeom prst="rect">
            <a:avLst/>
          </a:prstGeom>
          <a:noFill/>
        </p:spPr>
        <p:txBody>
          <a:bodyPr wrap="square">
            <a:spAutoFit/>
          </a:bodyPr>
          <a:lstStyle/>
          <a:p>
            <a:pPr marL="514350" indent="-514350" fontAlgn="auto">
              <a:spcBef>
                <a:spcPts val="0"/>
              </a:spcBef>
              <a:spcAft>
                <a:spcPts val="0"/>
              </a:spcAft>
              <a:defRPr/>
            </a:pPr>
            <a:r>
              <a:rPr lang="en-US" altLang="ko-KR"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2020</a:t>
            </a:r>
          </a:p>
        </p:txBody>
      </p:sp>
      <p:sp>
        <p:nvSpPr>
          <p:cNvPr id="16" name="TextBox 15"/>
          <p:cNvSpPr txBox="1"/>
          <p:nvPr/>
        </p:nvSpPr>
        <p:spPr>
          <a:xfrm>
            <a:off x="3419872" y="3861048"/>
            <a:ext cx="1863824" cy="261610"/>
          </a:xfrm>
          <a:prstGeom prst="rect">
            <a:avLst/>
          </a:prstGeom>
          <a:noFill/>
        </p:spPr>
        <p:txBody>
          <a:bodyPr wrap="square">
            <a:spAutoFit/>
          </a:bodyPr>
          <a:lstStyle/>
          <a:p>
            <a:pPr marL="514350" indent="-514350" fontAlgn="auto">
              <a:spcBef>
                <a:spcPts val="0"/>
              </a:spcBef>
              <a:spcAft>
                <a:spcPts val="0"/>
              </a:spcAft>
              <a:defRPr/>
            </a:pPr>
            <a:r>
              <a:rPr lang="ja-JP" altLang="en-US" sz="11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一</a:t>
            </a:r>
            <a:r>
              <a:rPr lang="ja-JP" altLang="en-US" sz="11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人の役割をしたい！</a:t>
            </a:r>
            <a:endParaRPr lang="en-US" altLang="ko-KR" sz="11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그림 12" descr="도형_선직사각형_핑크.png"/>
          <p:cNvPicPr>
            <a:picLocks noChangeAspect="1"/>
          </p:cNvPicPr>
          <p:nvPr/>
        </p:nvPicPr>
        <p:blipFill>
          <a:blip r:embed="rId2" cstate="print"/>
          <a:stretch>
            <a:fillRect/>
          </a:stretch>
        </p:blipFill>
        <p:spPr>
          <a:xfrm>
            <a:off x="4427983" y="1196752"/>
            <a:ext cx="4392489" cy="5184575"/>
          </a:xfrm>
          <a:prstGeom prst="rect">
            <a:avLst/>
          </a:prstGeom>
        </p:spPr>
      </p:pic>
      <p:sp>
        <p:nvSpPr>
          <p:cNvPr id="5" name="TextBox 4"/>
          <p:cNvSpPr txBox="1"/>
          <p:nvPr/>
        </p:nvSpPr>
        <p:spPr>
          <a:xfrm>
            <a:off x="690876" y="692696"/>
            <a:ext cx="7049476" cy="769441"/>
          </a:xfrm>
          <a:prstGeom prst="rect">
            <a:avLst/>
          </a:prstGeom>
          <a:noFill/>
        </p:spPr>
        <p:txBody>
          <a:bodyPr wrap="square">
            <a:spAutoFit/>
          </a:bodyPr>
          <a:lstStyle/>
          <a:p>
            <a:pPr fontAlgn="auto">
              <a:spcBef>
                <a:spcPts val="0"/>
              </a:spcBef>
              <a:spcAft>
                <a:spcPts val="0"/>
              </a:spcAft>
              <a:defRPr/>
            </a:pPr>
            <a:r>
              <a:rPr lang="en-US" altLang="ko-KR" sz="4400" spc="-150" dirty="0" smtClean="0">
                <a:solidFill>
                  <a:schemeClr val="bg1"/>
                </a:solidFill>
                <a:latin typeface="나눔손글씨 펜" pitchFamily="66" charset="-127"/>
                <a:ea typeface="나눔손글씨 펜" pitchFamily="66" charset="-127"/>
              </a:rPr>
              <a:t>5. </a:t>
            </a:r>
            <a:r>
              <a:rPr lang="ja-JP" altLang="en-US" sz="3600" spc="-150" dirty="0" smtClean="0">
                <a:solidFill>
                  <a:schemeClr val="bg1"/>
                </a:solidFill>
                <a:latin typeface="나눔바른고딕" pitchFamily="50" charset="-127"/>
                <a:ea typeface="나눔바른고딕" pitchFamily="50" charset="-127"/>
              </a:rPr>
              <a:t>今後の挑戦と未来</a:t>
            </a:r>
            <a:endParaRPr kumimoji="0" lang="en-US" altLang="ko-KR" sz="3600" spc="-150" dirty="0">
              <a:solidFill>
                <a:schemeClr val="bg1"/>
              </a:solidFill>
              <a:latin typeface="나눔바른고딕" pitchFamily="50" charset="-127"/>
              <a:ea typeface="나눔바른고딕" pitchFamily="50" charset="-127"/>
            </a:endParaRPr>
          </a:p>
        </p:txBody>
      </p:sp>
      <p:pic>
        <p:nvPicPr>
          <p:cNvPr id="12" name="그림 11" descr="분필제목라인.png"/>
          <p:cNvPicPr>
            <a:picLocks noChangeAspect="1"/>
          </p:cNvPicPr>
          <p:nvPr/>
        </p:nvPicPr>
        <p:blipFill>
          <a:blip r:embed="rId3" cstate="print"/>
          <a:stretch>
            <a:fillRect/>
          </a:stretch>
        </p:blipFill>
        <p:spPr>
          <a:xfrm>
            <a:off x="538162" y="1303809"/>
            <a:ext cx="8067675" cy="180975"/>
          </a:xfrm>
          <a:prstGeom prst="rect">
            <a:avLst/>
          </a:prstGeom>
        </p:spPr>
      </p:pic>
      <p:sp>
        <p:nvSpPr>
          <p:cNvPr id="7" name="TextBox 6"/>
          <p:cNvSpPr txBox="1"/>
          <p:nvPr/>
        </p:nvSpPr>
        <p:spPr>
          <a:xfrm>
            <a:off x="4499992" y="1556792"/>
            <a:ext cx="4320480" cy="4585871"/>
          </a:xfrm>
          <a:prstGeom prst="rect">
            <a:avLst/>
          </a:prstGeom>
          <a:noFill/>
        </p:spPr>
        <p:txBody>
          <a:bodyPr wrap="square">
            <a:spAutoFit/>
          </a:bodyPr>
          <a:lstStyle/>
          <a:p>
            <a:pPr marL="180000" indent="-180000" fontAlgn="auto">
              <a:spcBef>
                <a:spcPts val="0"/>
              </a:spcBef>
              <a:spcAft>
                <a:spcPts val="0"/>
              </a:spcAft>
              <a:defRPr/>
            </a:pPr>
            <a:r>
              <a:rPr lang="en-US" altLang="ko-KR"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Steven Paul Jobs </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が</a:t>
            </a:r>
            <a:r>
              <a:rPr lang="en-US" altLang="ja-JP"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Stanford</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大学卒業式で</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a:t>
            </a:r>
            <a:endParaRPr lang="en-US" altLang="ja-JP"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a:p>
            <a:pPr marL="180000" indent="-180000" fontAlgn="auto">
              <a:spcBef>
                <a:spcPts val="0"/>
              </a:spcBef>
              <a:spcAft>
                <a:spcPts val="0"/>
              </a:spcAft>
              <a:defRPr/>
            </a:pP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こ</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のような</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言</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葉をしました</a:t>
            </a:r>
            <a:r>
              <a:rPr lang="en-US" altLang="ja-JP"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a:t>
            </a:r>
            <a:endParaRPr lang="en-US" altLang="ko-KR"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a:p>
            <a:pPr marL="180000" indent="-180000" fontAlgn="auto">
              <a:spcBef>
                <a:spcPts val="0"/>
              </a:spcBef>
              <a:spcAft>
                <a:spcPts val="0"/>
              </a:spcAft>
              <a:defRPr/>
            </a:pPr>
            <a:endParaRPr lang="en-US" altLang="ko-KR"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a:p>
            <a:pPr marL="180000" indent="-180000" algn="ctr" fontAlgn="auto">
              <a:spcBef>
                <a:spcPts val="0"/>
              </a:spcBef>
              <a:spcAft>
                <a:spcPts val="0"/>
              </a:spcAft>
              <a:defRPr/>
            </a:pPr>
            <a:r>
              <a:rPr lang="ko-KR" altLang="en-US" sz="2000" dirty="0" smtClean="0">
                <a:solidFill>
                  <a:srgbClr val="00B0F0"/>
                </a:solidFill>
                <a:effectLst>
                  <a:outerShdw blurRad="38100" dist="38100" dir="2700000" algn="tl">
                    <a:srgbClr val="000000">
                      <a:alpha val="43137"/>
                    </a:srgbClr>
                  </a:outerShdw>
                </a:effectLst>
                <a:latin typeface="나눔바른고딕" pitchFamily="50" charset="-127"/>
                <a:ea typeface="나눔바른고딕" pitchFamily="50" charset="-127"/>
              </a:rPr>
              <a:t>“</a:t>
            </a:r>
            <a:r>
              <a:rPr lang="en-US" altLang="ko-KR" sz="2000" dirty="0" smtClean="0">
                <a:solidFill>
                  <a:srgbClr val="00B0F0"/>
                </a:solidFill>
                <a:effectLst>
                  <a:outerShdw blurRad="38100" dist="38100" dir="2700000" algn="tl">
                    <a:srgbClr val="000000">
                      <a:alpha val="43137"/>
                    </a:srgbClr>
                  </a:outerShdw>
                </a:effectLst>
                <a:latin typeface="나눔바른고딕" pitchFamily="50" charset="-127"/>
                <a:ea typeface="나눔바른고딕" pitchFamily="50" charset="-127"/>
              </a:rPr>
              <a:t>Connecting the dots” </a:t>
            </a:r>
          </a:p>
          <a:p>
            <a:pPr marL="180000" indent="-180000" algn="ctr" fontAlgn="auto">
              <a:spcBef>
                <a:spcPts val="0"/>
              </a:spcBef>
              <a:spcAft>
                <a:spcPts val="0"/>
              </a:spcAft>
              <a:defRPr/>
            </a:pP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私のポートフォリオ</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を見ながら</a:t>
            </a:r>
            <a:endParaRPr lang="en-US" altLang="ja-JP"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a:p>
            <a:pPr marL="180000" indent="-180000" algn="ctr" fontAlgn="auto">
              <a:spcBef>
                <a:spcPts val="0"/>
              </a:spcBef>
              <a:spcAft>
                <a:spcPts val="0"/>
              </a:spcAft>
              <a:defRPr/>
            </a:pP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 私はその間多くのことを撮りました。</a:t>
            </a:r>
            <a:endParaRPr lang="en-US" altLang="ja-JP"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a:p>
            <a:pPr marL="180000" indent="-180000" algn="ctr" fontAlgn="auto">
              <a:spcBef>
                <a:spcPts val="0"/>
              </a:spcBef>
              <a:spcAft>
                <a:spcPts val="0"/>
              </a:spcAft>
              <a:defRPr/>
            </a:pPr>
            <a:endParaRPr lang="en-US" altLang="ko-KR"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a:p>
            <a:pPr marL="180000" indent="-180000" algn="ctr" fontAlgn="auto">
              <a:spcBef>
                <a:spcPts val="0"/>
              </a:spcBef>
              <a:spcAft>
                <a:spcPts val="0"/>
              </a:spcAft>
              <a:defRPr/>
            </a:pP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ある人は私を見て</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、このように言</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っ</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てました。</a:t>
            </a:r>
            <a:endParaRPr lang="en-US" altLang="ja-JP"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a:p>
            <a:pPr marL="180000" indent="-180000" algn="ctr" fontAlgn="auto">
              <a:spcBef>
                <a:spcPts val="0"/>
              </a:spcBef>
              <a:spcAft>
                <a:spcPts val="0"/>
              </a:spcAft>
              <a:defRPr/>
            </a:pP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 全部つまらない行動であり、意味ないだと。</a:t>
            </a:r>
            <a:endParaRPr lang="en-US" altLang="ja-JP"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a:p>
            <a:pPr marL="180000" indent="-180000" algn="ctr" fontAlgn="auto">
              <a:spcBef>
                <a:spcPts val="0"/>
              </a:spcBef>
              <a:spcAft>
                <a:spcPts val="0"/>
              </a:spcAft>
              <a:defRPr/>
            </a:pPr>
            <a:endParaRPr lang="en-US" altLang="ko-KR"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a:p>
            <a:pPr marL="180000" indent="-180000" algn="ctr" fontAlgn="auto">
              <a:spcBef>
                <a:spcPts val="0"/>
              </a:spcBef>
              <a:spcAft>
                <a:spcPts val="0"/>
              </a:spcAft>
              <a:defRPr/>
            </a:pP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しかし、私は期待します。 </a:t>
            </a:r>
            <a:endParaRPr lang="en-US" altLang="ja-JP"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a:p>
            <a:pPr marL="180000" indent="-180000" algn="ctr" fontAlgn="auto">
              <a:spcBef>
                <a:spcPts val="0"/>
              </a:spcBef>
              <a:spcAft>
                <a:spcPts val="0"/>
              </a:spcAft>
              <a:defRPr/>
            </a:pP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この点が今後どうつながって</a:t>
            </a:r>
            <a:endParaRPr lang="en-US" altLang="ja-JP"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a:p>
            <a:pPr marL="180000" indent="-180000" algn="ctr" fontAlgn="auto">
              <a:spcBef>
                <a:spcPts val="0"/>
              </a:spcBef>
              <a:spcAft>
                <a:spcPts val="0"/>
              </a:spcAft>
              <a:defRPr/>
            </a:pP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 どうやって私の未来を奇跡を起</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こすか。</a:t>
            </a:r>
            <a:endParaRPr lang="en-US" altLang="ko-KR"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a:p>
            <a:pPr marL="180000" indent="-180000" algn="ctr" fontAlgn="auto">
              <a:spcBef>
                <a:spcPts val="0"/>
              </a:spcBef>
              <a:spcAft>
                <a:spcPts val="0"/>
              </a:spcAft>
              <a:defRPr/>
            </a:pPr>
            <a:endParaRPr lang="en-US" altLang="ko-KR"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a:p>
            <a:pPr marL="180000" indent="-180000" algn="ctr" fontAlgn="auto">
              <a:spcBef>
                <a:spcPts val="0"/>
              </a:spcBef>
              <a:spcAft>
                <a:spcPts val="0"/>
              </a:spcAft>
              <a:defRPr/>
            </a:pP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これか</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ら私は</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無数の点を撮る同時に</a:t>
            </a:r>
            <a:endParaRPr lang="en-US" altLang="ja-JP"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a:p>
            <a:pPr marL="180000" indent="-180000" algn="ctr" fontAlgn="auto">
              <a:spcBef>
                <a:spcPts val="0"/>
              </a:spcBef>
              <a:spcAft>
                <a:spcPts val="0"/>
              </a:spcAft>
              <a:defRPr/>
            </a:pP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 多くの試行錯誤を通り過ぎてきました。</a:t>
            </a:r>
            <a:endParaRPr lang="en-US" altLang="ja-JP"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a:p>
            <a:pPr marL="180000" indent="-180000" algn="ctr" fontAlgn="auto">
              <a:spcBef>
                <a:spcPts val="0"/>
              </a:spcBef>
              <a:spcAft>
                <a:spcPts val="0"/>
              </a:spcAft>
              <a:defRPr/>
            </a:pP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 それで私の夢はもっとあざやかになりました。</a:t>
            </a:r>
            <a:endParaRPr lang="en-US" altLang="ko-KR"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a:p>
            <a:pPr marL="180000" indent="-180000" fontAlgn="auto">
              <a:spcBef>
                <a:spcPts val="0"/>
              </a:spcBef>
              <a:spcAft>
                <a:spcPts val="0"/>
              </a:spcAft>
              <a:defRPr/>
            </a:pPr>
            <a:endParaRPr lang="en-US" altLang="ko-KR"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p:txBody>
      </p:sp>
      <p:sp>
        <p:nvSpPr>
          <p:cNvPr id="512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512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 name="TextBox 10"/>
          <p:cNvSpPr txBox="1"/>
          <p:nvPr/>
        </p:nvSpPr>
        <p:spPr>
          <a:xfrm>
            <a:off x="179512" y="5517232"/>
            <a:ext cx="4320480" cy="954107"/>
          </a:xfrm>
          <a:prstGeom prst="rect">
            <a:avLst/>
          </a:prstGeom>
          <a:noFill/>
        </p:spPr>
        <p:txBody>
          <a:bodyPr wrap="square">
            <a:spAutoFit/>
          </a:bodyPr>
          <a:lstStyle/>
          <a:p>
            <a:pPr marL="180000" indent="-180000">
              <a:defRPr/>
            </a:pP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私はもうその</a:t>
            </a:r>
            <a:r>
              <a:rPr lang="ja-JP" altLang="en-US" sz="2400" dirty="0" smtClean="0">
                <a:solidFill>
                  <a:srgbClr val="00B0F0"/>
                </a:solidFill>
                <a:effectLst>
                  <a:outerShdw blurRad="38100" dist="38100" dir="2700000" algn="tl">
                    <a:srgbClr val="000000">
                      <a:alpha val="43137"/>
                    </a:srgbClr>
                  </a:outerShdw>
                </a:effectLst>
                <a:latin typeface="나눔바른고딕" pitchFamily="50" charset="-127"/>
                <a:ea typeface="나눔바른고딕" pitchFamily="50" charset="-127"/>
              </a:rPr>
              <a:t>夢</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を選択して集中をするつもりです。</a:t>
            </a:r>
            <a:endParaRPr lang="en-US" altLang="ko-KR"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a:p>
            <a:pPr marL="180000" indent="-180000">
              <a:defRPr/>
            </a:pP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それは私の</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夢のためです。</a:t>
            </a:r>
            <a:endParaRPr lang="en-US" altLang="ja-JP"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a:p>
            <a:pPr marL="180000" indent="-180000" algn="r">
              <a:defRPr/>
            </a:pPr>
            <a:r>
              <a:rPr lang="en-US" altLang="ko-KR"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By</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 近いうちに開発</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者にな</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る</a:t>
            </a:r>
            <a:r>
              <a:rPr lang="ja-JP" altLang="en-US" sz="1600" u="sng"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オウィテク</a:t>
            </a:r>
            <a:endParaRPr lang="en-US" altLang="ko-KR" sz="1600" u="sng"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p:txBody>
      </p:sp>
      <p:pic>
        <p:nvPicPr>
          <p:cNvPr id="27650" name="Picture 2" descr="C:\Users\Ta\Desktop\20150815_112341.jpg"/>
          <p:cNvPicPr>
            <a:picLocks noChangeAspect="1" noChangeArrowheads="1"/>
          </p:cNvPicPr>
          <p:nvPr/>
        </p:nvPicPr>
        <p:blipFill>
          <a:blip r:embed="rId4" cstate="print"/>
          <a:srcRect/>
          <a:stretch>
            <a:fillRect/>
          </a:stretch>
        </p:blipFill>
        <p:spPr bwMode="auto">
          <a:xfrm>
            <a:off x="251520" y="2132856"/>
            <a:ext cx="4007127" cy="3003997"/>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descr="C:\Users\Ta\Desktop\thanks-clipart-pi5xkb9iB.png"/>
          <p:cNvPicPr>
            <a:picLocks noChangeAspect="1" noChangeArrowheads="1"/>
          </p:cNvPicPr>
          <p:nvPr/>
        </p:nvPicPr>
        <p:blipFill>
          <a:blip r:embed="rId2" cstate="print"/>
          <a:srcRect/>
          <a:stretch>
            <a:fillRect/>
          </a:stretch>
        </p:blipFill>
        <p:spPr bwMode="auto">
          <a:xfrm>
            <a:off x="1763688" y="1700808"/>
            <a:ext cx="5526238" cy="2965748"/>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0876" y="620688"/>
            <a:ext cx="5105260" cy="800219"/>
          </a:xfrm>
          <a:prstGeom prst="rect">
            <a:avLst/>
          </a:prstGeom>
          <a:noFill/>
        </p:spPr>
        <p:txBody>
          <a:bodyPr wrap="square">
            <a:spAutoFit/>
          </a:bodyPr>
          <a:lstStyle/>
          <a:p>
            <a:pPr fontAlgn="auto">
              <a:spcBef>
                <a:spcPts val="0"/>
              </a:spcBef>
              <a:spcAft>
                <a:spcPts val="0"/>
              </a:spcAft>
              <a:defRPr/>
            </a:pPr>
            <a:r>
              <a:rPr lang="ko-KR" altLang="en-US" sz="4600" spc="-150" dirty="0" smtClean="0">
                <a:solidFill>
                  <a:schemeClr val="bg1"/>
                </a:solidFill>
                <a:latin typeface="나눔바른고딕" pitchFamily="50" charset="-127"/>
                <a:ea typeface="나눔바른고딕" pitchFamily="50" charset="-127"/>
              </a:rPr>
              <a:t>目次</a:t>
            </a:r>
            <a:endParaRPr kumimoji="0" lang="en-US" altLang="ko-KR" sz="4600" spc="-150" dirty="0">
              <a:solidFill>
                <a:schemeClr val="bg1"/>
              </a:solidFill>
              <a:latin typeface="나눔바른고딕" pitchFamily="50" charset="-127"/>
              <a:ea typeface="나눔바른고딕" pitchFamily="50" charset="-127"/>
            </a:endParaRPr>
          </a:p>
        </p:txBody>
      </p:sp>
      <p:sp>
        <p:nvSpPr>
          <p:cNvPr id="9" name="TextBox 8"/>
          <p:cNvSpPr txBox="1"/>
          <p:nvPr/>
        </p:nvSpPr>
        <p:spPr>
          <a:xfrm>
            <a:off x="683568" y="1880245"/>
            <a:ext cx="5256584" cy="2092881"/>
          </a:xfrm>
          <a:prstGeom prst="rect">
            <a:avLst/>
          </a:prstGeom>
          <a:noFill/>
        </p:spPr>
        <p:txBody>
          <a:bodyPr wrap="square">
            <a:spAutoFit/>
          </a:bodyPr>
          <a:lstStyle/>
          <a:p>
            <a:pPr marL="514350" indent="-514350" fontAlgn="auto">
              <a:spcBef>
                <a:spcPts val="0"/>
              </a:spcBef>
              <a:spcAft>
                <a:spcPts val="0"/>
              </a:spcAft>
              <a:buAutoNum type="arabicPeriod"/>
              <a:defRPr/>
            </a:pPr>
            <a:r>
              <a:rPr lang="ko-KR" altLang="en-US" sz="2600" dirty="0" smtClean="0">
                <a:solidFill>
                  <a:schemeClr val="bg1"/>
                </a:solidFill>
                <a:latin typeface="나눔바른고딕" pitchFamily="50" charset="-127"/>
                <a:ea typeface="나눔바른고딕" pitchFamily="50" charset="-127"/>
              </a:rPr>
              <a:t>自己紹介</a:t>
            </a:r>
            <a:endParaRPr lang="en-US" altLang="ko-KR" sz="2600" dirty="0" smtClean="0">
              <a:solidFill>
                <a:schemeClr val="bg1"/>
              </a:solidFill>
              <a:latin typeface="나눔바른고딕" pitchFamily="50" charset="-127"/>
              <a:ea typeface="나눔바른고딕" pitchFamily="50" charset="-127"/>
            </a:endParaRPr>
          </a:p>
          <a:p>
            <a:pPr marL="514350" indent="-514350" fontAlgn="auto">
              <a:spcBef>
                <a:spcPts val="0"/>
              </a:spcBef>
              <a:spcAft>
                <a:spcPts val="0"/>
              </a:spcAft>
              <a:buAutoNum type="arabicPeriod"/>
              <a:defRPr/>
            </a:pPr>
            <a:r>
              <a:rPr lang="ko-KR" altLang="en-US" sz="2600" dirty="0" err="1" smtClean="0">
                <a:solidFill>
                  <a:schemeClr val="bg1"/>
                </a:solidFill>
                <a:latin typeface="나눔바른고딕" pitchFamily="50" charset="-127"/>
                <a:ea typeface="나눔바른고딕" pitchFamily="50" charset="-127"/>
              </a:rPr>
              <a:t>資格証</a:t>
            </a:r>
            <a:endParaRPr lang="en-US" altLang="ko-KR" sz="2600" dirty="0" smtClean="0">
              <a:solidFill>
                <a:schemeClr val="bg1"/>
              </a:solidFill>
              <a:latin typeface="나눔바른고딕" pitchFamily="50" charset="-127"/>
              <a:ea typeface="나눔바른고딕" pitchFamily="50" charset="-127"/>
            </a:endParaRPr>
          </a:p>
          <a:p>
            <a:pPr marL="514350" indent="-514350" fontAlgn="auto">
              <a:spcBef>
                <a:spcPts val="0"/>
              </a:spcBef>
              <a:spcAft>
                <a:spcPts val="0"/>
              </a:spcAft>
              <a:buAutoNum type="arabicPeriod"/>
              <a:defRPr/>
            </a:pPr>
            <a:r>
              <a:rPr lang="ko-KR" altLang="en-US" sz="2600" dirty="0" smtClean="0">
                <a:solidFill>
                  <a:schemeClr val="bg1"/>
                </a:solidFill>
                <a:latin typeface="나눔바른고딕" pitchFamily="50" charset="-127"/>
                <a:ea typeface="나눔바른고딕" pitchFamily="50" charset="-127"/>
              </a:rPr>
              <a:t>教科課程</a:t>
            </a:r>
            <a:endParaRPr lang="en-US" altLang="ko-KR" sz="2600" dirty="0" smtClean="0">
              <a:solidFill>
                <a:schemeClr val="bg1"/>
              </a:solidFill>
              <a:latin typeface="나눔바른고딕" pitchFamily="50" charset="-127"/>
              <a:ea typeface="나눔바른고딕" pitchFamily="50" charset="-127"/>
            </a:endParaRPr>
          </a:p>
          <a:p>
            <a:pPr marL="514350" indent="-514350" fontAlgn="auto">
              <a:spcBef>
                <a:spcPts val="0"/>
              </a:spcBef>
              <a:spcAft>
                <a:spcPts val="0"/>
              </a:spcAft>
              <a:buAutoNum type="arabicPeriod"/>
              <a:defRPr/>
            </a:pPr>
            <a:r>
              <a:rPr lang="ja-JP" altLang="en-US" sz="2600" dirty="0" smtClean="0">
                <a:solidFill>
                  <a:schemeClr val="bg1"/>
                </a:solidFill>
                <a:latin typeface="나눔바른고딕" pitchFamily="50" charset="-127"/>
                <a:ea typeface="나눔바른고딕" pitchFamily="50" charset="-127"/>
              </a:rPr>
              <a:t>海外語学研修、インターン経験</a:t>
            </a:r>
            <a:endParaRPr lang="en-US" altLang="ja-JP" sz="2600" dirty="0" smtClean="0">
              <a:solidFill>
                <a:schemeClr val="bg1"/>
              </a:solidFill>
              <a:latin typeface="나눔바른고딕" pitchFamily="50" charset="-127"/>
              <a:ea typeface="나눔바른고딕" pitchFamily="50" charset="-127"/>
            </a:endParaRPr>
          </a:p>
          <a:p>
            <a:pPr marL="514350" indent="-514350" fontAlgn="auto">
              <a:spcBef>
                <a:spcPts val="0"/>
              </a:spcBef>
              <a:spcAft>
                <a:spcPts val="0"/>
              </a:spcAft>
              <a:buAutoNum type="arabicPeriod"/>
              <a:defRPr/>
            </a:pPr>
            <a:r>
              <a:rPr lang="ja-JP" altLang="en-US" sz="2600" dirty="0" smtClean="0">
                <a:solidFill>
                  <a:schemeClr val="bg1"/>
                </a:solidFill>
                <a:latin typeface="나눔바른고딕" pitchFamily="50" charset="-127"/>
                <a:ea typeface="나눔바른고딕" pitchFamily="50" charset="-127"/>
              </a:rPr>
              <a:t>今後の挑戦と未来</a:t>
            </a:r>
            <a:endParaRPr lang="en-US" altLang="ko-KR" sz="2600" dirty="0" smtClean="0">
              <a:solidFill>
                <a:schemeClr val="bg1"/>
              </a:solidFill>
              <a:latin typeface="나눔바른고딕" pitchFamily="50" charset="-127"/>
              <a:ea typeface="나눔바른고딕" pitchFamily="50" charset="-127"/>
            </a:endParaRPr>
          </a:p>
        </p:txBody>
      </p:sp>
      <p:pic>
        <p:nvPicPr>
          <p:cNvPr id="12" name="그림 11" descr="분필제목라인.png"/>
          <p:cNvPicPr>
            <a:picLocks noChangeAspect="1"/>
          </p:cNvPicPr>
          <p:nvPr/>
        </p:nvPicPr>
        <p:blipFill>
          <a:blip r:embed="rId2" cstate="print"/>
          <a:stretch>
            <a:fillRect/>
          </a:stretch>
        </p:blipFill>
        <p:spPr>
          <a:xfrm>
            <a:off x="538162" y="1303809"/>
            <a:ext cx="8067675" cy="1809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그림 18" descr="도형_선직사각형_화이트.png"/>
          <p:cNvPicPr>
            <a:picLocks noChangeAspect="1"/>
          </p:cNvPicPr>
          <p:nvPr/>
        </p:nvPicPr>
        <p:blipFill>
          <a:blip r:embed="rId2" cstate="print"/>
          <a:stretch>
            <a:fillRect/>
          </a:stretch>
        </p:blipFill>
        <p:spPr>
          <a:xfrm>
            <a:off x="539552" y="3717032"/>
            <a:ext cx="5472608" cy="3024336"/>
          </a:xfrm>
          <a:prstGeom prst="rect">
            <a:avLst/>
          </a:prstGeom>
        </p:spPr>
      </p:pic>
      <p:sp>
        <p:nvSpPr>
          <p:cNvPr id="7" name="TextBox 6"/>
          <p:cNvSpPr txBox="1"/>
          <p:nvPr/>
        </p:nvSpPr>
        <p:spPr>
          <a:xfrm>
            <a:off x="683568" y="1880245"/>
            <a:ext cx="5256584" cy="1569660"/>
          </a:xfrm>
          <a:prstGeom prst="rect">
            <a:avLst/>
          </a:prstGeom>
          <a:noFill/>
        </p:spPr>
        <p:txBody>
          <a:bodyPr wrap="square">
            <a:spAutoFit/>
          </a:bodyPr>
          <a:lstStyle/>
          <a:p>
            <a:pPr marL="180000" indent="-514350" fontAlgn="auto">
              <a:spcBef>
                <a:spcPts val="0"/>
              </a:spcBef>
              <a:spcAft>
                <a:spcPts val="0"/>
              </a:spcAft>
              <a:defRPr/>
            </a:pP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幼い時、私の夢は</a:t>
            </a:r>
            <a:r>
              <a:rPr lang="ja-JP" altLang="en-US" sz="1600" dirty="0" smtClean="0">
                <a:solidFill>
                  <a:srgbClr val="FFFF00"/>
                </a:solidFill>
                <a:effectLst>
                  <a:outerShdw blurRad="38100" dist="38100" dir="2700000" algn="tl">
                    <a:srgbClr val="000000">
                      <a:alpha val="43137"/>
                    </a:srgbClr>
                  </a:outerShdw>
                </a:effectLst>
                <a:latin typeface="나눔바른고딕" pitchFamily="50" charset="-127"/>
                <a:ea typeface="나눔바른고딕" pitchFamily="50" charset="-127"/>
              </a:rPr>
              <a:t>音楽家</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でした。</a:t>
            </a:r>
            <a:endParaRPr lang="en-US" altLang="ja-JP"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a:p>
            <a:pPr marL="180000" indent="-514350" fontAlgn="auto">
              <a:spcBef>
                <a:spcPts val="0"/>
              </a:spcBef>
              <a:spcAft>
                <a:spcPts val="0"/>
              </a:spcAft>
              <a:defRPr/>
            </a:pP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家で教養として学んだピアノがいつのまにか趣</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味ではな</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い特技に発展するほど熱</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心</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でした</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い</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つもピアノを見ながら私が作曲して演奏したい曲を作った子供でした。</a:t>
            </a:r>
            <a:endParaRPr lang="en-US" altLang="ja-JP"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a:p>
            <a:pPr marL="180000" indent="-514350" fontAlgn="auto">
              <a:spcBef>
                <a:spcPts val="0"/>
              </a:spcBef>
              <a:spcAft>
                <a:spcPts val="0"/>
              </a:spcAft>
              <a:defRPr/>
            </a:pP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その後も毎年開かれる小さな音楽会にいくほど、いつも音楽を考えしながら育ちました。</a:t>
            </a:r>
            <a:endParaRPr lang="en-US" altLang="ko-KR"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p:txBody>
      </p:sp>
      <p:pic>
        <p:nvPicPr>
          <p:cNvPr id="18" name="그림 17" descr="도형_선직사각형_화이트.png"/>
          <p:cNvPicPr>
            <a:picLocks noChangeAspect="1"/>
          </p:cNvPicPr>
          <p:nvPr/>
        </p:nvPicPr>
        <p:blipFill>
          <a:blip r:embed="rId2" cstate="print"/>
          <a:stretch>
            <a:fillRect/>
          </a:stretch>
        </p:blipFill>
        <p:spPr>
          <a:xfrm>
            <a:off x="539552" y="1772816"/>
            <a:ext cx="5616624" cy="1833474"/>
          </a:xfrm>
          <a:prstGeom prst="rect">
            <a:avLst/>
          </a:prstGeom>
        </p:spPr>
      </p:pic>
      <p:sp>
        <p:nvSpPr>
          <p:cNvPr id="5" name="TextBox 4"/>
          <p:cNvSpPr txBox="1"/>
          <p:nvPr/>
        </p:nvSpPr>
        <p:spPr>
          <a:xfrm>
            <a:off x="690876" y="620688"/>
            <a:ext cx="5105260" cy="1354217"/>
          </a:xfrm>
          <a:prstGeom prst="rect">
            <a:avLst/>
          </a:prstGeom>
          <a:noFill/>
        </p:spPr>
        <p:txBody>
          <a:bodyPr wrap="square">
            <a:spAutoFit/>
          </a:bodyPr>
          <a:lstStyle/>
          <a:p>
            <a:pPr>
              <a:defRPr/>
            </a:pPr>
            <a:r>
              <a:rPr lang="en-US" altLang="ko-KR" sz="4600" spc="-150" dirty="0" smtClean="0">
                <a:solidFill>
                  <a:schemeClr val="bg1"/>
                </a:solidFill>
                <a:latin typeface="나눔손글씨 펜" pitchFamily="66" charset="-127"/>
                <a:ea typeface="나눔손글씨 펜" pitchFamily="66" charset="-127"/>
              </a:rPr>
              <a:t>1.</a:t>
            </a:r>
            <a:r>
              <a:rPr lang="en-US" altLang="ko-KR" sz="4600" spc="-150" dirty="0" smtClean="0">
                <a:solidFill>
                  <a:schemeClr val="bg1"/>
                </a:solidFill>
                <a:latin typeface="나눔바른고딕" pitchFamily="50" charset="-127"/>
                <a:ea typeface="나눔바른고딕" pitchFamily="50" charset="-127"/>
              </a:rPr>
              <a:t> </a:t>
            </a:r>
            <a:r>
              <a:rPr lang="ko-KR" altLang="en-US" sz="3600" dirty="0" smtClean="0">
                <a:solidFill>
                  <a:schemeClr val="bg1"/>
                </a:solidFill>
                <a:latin typeface="나눔바른고딕" pitchFamily="50" charset="-127"/>
                <a:ea typeface="나눔바른고딕" pitchFamily="50" charset="-127"/>
              </a:rPr>
              <a:t>自己紹介</a:t>
            </a:r>
            <a:endParaRPr lang="en-US" altLang="ko-KR" sz="3600" dirty="0" smtClean="0">
              <a:solidFill>
                <a:schemeClr val="bg1"/>
              </a:solidFill>
              <a:latin typeface="나눔바른고딕" pitchFamily="50" charset="-127"/>
              <a:ea typeface="나눔바른고딕" pitchFamily="50" charset="-127"/>
            </a:endParaRPr>
          </a:p>
          <a:p>
            <a:pPr fontAlgn="auto">
              <a:spcBef>
                <a:spcPts val="0"/>
              </a:spcBef>
              <a:spcAft>
                <a:spcPts val="0"/>
              </a:spcAft>
              <a:defRPr/>
            </a:pPr>
            <a:endParaRPr kumimoji="0" lang="en-US" altLang="ko-KR" sz="3600" spc="-150" dirty="0">
              <a:solidFill>
                <a:schemeClr val="bg1"/>
              </a:solidFill>
              <a:latin typeface="나눔바른고딕" pitchFamily="50" charset="-127"/>
              <a:ea typeface="나눔바른고딕" pitchFamily="50" charset="-127"/>
            </a:endParaRPr>
          </a:p>
        </p:txBody>
      </p:sp>
      <p:pic>
        <p:nvPicPr>
          <p:cNvPr id="12" name="그림 11" descr="분필제목라인.png"/>
          <p:cNvPicPr>
            <a:picLocks noChangeAspect="1"/>
          </p:cNvPicPr>
          <p:nvPr/>
        </p:nvPicPr>
        <p:blipFill>
          <a:blip r:embed="rId3" cstate="print"/>
          <a:stretch>
            <a:fillRect/>
          </a:stretch>
        </p:blipFill>
        <p:spPr>
          <a:xfrm>
            <a:off x="538162" y="1303809"/>
            <a:ext cx="8067675" cy="180975"/>
          </a:xfrm>
          <a:prstGeom prst="rect">
            <a:avLst/>
          </a:prstGeom>
        </p:spPr>
      </p:pic>
      <p:sp>
        <p:nvSpPr>
          <p:cNvPr id="8" name="TextBox 7"/>
          <p:cNvSpPr txBox="1"/>
          <p:nvPr/>
        </p:nvSpPr>
        <p:spPr>
          <a:xfrm>
            <a:off x="755576" y="1484784"/>
            <a:ext cx="1296144" cy="369332"/>
          </a:xfrm>
          <a:prstGeom prst="rect">
            <a:avLst/>
          </a:prstGeom>
          <a:noFill/>
        </p:spPr>
        <p:txBody>
          <a:bodyPr wrap="square">
            <a:spAutoFit/>
          </a:bodyPr>
          <a:lstStyle/>
          <a:p>
            <a:pPr marL="514350" indent="-514350" fontAlgn="auto">
              <a:spcBef>
                <a:spcPts val="0"/>
              </a:spcBef>
              <a:spcAft>
                <a:spcPts val="0"/>
              </a:spcAft>
              <a:defRPr/>
            </a:pPr>
            <a:r>
              <a:rPr lang="ko-KR" altLang="en-US" dirty="0" smtClean="0">
                <a:solidFill>
                  <a:schemeClr val="bg1"/>
                </a:solidFill>
                <a:latin typeface="나눔바른고딕" pitchFamily="50" charset="-127"/>
                <a:ea typeface="나눔바른고딕" pitchFamily="50" charset="-127"/>
              </a:rPr>
              <a:t>幼年期</a:t>
            </a:r>
            <a:endParaRPr lang="en-US" altLang="ko-KR" dirty="0" smtClean="0">
              <a:solidFill>
                <a:schemeClr val="bg1"/>
              </a:solidFill>
              <a:latin typeface="나눔바른고딕" pitchFamily="50" charset="-127"/>
              <a:ea typeface="나눔바른고딕" pitchFamily="50" charset="-127"/>
            </a:endParaRPr>
          </a:p>
        </p:txBody>
      </p:sp>
      <p:pic>
        <p:nvPicPr>
          <p:cNvPr id="13" name="그림 12" descr="분필제목라인.png"/>
          <p:cNvPicPr>
            <a:picLocks noChangeAspect="1"/>
          </p:cNvPicPr>
          <p:nvPr/>
        </p:nvPicPr>
        <p:blipFill>
          <a:blip r:embed="rId3" cstate="print"/>
          <a:stretch>
            <a:fillRect/>
          </a:stretch>
        </p:blipFill>
        <p:spPr>
          <a:xfrm>
            <a:off x="755576" y="1700808"/>
            <a:ext cx="917152" cy="216024"/>
          </a:xfrm>
          <a:prstGeom prst="rect">
            <a:avLst/>
          </a:prstGeom>
        </p:spPr>
      </p:pic>
      <p:pic>
        <p:nvPicPr>
          <p:cNvPr id="14" name="그림 13" descr="분필제목라인.png"/>
          <p:cNvPicPr>
            <a:picLocks noChangeAspect="1"/>
          </p:cNvPicPr>
          <p:nvPr/>
        </p:nvPicPr>
        <p:blipFill>
          <a:blip r:embed="rId3" cstate="print"/>
          <a:stretch>
            <a:fillRect/>
          </a:stretch>
        </p:blipFill>
        <p:spPr>
          <a:xfrm>
            <a:off x="755576" y="3717032"/>
            <a:ext cx="917152" cy="216024"/>
          </a:xfrm>
          <a:prstGeom prst="rect">
            <a:avLst/>
          </a:prstGeom>
        </p:spPr>
      </p:pic>
      <p:sp>
        <p:nvSpPr>
          <p:cNvPr id="15" name="TextBox 14"/>
          <p:cNvSpPr txBox="1"/>
          <p:nvPr/>
        </p:nvSpPr>
        <p:spPr>
          <a:xfrm>
            <a:off x="755576" y="3501008"/>
            <a:ext cx="1296144" cy="369332"/>
          </a:xfrm>
          <a:prstGeom prst="rect">
            <a:avLst/>
          </a:prstGeom>
          <a:noFill/>
        </p:spPr>
        <p:txBody>
          <a:bodyPr wrap="square">
            <a:spAutoFit/>
          </a:bodyPr>
          <a:lstStyle/>
          <a:p>
            <a:pPr marL="514350" indent="-514350" fontAlgn="auto">
              <a:spcBef>
                <a:spcPts val="0"/>
              </a:spcBef>
              <a:spcAft>
                <a:spcPts val="0"/>
              </a:spcAft>
              <a:defRPr/>
            </a:pPr>
            <a:r>
              <a:rPr lang="ko-KR" altLang="en-US" dirty="0" smtClean="0">
                <a:solidFill>
                  <a:schemeClr val="bg1"/>
                </a:solidFill>
                <a:latin typeface="나눔바른고딕" pitchFamily="50" charset="-127"/>
                <a:ea typeface="나눔바른고딕" pitchFamily="50" charset="-127"/>
              </a:rPr>
              <a:t>学生時代</a:t>
            </a:r>
            <a:endParaRPr lang="en-US" altLang="ko-KR" dirty="0" smtClean="0">
              <a:solidFill>
                <a:schemeClr val="bg1"/>
              </a:solidFill>
              <a:latin typeface="나눔바른고딕" pitchFamily="50" charset="-127"/>
              <a:ea typeface="나눔바른고딕" pitchFamily="50" charset="-127"/>
            </a:endParaRPr>
          </a:p>
        </p:txBody>
      </p:sp>
      <p:sp>
        <p:nvSpPr>
          <p:cNvPr id="16" name="TextBox 15"/>
          <p:cNvSpPr txBox="1"/>
          <p:nvPr/>
        </p:nvSpPr>
        <p:spPr>
          <a:xfrm>
            <a:off x="683568" y="3933056"/>
            <a:ext cx="5256584" cy="2308324"/>
          </a:xfrm>
          <a:prstGeom prst="rect">
            <a:avLst/>
          </a:prstGeom>
          <a:noFill/>
        </p:spPr>
        <p:txBody>
          <a:bodyPr wrap="square">
            <a:spAutoFit/>
          </a:bodyPr>
          <a:lstStyle/>
          <a:p>
            <a:pPr marL="180000" indent="-514350" fontAlgn="auto">
              <a:spcBef>
                <a:spcPts val="0"/>
              </a:spcBef>
              <a:spcAft>
                <a:spcPts val="0"/>
              </a:spcAft>
              <a:defRPr/>
            </a:pP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中学校入学後本人は勉強よりは音楽を重要視したが、両親のお話どお</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り人</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文系高等学校に入学しなが</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ら私が</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好きなことよりも大</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人の</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話に耳を傾け、思春期を過ごしました。</a:t>
            </a:r>
            <a:endParaRPr lang="en-US" altLang="ja-JP"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a:p>
            <a:pPr marL="180000" indent="-514350" fontAlgn="auto">
              <a:spcBef>
                <a:spcPts val="0"/>
              </a:spcBef>
              <a:spcAft>
                <a:spcPts val="0"/>
              </a:spcAft>
              <a:defRPr/>
            </a:pP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大学生になり、軍隊を行っ</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て来て</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、人が希望する人生じゃなく私が望んでいる人生を生きたいと思いましたので、そのときからアルバイト、対外活動、旅行などをし始めました。</a:t>
            </a:r>
            <a:r>
              <a:rPr lang="en-US" altLang="ko-KR"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a:t>
            </a:r>
          </a:p>
          <a:p>
            <a:pPr marL="180000" indent="-514350" fontAlgn="auto">
              <a:spcBef>
                <a:spcPts val="0"/>
              </a:spcBef>
              <a:spcAft>
                <a:spcPts val="0"/>
              </a:spcAft>
              <a:defRPr/>
            </a:pP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多様な経験と新しい人に会いながらますます私がその間忘れて来た私自分を探すようになり、それがまさに私が進むべき道だ</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と確信しました。</a:t>
            </a:r>
            <a:endParaRPr lang="en-US" altLang="ko-KR"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p:txBody>
      </p:sp>
      <p:pic>
        <p:nvPicPr>
          <p:cNvPr id="17" name="그림 16" descr="icon_음악.png"/>
          <p:cNvPicPr>
            <a:picLocks noChangeAspect="1"/>
          </p:cNvPicPr>
          <p:nvPr/>
        </p:nvPicPr>
        <p:blipFill>
          <a:blip r:embed="rId4" cstate="print"/>
          <a:stretch>
            <a:fillRect/>
          </a:stretch>
        </p:blipFill>
        <p:spPr>
          <a:xfrm>
            <a:off x="1619672" y="1412776"/>
            <a:ext cx="619125" cy="533400"/>
          </a:xfrm>
          <a:prstGeom prst="rect">
            <a:avLst/>
          </a:prstGeom>
        </p:spPr>
      </p:pic>
      <p:pic>
        <p:nvPicPr>
          <p:cNvPr id="14337" name="Picture 1" descr="C:\Users\Ta\Desktop\포트폴리오에 쓰고있다\20171124_181106.jpg"/>
          <p:cNvPicPr>
            <a:picLocks noChangeAspect="1" noChangeArrowheads="1"/>
          </p:cNvPicPr>
          <p:nvPr/>
        </p:nvPicPr>
        <p:blipFill>
          <a:blip r:embed="rId5" cstate="print"/>
          <a:srcRect/>
          <a:stretch>
            <a:fillRect/>
          </a:stretch>
        </p:blipFill>
        <p:spPr bwMode="auto">
          <a:xfrm>
            <a:off x="6300192" y="1484784"/>
            <a:ext cx="2030643" cy="2539065"/>
          </a:xfrm>
          <a:prstGeom prst="rect">
            <a:avLst/>
          </a:prstGeom>
          <a:noFill/>
        </p:spPr>
      </p:pic>
      <p:pic>
        <p:nvPicPr>
          <p:cNvPr id="14339" name="Picture 3" descr="D:\폰 복구\photo\Camera\20161014_181649_HDR.jpg"/>
          <p:cNvPicPr>
            <a:picLocks noChangeAspect="1" noChangeArrowheads="1"/>
          </p:cNvPicPr>
          <p:nvPr/>
        </p:nvPicPr>
        <p:blipFill>
          <a:blip r:embed="rId6" cstate="print"/>
          <a:srcRect/>
          <a:stretch>
            <a:fillRect/>
          </a:stretch>
        </p:blipFill>
        <p:spPr bwMode="auto">
          <a:xfrm>
            <a:off x="6084168" y="4365104"/>
            <a:ext cx="2861569" cy="1609633"/>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그림 16" descr="도형_선직사각형_화이트.png"/>
          <p:cNvPicPr>
            <a:picLocks noChangeAspect="1"/>
          </p:cNvPicPr>
          <p:nvPr/>
        </p:nvPicPr>
        <p:blipFill>
          <a:blip r:embed="rId2" cstate="print"/>
          <a:stretch>
            <a:fillRect/>
          </a:stretch>
        </p:blipFill>
        <p:spPr>
          <a:xfrm>
            <a:off x="611560" y="1772816"/>
            <a:ext cx="5360968" cy="3456384"/>
          </a:xfrm>
          <a:prstGeom prst="rect">
            <a:avLst/>
          </a:prstGeom>
        </p:spPr>
      </p:pic>
      <p:sp>
        <p:nvSpPr>
          <p:cNvPr id="5" name="TextBox 4"/>
          <p:cNvSpPr txBox="1"/>
          <p:nvPr/>
        </p:nvSpPr>
        <p:spPr>
          <a:xfrm>
            <a:off x="690876" y="620688"/>
            <a:ext cx="5105260" cy="800219"/>
          </a:xfrm>
          <a:prstGeom prst="rect">
            <a:avLst/>
          </a:prstGeom>
          <a:noFill/>
        </p:spPr>
        <p:txBody>
          <a:bodyPr wrap="square">
            <a:spAutoFit/>
          </a:bodyPr>
          <a:lstStyle/>
          <a:p>
            <a:pPr fontAlgn="auto">
              <a:spcBef>
                <a:spcPts val="0"/>
              </a:spcBef>
              <a:spcAft>
                <a:spcPts val="0"/>
              </a:spcAft>
              <a:defRPr/>
            </a:pPr>
            <a:r>
              <a:rPr lang="en-US" altLang="ko-KR" sz="4600" spc="-150" dirty="0" smtClean="0">
                <a:solidFill>
                  <a:schemeClr val="bg1"/>
                </a:solidFill>
                <a:latin typeface="나눔손글씨 펜" pitchFamily="66" charset="-127"/>
                <a:ea typeface="나눔손글씨 펜" pitchFamily="66" charset="-127"/>
              </a:rPr>
              <a:t>2. </a:t>
            </a:r>
            <a:r>
              <a:rPr lang="ko-KR" altLang="en-US" sz="3600" spc="-150" dirty="0" err="1" smtClean="0">
                <a:solidFill>
                  <a:schemeClr val="bg1"/>
                </a:solidFill>
                <a:latin typeface="나눔명조" pitchFamily="18" charset="-127"/>
                <a:ea typeface="나눔명조" pitchFamily="18" charset="-127"/>
              </a:rPr>
              <a:t>資格証</a:t>
            </a:r>
            <a:r>
              <a:rPr lang="ko-KR" altLang="en-US" sz="3600" spc="-150" dirty="0" smtClean="0">
                <a:solidFill>
                  <a:schemeClr val="bg1"/>
                </a:solidFill>
                <a:latin typeface="나눔바른고딕" pitchFamily="50" charset="-127"/>
                <a:ea typeface="나눔바른고딕" pitchFamily="50" charset="-127"/>
              </a:rPr>
              <a:t> </a:t>
            </a:r>
            <a:r>
              <a:rPr lang="en-US" altLang="ko-KR" sz="3600" spc="-150" dirty="0" smtClean="0">
                <a:solidFill>
                  <a:schemeClr val="bg1"/>
                </a:solidFill>
                <a:latin typeface="나눔바른고딕" pitchFamily="50" charset="-127"/>
                <a:ea typeface="나눔바른고딕" pitchFamily="50" charset="-127"/>
              </a:rPr>
              <a:t>– JLPT</a:t>
            </a:r>
            <a:endParaRPr kumimoji="0" lang="en-US" altLang="ko-KR" sz="3600" spc="-150" dirty="0">
              <a:solidFill>
                <a:schemeClr val="bg1"/>
              </a:solidFill>
              <a:latin typeface="나눔바른고딕" pitchFamily="50" charset="-127"/>
              <a:ea typeface="나눔바른고딕" pitchFamily="50" charset="-127"/>
            </a:endParaRPr>
          </a:p>
        </p:txBody>
      </p:sp>
      <p:pic>
        <p:nvPicPr>
          <p:cNvPr id="12" name="그림 11" descr="분필제목라인.png"/>
          <p:cNvPicPr>
            <a:picLocks noChangeAspect="1"/>
          </p:cNvPicPr>
          <p:nvPr/>
        </p:nvPicPr>
        <p:blipFill>
          <a:blip r:embed="rId3" cstate="print"/>
          <a:stretch>
            <a:fillRect/>
          </a:stretch>
        </p:blipFill>
        <p:spPr>
          <a:xfrm>
            <a:off x="538162" y="1303809"/>
            <a:ext cx="8067675" cy="180975"/>
          </a:xfrm>
          <a:prstGeom prst="rect">
            <a:avLst/>
          </a:prstGeom>
        </p:spPr>
      </p:pic>
      <p:sp>
        <p:nvSpPr>
          <p:cNvPr id="7" name="TextBox 6"/>
          <p:cNvSpPr txBox="1"/>
          <p:nvPr/>
        </p:nvSpPr>
        <p:spPr>
          <a:xfrm>
            <a:off x="683568" y="2060848"/>
            <a:ext cx="5112568" cy="3046988"/>
          </a:xfrm>
          <a:prstGeom prst="rect">
            <a:avLst/>
          </a:prstGeom>
          <a:noFill/>
        </p:spPr>
        <p:txBody>
          <a:bodyPr wrap="square">
            <a:spAutoFit/>
          </a:bodyPr>
          <a:lstStyle/>
          <a:p>
            <a:pPr marL="180000" indent="-514350" fontAlgn="auto">
              <a:spcBef>
                <a:spcPts val="0"/>
              </a:spcBef>
              <a:spcAft>
                <a:spcPts val="0"/>
              </a:spcAft>
              <a:defRPr/>
            </a:pP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私が軍隊に</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いる時</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に感じ</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たものは</a:t>
            </a:r>
            <a:r>
              <a:rPr lang="en-US" altLang="ja-JP"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ばか</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見たい</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に</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生</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活</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しな</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い</a:t>
            </a:r>
            <a:r>
              <a:rPr lang="en-US" altLang="ja-JP"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で</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した。 国家を守ることだけでは社会に出</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て</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必要</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な能力がないから</a:t>
            </a:r>
            <a:r>
              <a:rPr lang="en-US" altLang="ja-JP"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何</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かをしよう</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a:t>
            </a:r>
            <a:r>
              <a:rPr lang="en-US" altLang="ja-JP"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と</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思うようになり、それ</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が普段関</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心があった</a:t>
            </a:r>
            <a:r>
              <a:rPr lang="en-US" altLang="ja-JP"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JLPT</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でした。</a:t>
            </a:r>
            <a:endParaRPr lang="en-US" altLang="ko-KR"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a:p>
            <a:pPr marL="180000" indent="-514350" fontAlgn="auto">
              <a:spcBef>
                <a:spcPts val="0"/>
              </a:spcBef>
              <a:spcAft>
                <a:spcPts val="0"/>
              </a:spcAft>
              <a:defRPr/>
            </a:pPr>
            <a:endParaRPr lang="en-US" altLang="ko-KR"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a:p>
            <a:pPr marL="180000" indent="-514350" fontAlgn="auto">
              <a:spcBef>
                <a:spcPts val="0"/>
              </a:spcBef>
              <a:spcAft>
                <a:spcPts val="0"/>
              </a:spcAft>
              <a:defRPr/>
            </a:pP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私は軍隊で社会に出る前まで</a:t>
            </a:r>
            <a:r>
              <a:rPr lang="en-US" altLang="ja-JP"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N3</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から</a:t>
            </a:r>
            <a:r>
              <a:rPr lang="en-US" altLang="ja-JP"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N2</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a:t>
            </a:r>
            <a:r>
              <a:rPr lang="en-US" altLang="ja-JP"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N1</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まで順に資格証を取得し、これによっ</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て私も</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すればでき</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る自身を見つけました。</a:t>
            </a:r>
            <a:endParaRPr lang="en-US" altLang="ja-JP"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a:p>
            <a:pPr marL="180000" indent="-514350" fontAlgn="auto">
              <a:spcBef>
                <a:spcPts val="0"/>
              </a:spcBef>
              <a:spcAft>
                <a:spcPts val="0"/>
              </a:spcAft>
              <a:defRPr/>
            </a:pPr>
            <a:endParaRPr lang="en-US" altLang="ko-KR"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a:p>
            <a:pPr marL="180000" indent="-514350" fontAlgn="auto">
              <a:spcBef>
                <a:spcPts val="0"/>
              </a:spcBef>
              <a:spcAft>
                <a:spcPts val="0"/>
              </a:spcAft>
              <a:defRPr/>
            </a:pP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これがまさに日本の海外就業をするようになったきっかけであり、これから</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も</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ますます</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勉</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強しなければならない部分です。</a:t>
            </a:r>
            <a:endParaRPr lang="en-US" altLang="ko-KR"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p:txBody>
      </p:sp>
      <p:sp>
        <p:nvSpPr>
          <p:cNvPr id="8" name="TextBox 7"/>
          <p:cNvSpPr txBox="1"/>
          <p:nvPr/>
        </p:nvSpPr>
        <p:spPr>
          <a:xfrm>
            <a:off x="755576" y="1484784"/>
            <a:ext cx="1728192" cy="369332"/>
          </a:xfrm>
          <a:prstGeom prst="rect">
            <a:avLst/>
          </a:prstGeom>
          <a:noFill/>
        </p:spPr>
        <p:txBody>
          <a:bodyPr wrap="square">
            <a:spAutoFit/>
          </a:bodyPr>
          <a:lstStyle/>
          <a:p>
            <a:pPr marL="514350" indent="-514350" fontAlgn="auto">
              <a:spcBef>
                <a:spcPts val="0"/>
              </a:spcBef>
              <a:spcAft>
                <a:spcPts val="0"/>
              </a:spcAft>
              <a:defRPr/>
            </a:pPr>
            <a:r>
              <a:rPr lang="en-US" altLang="ko-KR" dirty="0" smtClean="0">
                <a:solidFill>
                  <a:schemeClr val="bg1"/>
                </a:solidFill>
                <a:latin typeface="나눔바른고딕" pitchFamily="50" charset="-127"/>
                <a:ea typeface="나눔바른고딕" pitchFamily="50" charset="-127"/>
              </a:rPr>
              <a:t>N3</a:t>
            </a:r>
            <a:r>
              <a:rPr lang="ja-JP" altLang="en-US" dirty="0" smtClean="0">
                <a:solidFill>
                  <a:schemeClr val="bg1"/>
                </a:solidFill>
                <a:latin typeface="나눔바른고딕" pitchFamily="50" charset="-127"/>
                <a:ea typeface="나눔바른고딕" pitchFamily="50" charset="-127"/>
              </a:rPr>
              <a:t>から</a:t>
            </a:r>
            <a:r>
              <a:rPr lang="en-US" altLang="ko-KR" dirty="0" smtClean="0">
                <a:solidFill>
                  <a:schemeClr val="bg1"/>
                </a:solidFill>
                <a:latin typeface="나눔바른고딕" pitchFamily="50" charset="-127"/>
                <a:ea typeface="나눔바른고딕" pitchFamily="50" charset="-127"/>
              </a:rPr>
              <a:t>N1</a:t>
            </a:r>
            <a:r>
              <a:rPr lang="ja-JP" altLang="en-US" dirty="0" smtClean="0">
                <a:solidFill>
                  <a:schemeClr val="bg1"/>
                </a:solidFill>
                <a:latin typeface="나눔바른고딕" pitchFamily="50" charset="-127"/>
                <a:ea typeface="나눔바른고딕" pitchFamily="50" charset="-127"/>
              </a:rPr>
              <a:t>まで</a:t>
            </a:r>
            <a:endParaRPr lang="en-US" altLang="ko-KR" dirty="0" smtClean="0">
              <a:solidFill>
                <a:schemeClr val="bg1"/>
              </a:solidFill>
              <a:latin typeface="나눔바른고딕" pitchFamily="50" charset="-127"/>
              <a:ea typeface="나눔바른고딕" pitchFamily="50" charset="-127"/>
            </a:endParaRPr>
          </a:p>
        </p:txBody>
      </p:sp>
      <p:pic>
        <p:nvPicPr>
          <p:cNvPr id="13" name="그림 12" descr="분필제목라인.png"/>
          <p:cNvPicPr>
            <a:picLocks noChangeAspect="1"/>
          </p:cNvPicPr>
          <p:nvPr/>
        </p:nvPicPr>
        <p:blipFill>
          <a:blip r:embed="rId3" cstate="print"/>
          <a:stretch>
            <a:fillRect/>
          </a:stretch>
        </p:blipFill>
        <p:spPr>
          <a:xfrm>
            <a:off x="755576" y="1700808"/>
            <a:ext cx="1440160" cy="339212"/>
          </a:xfrm>
          <a:prstGeom prst="rect">
            <a:avLst/>
          </a:prstGeom>
        </p:spPr>
      </p:pic>
      <p:pic>
        <p:nvPicPr>
          <p:cNvPr id="1026" name="Picture 2" descr="C:\Users\Ta\Desktop\포트폴리오에 쓰고있다\JLPT.png"/>
          <p:cNvPicPr>
            <a:picLocks noChangeAspect="1" noChangeArrowheads="1"/>
          </p:cNvPicPr>
          <p:nvPr/>
        </p:nvPicPr>
        <p:blipFill>
          <a:blip r:embed="rId4" cstate="print"/>
          <a:srcRect/>
          <a:stretch>
            <a:fillRect/>
          </a:stretch>
        </p:blipFill>
        <p:spPr bwMode="auto">
          <a:xfrm>
            <a:off x="5972638" y="1753792"/>
            <a:ext cx="3026758" cy="412348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9552" y="2060848"/>
            <a:ext cx="5040560" cy="2554545"/>
          </a:xfrm>
          <a:prstGeom prst="rect">
            <a:avLst/>
          </a:prstGeom>
          <a:noFill/>
        </p:spPr>
        <p:txBody>
          <a:bodyPr wrap="square">
            <a:spAutoFit/>
          </a:bodyPr>
          <a:lstStyle/>
          <a:p>
            <a:pPr marL="180000" indent="-514350" fontAlgn="auto">
              <a:spcBef>
                <a:spcPts val="0"/>
              </a:spcBef>
              <a:spcAft>
                <a:spcPts val="0"/>
              </a:spcAft>
              <a:defRPr/>
            </a:pP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学校</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で学んだこ</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とを活用して資格証を取得しました。</a:t>
            </a:r>
            <a:endParaRPr lang="en-US" altLang="ja-JP"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a:p>
            <a:pPr marL="180000" indent="-514350" fontAlgn="auto">
              <a:spcBef>
                <a:spcPts val="0"/>
              </a:spcBef>
              <a:spcAft>
                <a:spcPts val="0"/>
              </a:spcAft>
              <a:defRPr/>
            </a:pPr>
            <a:endParaRPr lang="en-US" altLang="ko-KR"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a:p>
            <a:pPr marL="180000" indent="-514350" fontAlgn="auto">
              <a:spcBef>
                <a:spcPts val="0"/>
              </a:spcBef>
              <a:spcAft>
                <a:spcPts val="0"/>
              </a:spcAft>
              <a:defRPr/>
            </a:pPr>
            <a:r>
              <a:rPr lang="en-US" altLang="ja-JP"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Network Manager 2</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級はサーバーを構築してセキュリティ設定、システム最適化などネットワークの構築及びこれを効果的に管理することのできるインターネット関連技術力に対する資格です。</a:t>
            </a:r>
            <a:endParaRPr lang="en-US" altLang="ja-JP"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a:p>
            <a:pPr marL="180000" indent="-514350" fontAlgn="auto">
              <a:spcBef>
                <a:spcPts val="0"/>
              </a:spcBef>
              <a:spcAft>
                <a:spcPts val="0"/>
              </a:spcAft>
              <a:defRPr/>
            </a:pPr>
            <a:endParaRPr lang="en-US" altLang="ko-KR"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a:p>
            <a:pPr marL="180000" indent="-514350" fontAlgn="auto">
              <a:spcBef>
                <a:spcPts val="0"/>
              </a:spcBef>
              <a:spcAft>
                <a:spcPts val="0"/>
              </a:spcAft>
              <a:defRPr/>
            </a:pP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学校で冬季休みのプログラムで</a:t>
            </a:r>
            <a:r>
              <a:rPr lang="en-US" altLang="ja-JP"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MOS Excel</a:t>
            </a: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を取得できる有用なチャンスがあって専門家級に扱う技術を習得しました。</a:t>
            </a:r>
            <a:endParaRPr lang="en-US" altLang="ko-KR"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p:txBody>
      </p:sp>
      <p:pic>
        <p:nvPicPr>
          <p:cNvPr id="10" name="그림 9" descr="도형_선직사각형_화이트.png"/>
          <p:cNvPicPr>
            <a:picLocks noChangeAspect="1"/>
          </p:cNvPicPr>
          <p:nvPr/>
        </p:nvPicPr>
        <p:blipFill>
          <a:blip r:embed="rId2" cstate="print"/>
          <a:stretch>
            <a:fillRect/>
          </a:stretch>
        </p:blipFill>
        <p:spPr>
          <a:xfrm>
            <a:off x="395536" y="1772816"/>
            <a:ext cx="5360968" cy="3456384"/>
          </a:xfrm>
          <a:prstGeom prst="rect">
            <a:avLst/>
          </a:prstGeom>
        </p:spPr>
      </p:pic>
      <p:sp>
        <p:nvSpPr>
          <p:cNvPr id="5" name="TextBox 4"/>
          <p:cNvSpPr txBox="1"/>
          <p:nvPr/>
        </p:nvSpPr>
        <p:spPr>
          <a:xfrm>
            <a:off x="690876" y="620688"/>
            <a:ext cx="7049476" cy="800219"/>
          </a:xfrm>
          <a:prstGeom prst="rect">
            <a:avLst/>
          </a:prstGeom>
          <a:noFill/>
        </p:spPr>
        <p:txBody>
          <a:bodyPr wrap="square">
            <a:spAutoFit/>
          </a:bodyPr>
          <a:lstStyle/>
          <a:p>
            <a:pPr fontAlgn="auto">
              <a:spcBef>
                <a:spcPts val="0"/>
              </a:spcBef>
              <a:spcAft>
                <a:spcPts val="0"/>
              </a:spcAft>
              <a:defRPr/>
            </a:pPr>
            <a:r>
              <a:rPr lang="en-US" altLang="ko-KR" sz="4600" spc="-150" dirty="0" smtClean="0">
                <a:solidFill>
                  <a:schemeClr val="bg1"/>
                </a:solidFill>
                <a:latin typeface="나눔손글씨 펜" pitchFamily="66" charset="-127"/>
                <a:ea typeface="나눔손글씨 펜" pitchFamily="66" charset="-127"/>
              </a:rPr>
              <a:t>2. </a:t>
            </a:r>
            <a:r>
              <a:rPr lang="ko-KR" altLang="en-US" sz="3600" spc="-150" dirty="0" err="1" smtClean="0">
                <a:solidFill>
                  <a:schemeClr val="bg1"/>
                </a:solidFill>
                <a:latin typeface="나눔명조" pitchFamily="18" charset="-127"/>
                <a:ea typeface="나눔명조" pitchFamily="18" charset="-127"/>
              </a:rPr>
              <a:t>資格</a:t>
            </a:r>
            <a:r>
              <a:rPr lang="ko-KR" altLang="en-US" sz="3600" spc="-150" dirty="0" err="1" smtClean="0">
                <a:solidFill>
                  <a:schemeClr val="bg1"/>
                </a:solidFill>
                <a:latin typeface="나눔바른고딕" pitchFamily="50" charset="-127"/>
                <a:ea typeface="나눔바른고딕" pitchFamily="50" charset="-127"/>
              </a:rPr>
              <a:t>証</a:t>
            </a:r>
            <a:r>
              <a:rPr lang="ko-KR" altLang="en-US" sz="3600" spc="-150" dirty="0" smtClean="0">
                <a:solidFill>
                  <a:schemeClr val="bg1"/>
                </a:solidFill>
                <a:latin typeface="나눔바른고딕" pitchFamily="50" charset="-127"/>
                <a:ea typeface="나눔바른고딕" pitchFamily="50" charset="-127"/>
              </a:rPr>
              <a:t> </a:t>
            </a:r>
            <a:r>
              <a:rPr lang="en-US" altLang="ko-KR" sz="3600" spc="-150" dirty="0" smtClean="0">
                <a:solidFill>
                  <a:schemeClr val="bg1"/>
                </a:solidFill>
                <a:latin typeface="나눔바른고딕" pitchFamily="50" charset="-127"/>
                <a:ea typeface="나눔바른고딕" pitchFamily="50" charset="-127"/>
              </a:rPr>
              <a:t>– </a:t>
            </a:r>
            <a:r>
              <a:rPr lang="en-US" altLang="ko-KR" sz="2800" spc="-150" dirty="0" smtClean="0">
                <a:solidFill>
                  <a:schemeClr val="bg1"/>
                </a:solidFill>
                <a:latin typeface="나눔바른고딕" pitchFamily="50" charset="-127"/>
                <a:ea typeface="나눔바른고딕" pitchFamily="50" charset="-127"/>
              </a:rPr>
              <a:t>Network manager, Excel</a:t>
            </a:r>
            <a:endParaRPr kumimoji="0" lang="en-US" altLang="ko-KR" sz="2800" spc="-150" dirty="0">
              <a:solidFill>
                <a:schemeClr val="bg1"/>
              </a:solidFill>
              <a:latin typeface="나눔바른고딕" pitchFamily="50" charset="-127"/>
              <a:ea typeface="나눔바른고딕" pitchFamily="50" charset="-127"/>
            </a:endParaRPr>
          </a:p>
        </p:txBody>
      </p:sp>
      <p:pic>
        <p:nvPicPr>
          <p:cNvPr id="12" name="그림 11" descr="분필제목라인.png"/>
          <p:cNvPicPr>
            <a:picLocks noChangeAspect="1"/>
          </p:cNvPicPr>
          <p:nvPr/>
        </p:nvPicPr>
        <p:blipFill>
          <a:blip r:embed="rId3" cstate="print"/>
          <a:stretch>
            <a:fillRect/>
          </a:stretch>
        </p:blipFill>
        <p:spPr>
          <a:xfrm>
            <a:off x="538162" y="1303809"/>
            <a:ext cx="8067675" cy="180975"/>
          </a:xfrm>
          <a:prstGeom prst="rect">
            <a:avLst/>
          </a:prstGeom>
        </p:spPr>
      </p:pic>
      <p:sp>
        <p:nvSpPr>
          <p:cNvPr id="8" name="TextBox 7"/>
          <p:cNvSpPr txBox="1"/>
          <p:nvPr/>
        </p:nvSpPr>
        <p:spPr>
          <a:xfrm>
            <a:off x="755576" y="1484784"/>
            <a:ext cx="1728192" cy="369332"/>
          </a:xfrm>
          <a:prstGeom prst="rect">
            <a:avLst/>
          </a:prstGeom>
          <a:noFill/>
        </p:spPr>
        <p:txBody>
          <a:bodyPr wrap="square">
            <a:spAutoFit/>
          </a:bodyPr>
          <a:lstStyle/>
          <a:p>
            <a:pPr marL="514350" indent="-514350" fontAlgn="auto">
              <a:spcBef>
                <a:spcPts val="0"/>
              </a:spcBef>
              <a:spcAft>
                <a:spcPts val="0"/>
              </a:spcAft>
              <a:defRPr/>
            </a:pPr>
            <a:r>
              <a:rPr lang="ko-KR" altLang="en-US" dirty="0" smtClean="0">
                <a:solidFill>
                  <a:schemeClr val="bg1"/>
                </a:solidFill>
                <a:latin typeface="나눔바른고딕" pitchFamily="50" charset="-127"/>
                <a:ea typeface="나눔바른고딕" pitchFamily="50" charset="-127"/>
              </a:rPr>
              <a:t>学校</a:t>
            </a:r>
            <a:r>
              <a:rPr lang="ja-JP" altLang="en-US" dirty="0" smtClean="0">
                <a:solidFill>
                  <a:schemeClr val="bg1"/>
                </a:solidFill>
                <a:latin typeface="나눔바른고딕" pitchFamily="50" charset="-127"/>
                <a:ea typeface="나눔바른고딕" pitchFamily="50" charset="-127"/>
              </a:rPr>
              <a:t>で</a:t>
            </a:r>
            <a:endParaRPr lang="en-US" altLang="ko-KR" dirty="0" smtClean="0">
              <a:solidFill>
                <a:schemeClr val="bg1"/>
              </a:solidFill>
              <a:latin typeface="나눔바른고딕" pitchFamily="50" charset="-127"/>
              <a:ea typeface="나눔바른고딕" pitchFamily="50" charset="-127"/>
            </a:endParaRPr>
          </a:p>
        </p:txBody>
      </p:sp>
      <p:pic>
        <p:nvPicPr>
          <p:cNvPr id="13" name="그림 12" descr="분필제목라인.png"/>
          <p:cNvPicPr>
            <a:picLocks noChangeAspect="1"/>
          </p:cNvPicPr>
          <p:nvPr/>
        </p:nvPicPr>
        <p:blipFill>
          <a:blip r:embed="rId3" cstate="print"/>
          <a:stretch>
            <a:fillRect/>
          </a:stretch>
        </p:blipFill>
        <p:spPr>
          <a:xfrm>
            <a:off x="755576" y="1700808"/>
            <a:ext cx="1440160" cy="339212"/>
          </a:xfrm>
          <a:prstGeom prst="rect">
            <a:avLst/>
          </a:prstGeom>
        </p:spPr>
      </p:pic>
      <p:pic>
        <p:nvPicPr>
          <p:cNvPr id="2050" name="Picture 2" descr="C:\Users\Ta\Desktop\포트폴리오에 쓰고있다\네트워크.png"/>
          <p:cNvPicPr>
            <a:picLocks noChangeAspect="1" noChangeArrowheads="1"/>
          </p:cNvPicPr>
          <p:nvPr/>
        </p:nvPicPr>
        <p:blipFill>
          <a:blip r:embed="rId4" cstate="print"/>
          <a:srcRect/>
          <a:stretch>
            <a:fillRect/>
          </a:stretch>
        </p:blipFill>
        <p:spPr bwMode="auto">
          <a:xfrm>
            <a:off x="5688758" y="1844824"/>
            <a:ext cx="3455242" cy="2287386"/>
          </a:xfrm>
          <a:prstGeom prst="rect">
            <a:avLst/>
          </a:prstGeom>
          <a:noFill/>
        </p:spPr>
      </p:pic>
      <p:pic>
        <p:nvPicPr>
          <p:cNvPr id="2051" name="Picture 3" descr="C:\Users\Ta\Desktop\포트폴리오에 쓰고있다\모스.png"/>
          <p:cNvPicPr>
            <a:picLocks noChangeAspect="1" noChangeArrowheads="1"/>
          </p:cNvPicPr>
          <p:nvPr/>
        </p:nvPicPr>
        <p:blipFill>
          <a:blip r:embed="rId5" cstate="print"/>
          <a:srcRect/>
          <a:stretch>
            <a:fillRect/>
          </a:stretch>
        </p:blipFill>
        <p:spPr bwMode="auto">
          <a:xfrm>
            <a:off x="5652120" y="4249233"/>
            <a:ext cx="3425924" cy="2559492"/>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그림 20" descr="도형_선직사각형_화이트.png"/>
          <p:cNvPicPr>
            <a:picLocks noChangeAspect="1"/>
          </p:cNvPicPr>
          <p:nvPr/>
        </p:nvPicPr>
        <p:blipFill>
          <a:blip r:embed="rId2" cstate="print"/>
          <a:stretch>
            <a:fillRect/>
          </a:stretch>
        </p:blipFill>
        <p:spPr>
          <a:xfrm>
            <a:off x="4427984" y="2636912"/>
            <a:ext cx="4595115" cy="4104456"/>
          </a:xfrm>
          <a:prstGeom prst="rect">
            <a:avLst/>
          </a:prstGeom>
        </p:spPr>
      </p:pic>
      <p:sp>
        <p:nvSpPr>
          <p:cNvPr id="5" name="TextBox 4"/>
          <p:cNvSpPr txBox="1"/>
          <p:nvPr/>
        </p:nvSpPr>
        <p:spPr>
          <a:xfrm>
            <a:off x="690876" y="836712"/>
            <a:ext cx="7049476" cy="646331"/>
          </a:xfrm>
          <a:prstGeom prst="rect">
            <a:avLst/>
          </a:prstGeom>
          <a:noFill/>
        </p:spPr>
        <p:txBody>
          <a:bodyPr wrap="square">
            <a:spAutoFit/>
          </a:bodyPr>
          <a:lstStyle/>
          <a:p>
            <a:pPr fontAlgn="auto">
              <a:spcBef>
                <a:spcPts val="0"/>
              </a:spcBef>
              <a:spcAft>
                <a:spcPts val="0"/>
              </a:spcAft>
              <a:defRPr/>
            </a:pPr>
            <a:r>
              <a:rPr lang="en-US" altLang="ko-KR" sz="3600" spc="-150" dirty="0" smtClean="0">
                <a:solidFill>
                  <a:schemeClr val="bg1"/>
                </a:solidFill>
                <a:latin typeface="나눔손글씨 펜" pitchFamily="66" charset="-127"/>
                <a:ea typeface="나눔손글씨 펜" pitchFamily="66" charset="-127"/>
              </a:rPr>
              <a:t>3. </a:t>
            </a:r>
            <a:r>
              <a:rPr lang="ko-KR" altLang="en-US" sz="3600" spc="-150" dirty="0" smtClean="0">
                <a:solidFill>
                  <a:schemeClr val="bg1"/>
                </a:solidFill>
                <a:latin typeface="나눔바른고딕" pitchFamily="50" charset="-127"/>
                <a:ea typeface="나눔바른고딕" pitchFamily="50" charset="-127"/>
              </a:rPr>
              <a:t>教科課程</a:t>
            </a:r>
            <a:endParaRPr kumimoji="0" lang="en-US" altLang="ko-KR" sz="3600" spc="-150" dirty="0">
              <a:solidFill>
                <a:schemeClr val="bg1"/>
              </a:solidFill>
              <a:latin typeface="나눔바른고딕" pitchFamily="50" charset="-127"/>
              <a:ea typeface="나눔바른고딕" pitchFamily="50" charset="-127"/>
            </a:endParaRPr>
          </a:p>
        </p:txBody>
      </p:sp>
      <p:pic>
        <p:nvPicPr>
          <p:cNvPr id="12" name="그림 11" descr="분필제목라인.png"/>
          <p:cNvPicPr>
            <a:picLocks noChangeAspect="1"/>
          </p:cNvPicPr>
          <p:nvPr/>
        </p:nvPicPr>
        <p:blipFill>
          <a:blip r:embed="rId3" cstate="print"/>
          <a:stretch>
            <a:fillRect/>
          </a:stretch>
        </p:blipFill>
        <p:spPr>
          <a:xfrm>
            <a:off x="538162" y="1303809"/>
            <a:ext cx="8067675" cy="180975"/>
          </a:xfrm>
          <a:prstGeom prst="rect">
            <a:avLst/>
          </a:prstGeom>
        </p:spPr>
      </p:pic>
      <p:sp>
        <p:nvSpPr>
          <p:cNvPr id="7" name="TextBox 6"/>
          <p:cNvSpPr txBox="1"/>
          <p:nvPr/>
        </p:nvSpPr>
        <p:spPr>
          <a:xfrm>
            <a:off x="4499992" y="2924944"/>
            <a:ext cx="4320480" cy="3293209"/>
          </a:xfrm>
          <a:prstGeom prst="rect">
            <a:avLst/>
          </a:prstGeom>
          <a:noFill/>
        </p:spPr>
        <p:txBody>
          <a:bodyPr wrap="square">
            <a:spAutoFit/>
          </a:bodyPr>
          <a:lstStyle/>
          <a:p>
            <a:pPr marL="180000" indent="-514350" fontAlgn="auto">
              <a:spcBef>
                <a:spcPts val="0"/>
              </a:spcBef>
              <a:spcAft>
                <a:spcPts val="0"/>
              </a:spcAft>
              <a:defRPr/>
            </a:pP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情報社会を主導するコンピューター情報産業やスマートフォンなどのモバイルコンテンツ産業に応えて情報技術や通信技術の融合教育を遂行しています。</a:t>
            </a:r>
            <a:endParaRPr lang="en-US" altLang="ko-KR"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a:p>
            <a:pPr marL="180000" indent="-514350" fontAlgn="auto">
              <a:spcBef>
                <a:spcPts val="0"/>
              </a:spcBef>
              <a:spcAft>
                <a:spcPts val="0"/>
              </a:spcAft>
              <a:defRPr/>
            </a:pPr>
            <a:r>
              <a:rPr lang="ja-JP" altLang="en-US"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rPr>
              <a:t>特に、モバイルアプリ、コンテンツ設計、ゲーム、データベース設計などのアプリケーション分野やインターネット、ウェブサーバ、ネットワーク運用及び設計などのネットワーク分野、そしてシステムプログラム組込みシステム、モバイルシステムなどのシステム分野に特化した教育を実施して、コンピュータとモバイル産業現場の職業群を十分消化できるような融合型の情報通信技術人材養成を目的としています。</a:t>
            </a:r>
            <a:endParaRPr lang="en-US" altLang="ko-KR" sz="1600" dirty="0" smtClean="0">
              <a:solidFill>
                <a:schemeClr val="bg1"/>
              </a:solidFill>
              <a:effectLst>
                <a:outerShdw blurRad="38100" dist="38100" dir="2700000" algn="tl">
                  <a:srgbClr val="000000">
                    <a:alpha val="43137"/>
                  </a:srgbClr>
                </a:outerShdw>
              </a:effectLst>
              <a:latin typeface="나눔바른고딕" pitchFamily="50" charset="-127"/>
              <a:ea typeface="나눔바른고딕" pitchFamily="50" charset="-127"/>
            </a:endParaRPr>
          </a:p>
        </p:txBody>
      </p:sp>
      <p:pic>
        <p:nvPicPr>
          <p:cNvPr id="4102" name="Picture 6" descr="C:\Users\Ta\Desktop\포트폴리오에 쓰고있다\aaasdaa.png"/>
          <p:cNvPicPr>
            <a:picLocks noChangeAspect="1" noChangeArrowheads="1"/>
          </p:cNvPicPr>
          <p:nvPr/>
        </p:nvPicPr>
        <p:blipFill>
          <a:blip r:embed="rId4" cstate="print"/>
          <a:srcRect/>
          <a:stretch>
            <a:fillRect/>
          </a:stretch>
        </p:blipFill>
        <p:spPr bwMode="auto">
          <a:xfrm>
            <a:off x="4427984" y="1556792"/>
            <a:ext cx="4443537" cy="1212942"/>
          </a:xfrm>
          <a:prstGeom prst="rect">
            <a:avLst/>
          </a:prstGeom>
          <a:noFill/>
        </p:spPr>
      </p:pic>
      <p:grpSp>
        <p:nvGrpSpPr>
          <p:cNvPr id="20" name="그룹 19"/>
          <p:cNvGrpSpPr/>
          <p:nvPr/>
        </p:nvGrpSpPr>
        <p:grpSpPr>
          <a:xfrm>
            <a:off x="683568" y="1484784"/>
            <a:ext cx="3312368" cy="6134392"/>
            <a:chOff x="755576" y="1412776"/>
            <a:chExt cx="3312368" cy="6134392"/>
          </a:xfrm>
        </p:grpSpPr>
        <p:pic>
          <p:nvPicPr>
            <p:cNvPr id="4104" name="Picture 8" descr="C:\Users\Ta\Desktop\포트폴리오에 쓰고있다\1-1.png"/>
            <p:cNvPicPr>
              <a:picLocks noChangeAspect="1" noChangeArrowheads="1"/>
            </p:cNvPicPr>
            <p:nvPr/>
          </p:nvPicPr>
          <p:blipFill>
            <a:blip r:embed="rId5" cstate="print"/>
            <a:srcRect/>
            <a:stretch>
              <a:fillRect/>
            </a:stretch>
          </p:blipFill>
          <p:spPr bwMode="auto">
            <a:xfrm>
              <a:off x="827584" y="1412776"/>
              <a:ext cx="3240360" cy="2594372"/>
            </a:xfrm>
            <a:prstGeom prst="rect">
              <a:avLst/>
            </a:prstGeom>
            <a:noFill/>
          </p:spPr>
        </p:pic>
        <p:pic>
          <p:nvPicPr>
            <p:cNvPr id="4105" name="Picture 9" descr="C:\Users\Ta\Desktop\포트폴리오에 쓰고있다\1-2.png"/>
            <p:cNvPicPr>
              <a:picLocks noChangeAspect="1" noChangeArrowheads="1"/>
            </p:cNvPicPr>
            <p:nvPr/>
          </p:nvPicPr>
          <p:blipFill>
            <a:blip r:embed="rId6" cstate="print"/>
            <a:srcRect/>
            <a:stretch>
              <a:fillRect/>
            </a:stretch>
          </p:blipFill>
          <p:spPr bwMode="auto">
            <a:xfrm>
              <a:off x="755576" y="4005064"/>
              <a:ext cx="3312368" cy="1885873"/>
            </a:xfrm>
            <a:prstGeom prst="rect">
              <a:avLst/>
            </a:prstGeom>
            <a:noFill/>
          </p:spPr>
        </p:pic>
        <p:pic>
          <p:nvPicPr>
            <p:cNvPr id="4106" name="Picture 10" descr="C:\Users\Ta\Desktop\포트폴리오에 쓰고있다\1-3.png"/>
            <p:cNvPicPr>
              <a:picLocks noChangeAspect="1" noChangeArrowheads="1"/>
            </p:cNvPicPr>
            <p:nvPr/>
          </p:nvPicPr>
          <p:blipFill>
            <a:blip r:embed="rId7" cstate="print"/>
            <a:srcRect/>
            <a:stretch>
              <a:fillRect/>
            </a:stretch>
          </p:blipFill>
          <p:spPr bwMode="auto">
            <a:xfrm>
              <a:off x="755576" y="5877272"/>
              <a:ext cx="3312368" cy="1669896"/>
            </a:xfrm>
            <a:prstGeom prst="rect">
              <a:avLst/>
            </a:prstGeom>
            <a:noFill/>
          </p:spPr>
        </p:pic>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descr="도형_선직사각형_화이트.png"/>
          <p:cNvPicPr>
            <a:picLocks noChangeAspect="1"/>
          </p:cNvPicPr>
          <p:nvPr/>
        </p:nvPicPr>
        <p:blipFill>
          <a:blip r:embed="rId2" cstate="print"/>
          <a:stretch>
            <a:fillRect/>
          </a:stretch>
        </p:blipFill>
        <p:spPr>
          <a:xfrm>
            <a:off x="4427984" y="2708920"/>
            <a:ext cx="4595115" cy="2592288"/>
          </a:xfrm>
          <a:prstGeom prst="rect">
            <a:avLst/>
          </a:prstGeom>
        </p:spPr>
      </p:pic>
      <p:sp>
        <p:nvSpPr>
          <p:cNvPr id="5" name="TextBox 4"/>
          <p:cNvSpPr txBox="1"/>
          <p:nvPr/>
        </p:nvSpPr>
        <p:spPr>
          <a:xfrm>
            <a:off x="690876" y="836712"/>
            <a:ext cx="7049476" cy="646331"/>
          </a:xfrm>
          <a:prstGeom prst="rect">
            <a:avLst/>
          </a:prstGeom>
          <a:noFill/>
        </p:spPr>
        <p:txBody>
          <a:bodyPr wrap="square">
            <a:spAutoFit/>
          </a:bodyPr>
          <a:lstStyle/>
          <a:p>
            <a:pPr fontAlgn="auto">
              <a:spcBef>
                <a:spcPts val="0"/>
              </a:spcBef>
              <a:spcAft>
                <a:spcPts val="0"/>
              </a:spcAft>
              <a:defRPr/>
            </a:pPr>
            <a:r>
              <a:rPr lang="en-US" altLang="ko-KR" sz="3600" spc="-150" dirty="0" smtClean="0">
                <a:solidFill>
                  <a:schemeClr val="bg1"/>
                </a:solidFill>
                <a:latin typeface="나눔손글씨 펜" pitchFamily="66" charset="-127"/>
                <a:ea typeface="나눔손글씨 펜" pitchFamily="66" charset="-127"/>
              </a:rPr>
              <a:t>3. </a:t>
            </a:r>
            <a:r>
              <a:rPr lang="ko-KR" altLang="en-US" sz="3600" spc="-150" dirty="0" smtClean="0">
                <a:solidFill>
                  <a:schemeClr val="bg1"/>
                </a:solidFill>
                <a:latin typeface="나눔바른고딕" pitchFamily="50" charset="-127"/>
                <a:ea typeface="나눔바른고딕" pitchFamily="50" charset="-127"/>
              </a:rPr>
              <a:t>教科課程</a:t>
            </a:r>
            <a:endParaRPr kumimoji="0" lang="en-US" altLang="ko-KR" sz="3600" spc="-150" dirty="0">
              <a:solidFill>
                <a:schemeClr val="bg1"/>
              </a:solidFill>
              <a:latin typeface="나눔바른고딕" pitchFamily="50" charset="-127"/>
              <a:ea typeface="나눔바른고딕" pitchFamily="50" charset="-127"/>
            </a:endParaRPr>
          </a:p>
        </p:txBody>
      </p:sp>
      <p:pic>
        <p:nvPicPr>
          <p:cNvPr id="12" name="그림 11" descr="분필제목라인.png"/>
          <p:cNvPicPr>
            <a:picLocks noChangeAspect="1"/>
          </p:cNvPicPr>
          <p:nvPr/>
        </p:nvPicPr>
        <p:blipFill>
          <a:blip r:embed="rId3" cstate="print"/>
          <a:stretch>
            <a:fillRect/>
          </a:stretch>
        </p:blipFill>
        <p:spPr>
          <a:xfrm>
            <a:off x="538162" y="1303809"/>
            <a:ext cx="8067675" cy="180975"/>
          </a:xfrm>
          <a:prstGeom prst="rect">
            <a:avLst/>
          </a:prstGeom>
        </p:spPr>
      </p:pic>
      <p:sp>
        <p:nvSpPr>
          <p:cNvPr id="7" name="TextBox 6"/>
          <p:cNvSpPr txBox="1"/>
          <p:nvPr/>
        </p:nvSpPr>
        <p:spPr>
          <a:xfrm>
            <a:off x="4499992" y="2852936"/>
            <a:ext cx="4320480" cy="2062103"/>
          </a:xfrm>
          <a:prstGeom prst="rect">
            <a:avLst/>
          </a:prstGeom>
          <a:noFill/>
        </p:spPr>
        <p:txBody>
          <a:bodyPr wrap="square">
            <a:spAutoFit/>
          </a:bodyPr>
          <a:lstStyle/>
          <a:p>
            <a:pPr marL="514350" indent="-514350" fontAlgn="auto">
              <a:spcBef>
                <a:spcPts val="0"/>
              </a:spcBef>
              <a:spcAft>
                <a:spcPts val="0"/>
              </a:spcAft>
              <a:defRPr/>
            </a:pPr>
            <a:r>
              <a:rPr lang="ja-JP" altLang="en-US" sz="1600" dirty="0" smtClean="0">
                <a:solidFill>
                  <a:schemeClr val="bg1"/>
                </a:solidFill>
                <a:latin typeface="나눔바른고딕" pitchFamily="50" charset="-127"/>
                <a:ea typeface="나눔바른고딕" pitchFamily="50" charset="-127"/>
              </a:rPr>
              <a:t>大学の成績は</a:t>
            </a:r>
            <a:r>
              <a:rPr lang="en-US" altLang="ja-JP" sz="1600" dirty="0" smtClean="0">
                <a:solidFill>
                  <a:schemeClr val="bg1"/>
                </a:solidFill>
                <a:latin typeface="나눔바른고딕" pitchFamily="50" charset="-127"/>
                <a:ea typeface="나눔바른고딕" pitchFamily="50" charset="-127"/>
              </a:rPr>
              <a:t>3.6</a:t>
            </a:r>
            <a:r>
              <a:rPr lang="ja-JP" altLang="en-US" sz="1600" dirty="0" smtClean="0">
                <a:solidFill>
                  <a:schemeClr val="bg1"/>
                </a:solidFill>
                <a:latin typeface="나눔바른고딕" pitchFamily="50" charset="-127"/>
                <a:ea typeface="나눔바른고딕" pitchFamily="50" charset="-127"/>
              </a:rPr>
              <a:t>です。</a:t>
            </a:r>
            <a:endParaRPr lang="en-US" altLang="ja-JP" sz="1600" dirty="0" smtClean="0">
              <a:solidFill>
                <a:schemeClr val="bg1"/>
              </a:solidFill>
              <a:latin typeface="나눔바른고딕" pitchFamily="50" charset="-127"/>
              <a:ea typeface="나눔바른고딕" pitchFamily="50" charset="-127"/>
            </a:endParaRPr>
          </a:p>
          <a:p>
            <a:pPr marL="514350" indent="-514350" fontAlgn="auto">
              <a:spcBef>
                <a:spcPts val="0"/>
              </a:spcBef>
              <a:spcAft>
                <a:spcPts val="0"/>
              </a:spcAft>
              <a:defRPr/>
            </a:pPr>
            <a:endParaRPr lang="en-US" altLang="ko-KR" sz="1600" dirty="0" smtClean="0">
              <a:solidFill>
                <a:schemeClr val="bg1"/>
              </a:solidFill>
              <a:latin typeface="나눔바른고딕" pitchFamily="50" charset="-127"/>
              <a:ea typeface="나눔바른고딕" pitchFamily="50" charset="-127"/>
            </a:endParaRPr>
          </a:p>
          <a:p>
            <a:pPr marL="180000" indent="-514350" fontAlgn="auto">
              <a:spcBef>
                <a:spcPts val="0"/>
              </a:spcBef>
              <a:spcAft>
                <a:spcPts val="0"/>
              </a:spcAft>
              <a:defRPr/>
            </a:pPr>
            <a:r>
              <a:rPr lang="ja-JP" altLang="en-US" sz="1600" dirty="0" smtClean="0">
                <a:solidFill>
                  <a:schemeClr val="bg1"/>
                </a:solidFill>
                <a:latin typeface="나눔바른고딕" pitchFamily="50" charset="-127"/>
                <a:ea typeface="나눔바른고딕" pitchFamily="50" charset="-127"/>
              </a:rPr>
              <a:t>普段から関心のある仕事にだけ時間を投資するスタイルなので、ウェブサーバとネットワークの成績がい</a:t>
            </a:r>
            <a:r>
              <a:rPr lang="ja-JP" altLang="en-US" sz="1600" dirty="0" smtClean="0">
                <a:solidFill>
                  <a:schemeClr val="bg1"/>
                </a:solidFill>
                <a:latin typeface="나눔바른고딕" pitchFamily="50" charset="-127"/>
                <a:ea typeface="나눔바른고딕" pitchFamily="50" charset="-127"/>
              </a:rPr>
              <a:t>いことを</a:t>
            </a:r>
            <a:r>
              <a:rPr lang="ja-JP" altLang="en-US" sz="1600" dirty="0" smtClean="0">
                <a:solidFill>
                  <a:schemeClr val="bg1"/>
                </a:solidFill>
                <a:latin typeface="나눔바른고딕" pitchFamily="50" charset="-127"/>
                <a:ea typeface="나눔바른고딕" pitchFamily="50" charset="-127"/>
              </a:rPr>
              <a:t>見ることができます。</a:t>
            </a:r>
            <a:endParaRPr lang="en-US" altLang="ja-JP" sz="1600" dirty="0" smtClean="0">
              <a:solidFill>
                <a:schemeClr val="bg1"/>
              </a:solidFill>
              <a:latin typeface="나눔바른고딕" pitchFamily="50" charset="-127"/>
              <a:ea typeface="나눔바른고딕" pitchFamily="50" charset="-127"/>
            </a:endParaRPr>
          </a:p>
          <a:p>
            <a:pPr marL="180000" indent="-514350" fontAlgn="auto">
              <a:spcBef>
                <a:spcPts val="0"/>
              </a:spcBef>
              <a:spcAft>
                <a:spcPts val="0"/>
              </a:spcAft>
              <a:defRPr/>
            </a:pPr>
            <a:endParaRPr lang="en-US" altLang="ko-KR" sz="1600" dirty="0" smtClean="0">
              <a:solidFill>
                <a:schemeClr val="bg1"/>
              </a:solidFill>
              <a:latin typeface="나눔바른고딕" pitchFamily="50" charset="-127"/>
              <a:ea typeface="나눔바른고딕" pitchFamily="50" charset="-127"/>
            </a:endParaRPr>
          </a:p>
          <a:p>
            <a:pPr marL="180000" indent="-514350" fontAlgn="auto">
              <a:spcBef>
                <a:spcPts val="0"/>
              </a:spcBef>
              <a:spcAft>
                <a:spcPts val="0"/>
              </a:spcAft>
              <a:defRPr/>
            </a:pPr>
            <a:r>
              <a:rPr lang="ja-JP" altLang="en-US" sz="1600" dirty="0" smtClean="0">
                <a:solidFill>
                  <a:schemeClr val="bg1"/>
                </a:solidFill>
                <a:latin typeface="나눔바른고딕" pitchFamily="50" charset="-127"/>
                <a:ea typeface="나눔바른고딕" pitchFamily="50" charset="-127"/>
              </a:rPr>
              <a:t>しかし、何でも熱い情熱で何でもでき</a:t>
            </a:r>
            <a:r>
              <a:rPr lang="ja-JP" altLang="en-US" sz="1600" dirty="0" smtClean="0">
                <a:solidFill>
                  <a:schemeClr val="bg1"/>
                </a:solidFill>
                <a:latin typeface="나눔바른고딕" pitchFamily="50" charset="-127"/>
                <a:ea typeface="나눔바른고딕" pitchFamily="50" charset="-127"/>
              </a:rPr>
              <a:t>る自</a:t>
            </a:r>
            <a:r>
              <a:rPr lang="ja-JP" altLang="en-US" sz="1600" dirty="0" smtClean="0">
                <a:solidFill>
                  <a:schemeClr val="bg1"/>
                </a:solidFill>
                <a:latin typeface="나눔바른고딕" pitchFamily="50" charset="-127"/>
                <a:ea typeface="나눔바른고딕" pitchFamily="50" charset="-127"/>
              </a:rPr>
              <a:t>信感は、どこでも発揮できると思います。</a:t>
            </a:r>
            <a:endParaRPr lang="en-US" altLang="ko-KR" sz="1600" dirty="0" smtClean="0">
              <a:solidFill>
                <a:schemeClr val="bg1"/>
              </a:solidFill>
              <a:latin typeface="나눔바른고딕" pitchFamily="50" charset="-127"/>
              <a:ea typeface="나눔바른고딕" pitchFamily="50" charset="-127"/>
            </a:endParaRPr>
          </a:p>
        </p:txBody>
      </p:sp>
      <p:pic>
        <p:nvPicPr>
          <p:cNvPr id="4102" name="Picture 6" descr="C:\Users\Ta\Desktop\포트폴리오에 쓰고있다\aaasdaa.png"/>
          <p:cNvPicPr>
            <a:picLocks noChangeAspect="1" noChangeArrowheads="1"/>
          </p:cNvPicPr>
          <p:nvPr/>
        </p:nvPicPr>
        <p:blipFill>
          <a:blip r:embed="rId4" cstate="print"/>
          <a:srcRect/>
          <a:stretch>
            <a:fillRect/>
          </a:stretch>
        </p:blipFill>
        <p:spPr bwMode="auto">
          <a:xfrm>
            <a:off x="4427984" y="1556792"/>
            <a:ext cx="4443537" cy="1212942"/>
          </a:xfrm>
          <a:prstGeom prst="rect">
            <a:avLst/>
          </a:prstGeom>
          <a:noFill/>
        </p:spPr>
      </p:pic>
      <p:pic>
        <p:nvPicPr>
          <p:cNvPr id="3074" name="Picture 2" descr="C:\Users\Ta\Desktop\포트폴리오에 쓰고있다\성적증명.png"/>
          <p:cNvPicPr>
            <a:picLocks noChangeAspect="1" noChangeArrowheads="1"/>
          </p:cNvPicPr>
          <p:nvPr/>
        </p:nvPicPr>
        <p:blipFill>
          <a:blip r:embed="rId5" cstate="print"/>
          <a:srcRect/>
          <a:stretch>
            <a:fillRect/>
          </a:stretch>
        </p:blipFill>
        <p:spPr bwMode="auto">
          <a:xfrm>
            <a:off x="499200" y="1556792"/>
            <a:ext cx="3803412" cy="5283894"/>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그림 14" descr="도형_선직사각형_옐로우.png"/>
          <p:cNvPicPr>
            <a:picLocks noChangeAspect="1"/>
          </p:cNvPicPr>
          <p:nvPr/>
        </p:nvPicPr>
        <p:blipFill>
          <a:blip r:embed="rId2" cstate="print"/>
          <a:stretch>
            <a:fillRect/>
          </a:stretch>
        </p:blipFill>
        <p:spPr>
          <a:xfrm>
            <a:off x="179512" y="4005064"/>
            <a:ext cx="4595115" cy="2852936"/>
          </a:xfrm>
          <a:prstGeom prst="rect">
            <a:avLst/>
          </a:prstGeom>
        </p:spPr>
      </p:pic>
      <p:pic>
        <p:nvPicPr>
          <p:cNvPr id="14" name="그림 13" descr="도형_선직사각형_옐로우.png"/>
          <p:cNvPicPr>
            <a:picLocks noChangeAspect="1"/>
          </p:cNvPicPr>
          <p:nvPr/>
        </p:nvPicPr>
        <p:blipFill>
          <a:blip r:embed="rId2" cstate="print"/>
          <a:stretch>
            <a:fillRect/>
          </a:stretch>
        </p:blipFill>
        <p:spPr>
          <a:xfrm>
            <a:off x="4427984" y="1412776"/>
            <a:ext cx="4786578" cy="2232248"/>
          </a:xfrm>
          <a:prstGeom prst="rect">
            <a:avLst/>
          </a:prstGeom>
        </p:spPr>
      </p:pic>
      <p:sp>
        <p:nvSpPr>
          <p:cNvPr id="5" name="TextBox 4"/>
          <p:cNvSpPr txBox="1"/>
          <p:nvPr/>
        </p:nvSpPr>
        <p:spPr>
          <a:xfrm>
            <a:off x="690876" y="836712"/>
            <a:ext cx="7985580" cy="646331"/>
          </a:xfrm>
          <a:prstGeom prst="rect">
            <a:avLst/>
          </a:prstGeom>
          <a:noFill/>
        </p:spPr>
        <p:txBody>
          <a:bodyPr wrap="square">
            <a:spAutoFit/>
          </a:bodyPr>
          <a:lstStyle/>
          <a:p>
            <a:pPr fontAlgn="auto">
              <a:spcBef>
                <a:spcPts val="0"/>
              </a:spcBef>
              <a:spcAft>
                <a:spcPts val="0"/>
              </a:spcAft>
              <a:defRPr/>
            </a:pPr>
            <a:r>
              <a:rPr lang="en-US" altLang="ko-KR" sz="3600" spc="-150" dirty="0" smtClean="0">
                <a:solidFill>
                  <a:schemeClr val="bg1"/>
                </a:solidFill>
                <a:latin typeface="나눔손글씨 펜" pitchFamily="66" charset="-127"/>
                <a:ea typeface="나눔손글씨 펜" pitchFamily="66" charset="-127"/>
              </a:rPr>
              <a:t>4. </a:t>
            </a:r>
            <a:r>
              <a:rPr lang="ja-JP" altLang="en-US" sz="3600" spc="-150" dirty="0" smtClean="0">
                <a:solidFill>
                  <a:schemeClr val="bg1"/>
                </a:solidFill>
                <a:latin typeface="나눔바른고딕" pitchFamily="50" charset="-127"/>
                <a:ea typeface="나눔바른고딕" pitchFamily="50" charset="-127"/>
              </a:rPr>
              <a:t>海外の語学研修</a:t>
            </a:r>
            <a:r>
              <a:rPr lang="ko-KR" altLang="en-US" sz="3600" spc="-150" dirty="0" smtClean="0">
                <a:solidFill>
                  <a:schemeClr val="bg1"/>
                </a:solidFill>
                <a:latin typeface="나눔바른고딕" pitchFamily="50" charset="-127"/>
                <a:ea typeface="나눔바른고딕" pitchFamily="50" charset="-127"/>
              </a:rPr>
              <a:t> </a:t>
            </a:r>
            <a:r>
              <a:rPr lang="en-US" altLang="ko-KR" sz="3600" spc="-150" dirty="0" smtClean="0">
                <a:solidFill>
                  <a:schemeClr val="bg1"/>
                </a:solidFill>
                <a:latin typeface="나눔바른고딕" pitchFamily="50" charset="-127"/>
                <a:ea typeface="나눔바른고딕" pitchFamily="50" charset="-127"/>
              </a:rPr>
              <a:t>– </a:t>
            </a:r>
            <a:endParaRPr kumimoji="0" lang="en-US" altLang="ko-KR" sz="3600" spc="-150" dirty="0">
              <a:solidFill>
                <a:schemeClr val="bg1"/>
              </a:solidFill>
              <a:latin typeface="나눔바른고딕" pitchFamily="50" charset="-127"/>
              <a:ea typeface="나눔바른고딕" pitchFamily="50" charset="-127"/>
            </a:endParaRPr>
          </a:p>
        </p:txBody>
      </p:sp>
      <p:pic>
        <p:nvPicPr>
          <p:cNvPr id="12" name="그림 11" descr="분필제목라인.png"/>
          <p:cNvPicPr>
            <a:picLocks noChangeAspect="1"/>
          </p:cNvPicPr>
          <p:nvPr/>
        </p:nvPicPr>
        <p:blipFill>
          <a:blip r:embed="rId3" cstate="print"/>
          <a:stretch>
            <a:fillRect/>
          </a:stretch>
        </p:blipFill>
        <p:spPr>
          <a:xfrm>
            <a:off x="538162" y="1303809"/>
            <a:ext cx="8067675" cy="180975"/>
          </a:xfrm>
          <a:prstGeom prst="rect">
            <a:avLst/>
          </a:prstGeom>
        </p:spPr>
      </p:pic>
      <p:sp>
        <p:nvSpPr>
          <p:cNvPr id="7" name="TextBox 6"/>
          <p:cNvSpPr txBox="1"/>
          <p:nvPr/>
        </p:nvSpPr>
        <p:spPr>
          <a:xfrm>
            <a:off x="4572000" y="1556792"/>
            <a:ext cx="4320480" cy="1815882"/>
          </a:xfrm>
          <a:prstGeom prst="rect">
            <a:avLst/>
          </a:prstGeom>
          <a:noFill/>
        </p:spPr>
        <p:txBody>
          <a:bodyPr wrap="square">
            <a:spAutoFit/>
          </a:bodyPr>
          <a:lstStyle/>
          <a:p>
            <a:pPr marL="180000" indent="-180000" fontAlgn="auto">
              <a:spcBef>
                <a:spcPts val="0"/>
              </a:spcBef>
              <a:spcAft>
                <a:spcPts val="0"/>
              </a:spcAft>
              <a:defRPr/>
            </a:pPr>
            <a:r>
              <a:rPr lang="en-US" altLang="ja-JP" sz="1600" dirty="0" smtClean="0">
                <a:solidFill>
                  <a:schemeClr val="bg1"/>
                </a:solidFill>
                <a:latin typeface="나눔바른고딕" pitchFamily="50" charset="-127"/>
                <a:ea typeface="나눔바른고딕" pitchFamily="50" charset="-127"/>
              </a:rPr>
              <a:t>2016</a:t>
            </a:r>
            <a:r>
              <a:rPr lang="ja-JP" altLang="en-US" sz="1600" dirty="0" smtClean="0">
                <a:solidFill>
                  <a:schemeClr val="bg1"/>
                </a:solidFill>
                <a:latin typeface="나눔바른고딕" pitchFamily="50" charset="-127"/>
                <a:ea typeface="나눔바른고딕" pitchFamily="50" charset="-127"/>
              </a:rPr>
              <a:t>年</a:t>
            </a:r>
            <a:r>
              <a:rPr lang="en-US" altLang="ja-JP" sz="1600" dirty="0" smtClean="0">
                <a:solidFill>
                  <a:schemeClr val="bg1"/>
                </a:solidFill>
                <a:latin typeface="나눔바른고딕" pitchFamily="50" charset="-127"/>
                <a:ea typeface="나눔바른고딕" pitchFamily="50" charset="-127"/>
              </a:rPr>
              <a:t>1</a:t>
            </a:r>
            <a:r>
              <a:rPr lang="ja-JP" altLang="en-US" sz="1600" dirty="0" smtClean="0">
                <a:solidFill>
                  <a:schemeClr val="bg1"/>
                </a:solidFill>
                <a:latin typeface="나눔바른고딕" pitchFamily="50" charset="-127"/>
                <a:ea typeface="나눔바른고딕" pitchFamily="50" charset="-127"/>
              </a:rPr>
              <a:t>月。大学推薦、語学研修で</a:t>
            </a:r>
            <a:r>
              <a:rPr lang="en-US" altLang="ja-JP" sz="1600" dirty="0" smtClean="0">
                <a:solidFill>
                  <a:schemeClr val="bg1"/>
                </a:solidFill>
                <a:latin typeface="나눔바른고딕" pitchFamily="50" charset="-127"/>
                <a:ea typeface="나눔바른고딕" pitchFamily="50" charset="-127"/>
              </a:rPr>
              <a:t>1</a:t>
            </a:r>
            <a:r>
              <a:rPr lang="ja-JP" altLang="en-US" sz="1600" dirty="0" smtClean="0">
                <a:solidFill>
                  <a:schemeClr val="bg1"/>
                </a:solidFill>
                <a:latin typeface="나눔바른고딕" pitchFamily="50" charset="-127"/>
                <a:ea typeface="나눔바른고딕" pitchFamily="50" charset="-127"/>
              </a:rPr>
              <a:t>ヵ月間、日本東京の</a:t>
            </a:r>
            <a:r>
              <a:rPr lang="ko-KR" altLang="en-US" sz="1600" spc="-150" dirty="0" err="1" smtClean="0">
                <a:solidFill>
                  <a:schemeClr val="bg1"/>
                </a:solidFill>
                <a:latin typeface="나눔바른고딕" pitchFamily="50" charset="-127"/>
                <a:ea typeface="나눔바른고딕" pitchFamily="50" charset="-127"/>
              </a:rPr>
              <a:t>赤門会日本語学校</a:t>
            </a:r>
            <a:r>
              <a:rPr lang="ja-JP" altLang="en-US" sz="1600" dirty="0" smtClean="0">
                <a:solidFill>
                  <a:schemeClr val="bg1"/>
                </a:solidFill>
                <a:latin typeface="나눔바른고딕" pitchFamily="50" charset="-127"/>
                <a:ea typeface="나눔바른고딕" pitchFamily="50" charset="-127"/>
              </a:rPr>
              <a:t>に行ってきました。</a:t>
            </a:r>
            <a:endParaRPr lang="en-US" altLang="ja-JP" sz="1600" dirty="0" smtClean="0">
              <a:solidFill>
                <a:schemeClr val="bg1"/>
              </a:solidFill>
              <a:latin typeface="나눔바른고딕" pitchFamily="50" charset="-127"/>
              <a:ea typeface="나눔바른고딕" pitchFamily="50" charset="-127"/>
            </a:endParaRPr>
          </a:p>
          <a:p>
            <a:pPr marL="180000" indent="-180000" fontAlgn="auto">
              <a:spcBef>
                <a:spcPts val="0"/>
              </a:spcBef>
              <a:spcAft>
                <a:spcPts val="0"/>
              </a:spcAft>
              <a:defRPr/>
            </a:pPr>
            <a:endParaRPr lang="en-US" altLang="ko-KR" sz="1600" dirty="0" smtClean="0">
              <a:solidFill>
                <a:schemeClr val="bg1"/>
              </a:solidFill>
              <a:latin typeface="나눔바른고딕" pitchFamily="50" charset="-127"/>
              <a:ea typeface="나눔바른고딕" pitchFamily="50" charset="-127"/>
            </a:endParaRPr>
          </a:p>
          <a:p>
            <a:pPr marL="180000" indent="-180000" fontAlgn="auto">
              <a:spcBef>
                <a:spcPts val="0"/>
              </a:spcBef>
              <a:spcAft>
                <a:spcPts val="0"/>
              </a:spcAft>
              <a:defRPr/>
            </a:pPr>
            <a:r>
              <a:rPr lang="ja-JP" altLang="en-US" sz="1600" dirty="0" smtClean="0">
                <a:solidFill>
                  <a:schemeClr val="bg1"/>
                </a:solidFill>
                <a:latin typeface="나눔바른고딕" pitchFamily="50" charset="-127"/>
                <a:ea typeface="나눔바른고딕" pitchFamily="50" charset="-127"/>
              </a:rPr>
              <a:t>私は軍隊にいるとき日本</a:t>
            </a:r>
            <a:r>
              <a:rPr lang="ja-JP" altLang="en-US" sz="1600" dirty="0" smtClean="0">
                <a:solidFill>
                  <a:schemeClr val="bg1"/>
                </a:solidFill>
                <a:latin typeface="나눔바른고딕" pitchFamily="50" charset="-127"/>
                <a:ea typeface="나눔바른고딕" pitchFamily="50" charset="-127"/>
              </a:rPr>
              <a:t>語勉</a:t>
            </a:r>
            <a:r>
              <a:rPr lang="ja-JP" altLang="en-US" sz="1600" dirty="0" smtClean="0">
                <a:solidFill>
                  <a:schemeClr val="bg1"/>
                </a:solidFill>
                <a:latin typeface="나눔바른고딕" pitchFamily="50" charset="-127"/>
                <a:ea typeface="나눔바른고딕" pitchFamily="50" charset="-127"/>
              </a:rPr>
              <a:t>強をして</a:t>
            </a:r>
            <a:r>
              <a:rPr lang="en-US" altLang="ja-JP" sz="1600" dirty="0" smtClean="0">
                <a:solidFill>
                  <a:schemeClr val="bg1"/>
                </a:solidFill>
                <a:latin typeface="나눔바른고딕" pitchFamily="50" charset="-127"/>
                <a:ea typeface="나눔바른고딕" pitchFamily="50" charset="-127"/>
              </a:rPr>
              <a:t>JLPT N1</a:t>
            </a:r>
            <a:r>
              <a:rPr lang="ja-JP" altLang="en-US" sz="1600" dirty="0" smtClean="0">
                <a:solidFill>
                  <a:schemeClr val="bg1"/>
                </a:solidFill>
                <a:latin typeface="나눔바른고딕" pitchFamily="50" charset="-127"/>
                <a:ea typeface="나눔바른고딕" pitchFamily="50" charset="-127"/>
              </a:rPr>
              <a:t>を取得し、それなりに自信があった状況で迎えた機</a:t>
            </a:r>
            <a:r>
              <a:rPr lang="ja-JP" altLang="en-US" sz="1600" dirty="0" smtClean="0">
                <a:solidFill>
                  <a:schemeClr val="bg1"/>
                </a:solidFill>
                <a:latin typeface="나눔바른고딕" pitchFamily="50" charset="-127"/>
                <a:ea typeface="나눔바른고딕" pitchFamily="50" charset="-127"/>
              </a:rPr>
              <a:t>会</a:t>
            </a:r>
            <a:r>
              <a:rPr lang="ja-JP" altLang="en-US" sz="1600" dirty="0" smtClean="0">
                <a:solidFill>
                  <a:schemeClr val="bg1"/>
                </a:solidFill>
                <a:latin typeface="나눔바른고딕" pitchFamily="50" charset="-127"/>
                <a:ea typeface="나눔바른고딕" pitchFamily="50" charset="-127"/>
              </a:rPr>
              <a:t>ですので</a:t>
            </a:r>
            <a:r>
              <a:rPr lang="ja-JP" altLang="en-US" sz="1600" dirty="0" smtClean="0">
                <a:solidFill>
                  <a:schemeClr val="bg1"/>
                </a:solidFill>
                <a:latin typeface="나눔바른고딕" pitchFamily="50" charset="-127"/>
                <a:ea typeface="나눔바른고딕" pitchFamily="50" charset="-127"/>
              </a:rPr>
              <a:t>高</a:t>
            </a:r>
            <a:r>
              <a:rPr lang="ja-JP" altLang="en-US" sz="1600" dirty="0" smtClean="0">
                <a:solidFill>
                  <a:schemeClr val="bg1"/>
                </a:solidFill>
                <a:latin typeface="나눔바른고딕" pitchFamily="50" charset="-127"/>
                <a:ea typeface="나눔바른고딕" pitchFamily="50" charset="-127"/>
              </a:rPr>
              <a:t>いクラスで割り当てられる</a:t>
            </a:r>
            <a:r>
              <a:rPr lang="ja-JP" altLang="en-US" sz="1600" dirty="0" smtClean="0">
                <a:solidFill>
                  <a:schemeClr val="bg1"/>
                </a:solidFill>
                <a:latin typeface="나눔바른고딕" pitchFamily="50" charset="-127"/>
                <a:ea typeface="나눔바른고딕" pitchFamily="50" charset="-127"/>
              </a:rPr>
              <a:t>と</a:t>
            </a:r>
            <a:r>
              <a:rPr lang="ja-JP" altLang="en-US" sz="1600" dirty="0" smtClean="0">
                <a:solidFill>
                  <a:schemeClr val="bg1"/>
                </a:solidFill>
                <a:latin typeface="나눔바른고딕" pitchFamily="50" charset="-127"/>
                <a:ea typeface="나눔바른고딕" pitchFamily="50" charset="-127"/>
              </a:rPr>
              <a:t>考え</a:t>
            </a:r>
            <a:r>
              <a:rPr lang="ja-JP" altLang="en-US" sz="1600" dirty="0" smtClean="0">
                <a:solidFill>
                  <a:schemeClr val="bg1"/>
                </a:solidFill>
                <a:latin typeface="나눔바른고딕" pitchFamily="50" charset="-127"/>
                <a:ea typeface="나눔바른고딕" pitchFamily="50" charset="-127"/>
              </a:rPr>
              <a:t>ま</a:t>
            </a:r>
            <a:r>
              <a:rPr lang="ja-JP" altLang="en-US" sz="1600" dirty="0" smtClean="0">
                <a:solidFill>
                  <a:schemeClr val="bg1"/>
                </a:solidFill>
                <a:latin typeface="나눔바른고딕" pitchFamily="50" charset="-127"/>
                <a:ea typeface="나눔바른고딕" pitchFamily="50" charset="-127"/>
              </a:rPr>
              <a:t>した。</a:t>
            </a:r>
            <a:endParaRPr lang="en-US" altLang="ko-KR" sz="1600" dirty="0" smtClean="0">
              <a:solidFill>
                <a:schemeClr val="bg1"/>
              </a:solidFill>
              <a:latin typeface="나눔바른고딕" pitchFamily="50" charset="-127"/>
              <a:ea typeface="나눔바른고딕" pitchFamily="50" charset="-127"/>
            </a:endParaRPr>
          </a:p>
        </p:txBody>
      </p:sp>
      <p:sp>
        <p:nvSpPr>
          <p:cNvPr id="512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5121" name="_x205175760" descr="EMB0000264446ab"/>
          <p:cNvPicPr>
            <a:picLocks noChangeAspect="1" noChangeArrowheads="1"/>
          </p:cNvPicPr>
          <p:nvPr/>
        </p:nvPicPr>
        <p:blipFill>
          <a:blip r:embed="rId4" cstate="print"/>
          <a:srcRect/>
          <a:stretch>
            <a:fillRect/>
          </a:stretch>
        </p:blipFill>
        <p:spPr bwMode="auto">
          <a:xfrm>
            <a:off x="179512" y="1484784"/>
            <a:ext cx="4176463" cy="2348493"/>
          </a:xfrm>
          <a:prstGeom prst="rect">
            <a:avLst/>
          </a:prstGeom>
          <a:noFill/>
        </p:spPr>
      </p:pic>
      <p:sp>
        <p:nvSpPr>
          <p:cNvPr id="512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5123" name="_x205316512" descr="EMB0000264446aa"/>
          <p:cNvPicPr>
            <a:picLocks noChangeAspect="1" noChangeArrowheads="1"/>
          </p:cNvPicPr>
          <p:nvPr/>
        </p:nvPicPr>
        <p:blipFill>
          <a:blip r:embed="rId5" cstate="print"/>
          <a:srcRect/>
          <a:stretch>
            <a:fillRect/>
          </a:stretch>
        </p:blipFill>
        <p:spPr bwMode="auto">
          <a:xfrm>
            <a:off x="4788024" y="3887088"/>
            <a:ext cx="3960440" cy="2970912"/>
          </a:xfrm>
          <a:prstGeom prst="rect">
            <a:avLst/>
          </a:prstGeom>
          <a:noFill/>
        </p:spPr>
      </p:pic>
      <p:sp>
        <p:nvSpPr>
          <p:cNvPr id="11" name="TextBox 10"/>
          <p:cNvSpPr txBox="1"/>
          <p:nvPr/>
        </p:nvSpPr>
        <p:spPr>
          <a:xfrm>
            <a:off x="323528" y="4149080"/>
            <a:ext cx="4320480" cy="2308324"/>
          </a:xfrm>
          <a:prstGeom prst="rect">
            <a:avLst/>
          </a:prstGeom>
          <a:noFill/>
        </p:spPr>
        <p:txBody>
          <a:bodyPr wrap="square">
            <a:spAutoFit/>
          </a:bodyPr>
          <a:lstStyle/>
          <a:p>
            <a:pPr marL="180000" indent="-180000">
              <a:defRPr/>
            </a:pPr>
            <a:r>
              <a:rPr lang="ja-JP" altLang="en-US" sz="1600" dirty="0" smtClean="0">
                <a:solidFill>
                  <a:schemeClr val="bg1"/>
                </a:solidFill>
                <a:latin typeface="나눔바른고딕" pitchFamily="50" charset="-127"/>
                <a:ea typeface="나눔바른고딕" pitchFamily="50" charset="-127"/>
              </a:rPr>
              <a:t>しかし、現実はそうではないし、日本語で書いて読むのが本当に難し</a:t>
            </a:r>
            <a:r>
              <a:rPr lang="ja-JP" altLang="en-US" sz="1600" dirty="0" smtClean="0">
                <a:solidFill>
                  <a:schemeClr val="bg1"/>
                </a:solidFill>
                <a:latin typeface="나눔바른고딕" pitchFamily="50" charset="-127"/>
                <a:ea typeface="나눔바른고딕" pitchFamily="50" charset="-127"/>
              </a:rPr>
              <a:t>いこ</a:t>
            </a:r>
            <a:r>
              <a:rPr lang="ja-JP" altLang="en-US" sz="1600" dirty="0" smtClean="0">
                <a:solidFill>
                  <a:schemeClr val="bg1"/>
                </a:solidFill>
                <a:latin typeface="나눔바른고딕" pitchFamily="50" charset="-127"/>
                <a:ea typeface="나눔바른고딕" pitchFamily="50" charset="-127"/>
              </a:rPr>
              <a:t>とを</a:t>
            </a:r>
            <a:r>
              <a:rPr lang="ja-JP" altLang="en-US" sz="1600" dirty="0" smtClean="0">
                <a:solidFill>
                  <a:schemeClr val="bg1"/>
                </a:solidFill>
                <a:latin typeface="나눔바른고딕" pitchFamily="50" charset="-127"/>
                <a:ea typeface="나눔바른고딕" pitchFamily="50" charset="-127"/>
              </a:rPr>
              <a:t>感</a:t>
            </a:r>
            <a:r>
              <a:rPr lang="ja-JP" altLang="en-US" sz="1600" dirty="0" smtClean="0">
                <a:solidFill>
                  <a:schemeClr val="bg1"/>
                </a:solidFill>
                <a:latin typeface="나눔바른고딕" pitchFamily="50" charset="-127"/>
                <a:ea typeface="나눔바른고딕" pitchFamily="50" charset="-127"/>
              </a:rPr>
              <a:t>じました。</a:t>
            </a:r>
            <a:endParaRPr lang="en-US" altLang="ja-JP" sz="1600" dirty="0" smtClean="0">
              <a:solidFill>
                <a:schemeClr val="bg1"/>
              </a:solidFill>
              <a:latin typeface="나눔바른고딕" pitchFamily="50" charset="-127"/>
              <a:ea typeface="나눔바른고딕" pitchFamily="50" charset="-127"/>
            </a:endParaRPr>
          </a:p>
          <a:p>
            <a:pPr marL="180000" indent="-180000">
              <a:defRPr/>
            </a:pPr>
            <a:endParaRPr lang="en-US" altLang="ko-KR" sz="1600" dirty="0" smtClean="0">
              <a:solidFill>
                <a:schemeClr val="bg1"/>
              </a:solidFill>
              <a:latin typeface="나눔바른고딕" pitchFamily="50" charset="-127"/>
              <a:ea typeface="나눔바른고딕" pitchFamily="50" charset="-127"/>
            </a:endParaRPr>
          </a:p>
          <a:p>
            <a:pPr marL="180000" indent="-180000" fontAlgn="auto">
              <a:spcBef>
                <a:spcPts val="0"/>
              </a:spcBef>
              <a:spcAft>
                <a:spcPts val="0"/>
              </a:spcAft>
              <a:defRPr/>
            </a:pPr>
            <a:r>
              <a:rPr lang="ja-JP" altLang="en-US" sz="1600" dirty="0" smtClean="0">
                <a:solidFill>
                  <a:schemeClr val="bg1"/>
                </a:solidFill>
                <a:latin typeface="나눔바른고딕" pitchFamily="50" charset="-127"/>
                <a:ea typeface="나눔바른고딕" pitchFamily="50" charset="-127"/>
              </a:rPr>
              <a:t>本当に新たな経験でした。 他の国の外国人友達と一緒に日本語を習いなが</a:t>
            </a:r>
            <a:r>
              <a:rPr lang="ja-JP" altLang="en-US" sz="1600" dirty="0" smtClean="0">
                <a:solidFill>
                  <a:schemeClr val="bg1"/>
                </a:solidFill>
                <a:latin typeface="나눔바른고딕" pitchFamily="50" charset="-127"/>
                <a:ea typeface="나눔바른고딕" pitchFamily="50" charset="-127"/>
              </a:rPr>
              <a:t>ら、面白い経</a:t>
            </a:r>
            <a:r>
              <a:rPr lang="ja-JP" altLang="en-US" sz="1600" dirty="0" smtClean="0">
                <a:solidFill>
                  <a:schemeClr val="bg1"/>
                </a:solidFill>
                <a:latin typeface="나눔바른고딕" pitchFamily="50" charset="-127"/>
                <a:ea typeface="나눔바른고딕" pitchFamily="50" charset="-127"/>
              </a:rPr>
              <a:t>験</a:t>
            </a:r>
            <a:r>
              <a:rPr lang="ja-JP" altLang="en-US" sz="1600" dirty="0" smtClean="0">
                <a:solidFill>
                  <a:schemeClr val="bg1"/>
                </a:solidFill>
                <a:latin typeface="나눔바른고딕" pitchFamily="50" charset="-127"/>
                <a:ea typeface="나눔바른고딕" pitchFamily="50" charset="-127"/>
              </a:rPr>
              <a:t>しながら学</a:t>
            </a:r>
            <a:r>
              <a:rPr lang="ja-JP" altLang="en-US" sz="1600" dirty="0" smtClean="0">
                <a:solidFill>
                  <a:schemeClr val="bg1"/>
                </a:solidFill>
                <a:latin typeface="나눔바른고딕" pitchFamily="50" charset="-127"/>
                <a:ea typeface="나눔바른고딕" pitchFamily="50" charset="-127"/>
              </a:rPr>
              <a:t>びました。</a:t>
            </a:r>
            <a:endParaRPr lang="en-US" altLang="ja-JP" sz="1600" dirty="0" smtClean="0">
              <a:solidFill>
                <a:schemeClr val="bg1"/>
              </a:solidFill>
              <a:latin typeface="나눔바른고딕" pitchFamily="50" charset="-127"/>
              <a:ea typeface="나눔바른고딕" pitchFamily="50" charset="-127"/>
            </a:endParaRPr>
          </a:p>
          <a:p>
            <a:pPr marL="180000" indent="-180000" fontAlgn="auto">
              <a:spcBef>
                <a:spcPts val="0"/>
              </a:spcBef>
              <a:spcAft>
                <a:spcPts val="0"/>
              </a:spcAft>
              <a:defRPr/>
            </a:pPr>
            <a:endParaRPr lang="en-US" altLang="ja-JP" sz="1600" dirty="0" smtClean="0">
              <a:solidFill>
                <a:schemeClr val="bg1"/>
              </a:solidFill>
              <a:latin typeface="나눔바른고딕" pitchFamily="50" charset="-127"/>
              <a:ea typeface="나눔바른고딕" pitchFamily="50" charset="-127"/>
            </a:endParaRPr>
          </a:p>
          <a:p>
            <a:pPr marL="180000" indent="-180000" fontAlgn="auto">
              <a:spcBef>
                <a:spcPts val="0"/>
              </a:spcBef>
              <a:spcAft>
                <a:spcPts val="0"/>
              </a:spcAft>
              <a:defRPr/>
            </a:pPr>
            <a:r>
              <a:rPr lang="ja-JP" altLang="en-US" sz="1600" dirty="0" smtClean="0">
                <a:solidFill>
                  <a:schemeClr val="bg1"/>
                </a:solidFill>
                <a:latin typeface="나눔바른고딕" pitchFamily="50" charset="-127"/>
                <a:ea typeface="나눔바른고딕" pitchFamily="50" charset="-127"/>
              </a:rPr>
              <a:t>日本語に自信感がたまった自分に現実の壁を感じさせてくれたところでした</a:t>
            </a:r>
            <a:r>
              <a:rPr lang="en-US" altLang="ko-KR" sz="1600" dirty="0" smtClean="0">
                <a:solidFill>
                  <a:schemeClr val="bg1"/>
                </a:solidFill>
                <a:latin typeface="나눔바른고딕" pitchFamily="50" charset="-127"/>
                <a:ea typeface="나눔바른고딕" pitchFamily="50" charset="-127"/>
              </a:rPr>
              <a:t>.</a:t>
            </a:r>
          </a:p>
        </p:txBody>
      </p:sp>
      <p:pic>
        <p:nvPicPr>
          <p:cNvPr id="5125" name="Picture 5" descr="C:\Users\Ta\Desktop\포트폴리오에 쓰고있다\아카몬카이어학원.png"/>
          <p:cNvPicPr>
            <a:picLocks noChangeAspect="1" noChangeArrowheads="1"/>
          </p:cNvPicPr>
          <p:nvPr/>
        </p:nvPicPr>
        <p:blipFill>
          <a:blip r:embed="rId6" cstate="print"/>
          <a:srcRect/>
          <a:stretch>
            <a:fillRect/>
          </a:stretch>
        </p:blipFill>
        <p:spPr bwMode="auto">
          <a:xfrm>
            <a:off x="4644008" y="692696"/>
            <a:ext cx="2695575" cy="6477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그림 13" descr="도형_선직사각형_옐로우.png"/>
          <p:cNvPicPr>
            <a:picLocks noChangeAspect="1"/>
          </p:cNvPicPr>
          <p:nvPr/>
        </p:nvPicPr>
        <p:blipFill>
          <a:blip r:embed="rId2" cstate="print"/>
          <a:stretch>
            <a:fillRect/>
          </a:stretch>
        </p:blipFill>
        <p:spPr>
          <a:xfrm>
            <a:off x="4357422" y="2276872"/>
            <a:ext cx="4786578" cy="2880320"/>
          </a:xfrm>
          <a:prstGeom prst="rect">
            <a:avLst/>
          </a:prstGeom>
        </p:spPr>
      </p:pic>
      <p:sp>
        <p:nvSpPr>
          <p:cNvPr id="5" name="TextBox 4"/>
          <p:cNvSpPr txBox="1"/>
          <p:nvPr/>
        </p:nvSpPr>
        <p:spPr>
          <a:xfrm>
            <a:off x="690876" y="836712"/>
            <a:ext cx="7049476" cy="646331"/>
          </a:xfrm>
          <a:prstGeom prst="rect">
            <a:avLst/>
          </a:prstGeom>
          <a:noFill/>
        </p:spPr>
        <p:txBody>
          <a:bodyPr wrap="square">
            <a:spAutoFit/>
          </a:bodyPr>
          <a:lstStyle/>
          <a:p>
            <a:pPr fontAlgn="auto">
              <a:spcBef>
                <a:spcPts val="0"/>
              </a:spcBef>
              <a:spcAft>
                <a:spcPts val="0"/>
              </a:spcAft>
              <a:defRPr/>
            </a:pPr>
            <a:r>
              <a:rPr lang="en-US" altLang="ko-KR" sz="3600" spc="-150" dirty="0" smtClean="0">
                <a:solidFill>
                  <a:schemeClr val="bg1"/>
                </a:solidFill>
                <a:latin typeface="나눔손글씨 펜" pitchFamily="66" charset="-127"/>
                <a:ea typeface="나눔손글씨 펜" pitchFamily="66" charset="-127"/>
              </a:rPr>
              <a:t>4. </a:t>
            </a:r>
            <a:r>
              <a:rPr lang="en-US" altLang="ko-KR" sz="3600" spc="-150" dirty="0" err="1" smtClean="0">
                <a:solidFill>
                  <a:schemeClr val="bg1"/>
                </a:solidFill>
                <a:latin typeface="나눔바른고딕" pitchFamily="50" charset="-127"/>
                <a:ea typeface="나눔바른고딕" pitchFamily="50" charset="-127"/>
              </a:rPr>
              <a:t>ITtrend</a:t>
            </a:r>
            <a:r>
              <a:rPr lang="en-US" altLang="ko-KR" sz="3600" spc="-150" dirty="0" smtClean="0">
                <a:solidFill>
                  <a:schemeClr val="bg1"/>
                </a:solidFill>
                <a:latin typeface="나눔바른고딕" pitchFamily="50" charset="-127"/>
                <a:ea typeface="나눔바른고딕" pitchFamily="50" charset="-127"/>
              </a:rPr>
              <a:t> </a:t>
            </a:r>
            <a:r>
              <a:rPr lang="ja-JP" altLang="en-US" sz="3600" spc="-150" dirty="0" smtClean="0">
                <a:solidFill>
                  <a:schemeClr val="bg1"/>
                </a:solidFill>
                <a:latin typeface="나눔바른고딕" pitchFamily="50" charset="-127"/>
                <a:ea typeface="나눔바른고딕" pitchFamily="50" charset="-127"/>
              </a:rPr>
              <a:t>インターンシップ</a:t>
            </a:r>
            <a:endParaRPr kumimoji="0" lang="en-US" altLang="ko-KR" sz="3600" spc="-150" dirty="0">
              <a:solidFill>
                <a:schemeClr val="bg1"/>
              </a:solidFill>
              <a:latin typeface="나눔바른고딕" pitchFamily="50" charset="-127"/>
              <a:ea typeface="나눔바른고딕" pitchFamily="50" charset="-127"/>
            </a:endParaRPr>
          </a:p>
        </p:txBody>
      </p:sp>
      <p:pic>
        <p:nvPicPr>
          <p:cNvPr id="12" name="그림 11" descr="분필제목라인.png"/>
          <p:cNvPicPr>
            <a:picLocks noChangeAspect="1"/>
          </p:cNvPicPr>
          <p:nvPr/>
        </p:nvPicPr>
        <p:blipFill>
          <a:blip r:embed="rId3" cstate="print"/>
          <a:stretch>
            <a:fillRect/>
          </a:stretch>
        </p:blipFill>
        <p:spPr>
          <a:xfrm>
            <a:off x="538162" y="1303809"/>
            <a:ext cx="8067675" cy="180975"/>
          </a:xfrm>
          <a:prstGeom prst="rect">
            <a:avLst/>
          </a:prstGeom>
        </p:spPr>
      </p:pic>
      <p:sp>
        <p:nvSpPr>
          <p:cNvPr id="7" name="TextBox 6"/>
          <p:cNvSpPr txBox="1"/>
          <p:nvPr/>
        </p:nvSpPr>
        <p:spPr>
          <a:xfrm>
            <a:off x="4499992" y="2492896"/>
            <a:ext cx="4392488" cy="2308324"/>
          </a:xfrm>
          <a:prstGeom prst="rect">
            <a:avLst/>
          </a:prstGeom>
          <a:noFill/>
        </p:spPr>
        <p:txBody>
          <a:bodyPr wrap="square">
            <a:spAutoFit/>
          </a:bodyPr>
          <a:lstStyle/>
          <a:p>
            <a:pPr marL="180000" indent="-180000" fontAlgn="auto">
              <a:spcBef>
                <a:spcPts val="0"/>
              </a:spcBef>
              <a:spcAft>
                <a:spcPts val="0"/>
              </a:spcAft>
              <a:defRPr/>
            </a:pPr>
            <a:r>
              <a:rPr lang="en-US" altLang="ja-JP" sz="1600" dirty="0" smtClean="0">
                <a:solidFill>
                  <a:schemeClr val="bg1"/>
                </a:solidFill>
                <a:latin typeface="나눔바른고딕" pitchFamily="50" charset="-127"/>
                <a:ea typeface="나눔바른고딕" pitchFamily="50" charset="-127"/>
              </a:rPr>
              <a:t>2015</a:t>
            </a:r>
            <a:r>
              <a:rPr lang="ja-JP" altLang="en-US" sz="1600" dirty="0" smtClean="0">
                <a:solidFill>
                  <a:schemeClr val="bg1"/>
                </a:solidFill>
                <a:latin typeface="나눔바른고딕" pitchFamily="50" charset="-127"/>
                <a:ea typeface="나눔바른고딕" pitchFamily="50" charset="-127"/>
              </a:rPr>
              <a:t>年夏休みには大学の必須の過程の一環として、会社でインターンをしました。</a:t>
            </a:r>
            <a:endParaRPr lang="en-US" altLang="ja-JP" sz="1600" dirty="0" smtClean="0">
              <a:solidFill>
                <a:schemeClr val="bg1"/>
              </a:solidFill>
              <a:latin typeface="나눔바른고딕" pitchFamily="50" charset="-127"/>
              <a:ea typeface="나눔바른고딕" pitchFamily="50" charset="-127"/>
            </a:endParaRPr>
          </a:p>
          <a:p>
            <a:pPr marL="180000" indent="-180000" fontAlgn="auto">
              <a:spcBef>
                <a:spcPts val="0"/>
              </a:spcBef>
              <a:spcAft>
                <a:spcPts val="0"/>
              </a:spcAft>
              <a:defRPr/>
            </a:pPr>
            <a:endParaRPr lang="en-US" altLang="ko-KR" sz="1600" dirty="0" smtClean="0">
              <a:solidFill>
                <a:schemeClr val="bg1"/>
              </a:solidFill>
              <a:latin typeface="나눔바른고딕" pitchFamily="50" charset="-127"/>
              <a:ea typeface="나눔바른고딕" pitchFamily="50" charset="-127"/>
            </a:endParaRPr>
          </a:p>
          <a:p>
            <a:pPr marL="180000" indent="-180000" fontAlgn="auto">
              <a:spcBef>
                <a:spcPts val="0"/>
              </a:spcBef>
              <a:spcAft>
                <a:spcPts val="0"/>
              </a:spcAft>
              <a:defRPr/>
            </a:pPr>
            <a:r>
              <a:rPr lang="ja-JP" altLang="en-US" sz="1600" dirty="0" smtClean="0">
                <a:solidFill>
                  <a:schemeClr val="bg1"/>
                </a:solidFill>
                <a:latin typeface="나눔바른고딕" pitchFamily="50" charset="-127"/>
                <a:ea typeface="나눔바른고딕" pitchFamily="50" charset="-127"/>
              </a:rPr>
              <a:t>主にしていた業務はパソコン保守とソフトウェアプログラミングの方でした。</a:t>
            </a:r>
            <a:endParaRPr lang="en-US" altLang="ja-JP" sz="1600" dirty="0" smtClean="0">
              <a:solidFill>
                <a:schemeClr val="bg1"/>
              </a:solidFill>
              <a:latin typeface="나눔바른고딕" pitchFamily="50" charset="-127"/>
              <a:ea typeface="나눔바른고딕" pitchFamily="50" charset="-127"/>
            </a:endParaRPr>
          </a:p>
          <a:p>
            <a:pPr marL="180000" indent="-180000" fontAlgn="auto">
              <a:spcBef>
                <a:spcPts val="0"/>
              </a:spcBef>
              <a:spcAft>
                <a:spcPts val="0"/>
              </a:spcAft>
              <a:defRPr/>
            </a:pPr>
            <a:endParaRPr lang="en-US" altLang="ko-KR" sz="1600" dirty="0" smtClean="0">
              <a:solidFill>
                <a:schemeClr val="bg1"/>
              </a:solidFill>
              <a:latin typeface="나눔바른고딕" pitchFamily="50" charset="-127"/>
              <a:ea typeface="나눔바른고딕" pitchFamily="50" charset="-127"/>
            </a:endParaRPr>
          </a:p>
          <a:p>
            <a:pPr marL="180000" indent="-180000" fontAlgn="auto">
              <a:spcBef>
                <a:spcPts val="0"/>
              </a:spcBef>
              <a:spcAft>
                <a:spcPts val="0"/>
              </a:spcAft>
              <a:defRPr/>
            </a:pPr>
            <a:r>
              <a:rPr lang="ja-JP" altLang="en-US" sz="1600" dirty="0" smtClean="0">
                <a:solidFill>
                  <a:schemeClr val="bg1"/>
                </a:solidFill>
                <a:latin typeface="나눔바른고딕" pitchFamily="50" charset="-127"/>
                <a:ea typeface="나눔바른고딕" pitchFamily="50" charset="-127"/>
              </a:rPr>
              <a:t>そのまま正社員になることができたが、学士を取</a:t>
            </a:r>
            <a:r>
              <a:rPr lang="ja-JP" altLang="en-US" sz="1600" dirty="0" smtClean="0">
                <a:solidFill>
                  <a:schemeClr val="bg1"/>
                </a:solidFill>
                <a:latin typeface="나눔바른고딕" pitchFamily="50" charset="-127"/>
                <a:ea typeface="나눔바른고딕" pitchFamily="50" charset="-127"/>
              </a:rPr>
              <a:t>得</a:t>
            </a:r>
            <a:r>
              <a:rPr lang="ja-JP" altLang="en-US" sz="1600" dirty="0" smtClean="0">
                <a:solidFill>
                  <a:schemeClr val="bg1"/>
                </a:solidFill>
                <a:latin typeface="나눔바른고딕" pitchFamily="50" charset="-127"/>
                <a:ea typeface="나눔바른고딕" pitchFamily="50" charset="-127"/>
              </a:rPr>
              <a:t>するた</a:t>
            </a:r>
            <a:r>
              <a:rPr lang="ja-JP" altLang="en-US" sz="1600" dirty="0" smtClean="0">
                <a:solidFill>
                  <a:schemeClr val="bg1"/>
                </a:solidFill>
                <a:latin typeface="나눔바른고딕" pitchFamily="50" charset="-127"/>
                <a:ea typeface="나눔바른고딕" pitchFamily="50" charset="-127"/>
              </a:rPr>
              <a:t>めそのまま卒業しました。そして今は</a:t>
            </a:r>
            <a:r>
              <a:rPr lang="en-US" altLang="ja-JP" sz="1600" dirty="0" smtClean="0">
                <a:solidFill>
                  <a:schemeClr val="bg1"/>
                </a:solidFill>
                <a:latin typeface="나눔바른고딕" pitchFamily="50" charset="-127"/>
                <a:ea typeface="나눔바른고딕" pitchFamily="50" charset="-127"/>
              </a:rPr>
              <a:t>IT</a:t>
            </a:r>
            <a:r>
              <a:rPr lang="ja-JP" altLang="en-US" sz="1600" dirty="0" smtClean="0">
                <a:solidFill>
                  <a:schemeClr val="bg1"/>
                </a:solidFill>
                <a:latin typeface="나눔바른고딕" pitchFamily="50" charset="-127"/>
                <a:ea typeface="나눔바른고딕" pitchFamily="50" charset="-127"/>
              </a:rPr>
              <a:t>企業を目指しております。</a:t>
            </a:r>
            <a:endParaRPr lang="en-US" altLang="ko-KR" sz="1600" dirty="0" smtClean="0">
              <a:solidFill>
                <a:schemeClr val="bg1"/>
              </a:solidFill>
              <a:latin typeface="나눔바른고딕" pitchFamily="50" charset="-127"/>
              <a:ea typeface="나눔바른고딕" pitchFamily="50" charset="-127"/>
            </a:endParaRPr>
          </a:p>
        </p:txBody>
      </p:sp>
      <p:sp>
        <p:nvSpPr>
          <p:cNvPr id="512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512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26626" name="Picture 2" descr="C:\Users\Ta\Desktop\포트폴리오에 쓰고있다\ITtrend.png"/>
          <p:cNvPicPr>
            <a:picLocks noChangeAspect="1" noChangeArrowheads="1"/>
          </p:cNvPicPr>
          <p:nvPr/>
        </p:nvPicPr>
        <p:blipFill>
          <a:blip r:embed="rId4" cstate="print"/>
          <a:srcRect/>
          <a:stretch>
            <a:fillRect/>
          </a:stretch>
        </p:blipFill>
        <p:spPr bwMode="auto">
          <a:xfrm>
            <a:off x="683568" y="3068960"/>
            <a:ext cx="3194696" cy="1224136"/>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사용자 지정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BBB59"/>
      </a:hlink>
      <a:folHlink>
        <a:srgbClr val="C3D69B"/>
      </a:folHlink>
    </a:clrScheme>
    <a:fontScheme name="칠판">
      <a:majorFont>
        <a:latin typeface="나눔손글씨 펜"/>
        <a:ea typeface="나눔손글씨 펜"/>
        <a:cs typeface=""/>
      </a:majorFont>
      <a:minorFont>
        <a:latin typeface="나눔손글씨 펜"/>
        <a:ea typeface="나눔손글씨 펜"/>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907</TotalTime>
  <Words>1857</Words>
  <Application>Microsoft Office PowerPoint</Application>
  <PresentationFormat>화면 슬라이드 쇼(4:3)</PresentationFormat>
  <Paragraphs>85</Paragraphs>
  <Slides>12</Slides>
  <Notes>0</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12</vt:i4>
      </vt:variant>
    </vt:vector>
  </HeadingPairs>
  <TitlesOfParts>
    <vt:vector size="21" baseType="lpstr">
      <vt:lpstr>굴림</vt:lpstr>
      <vt:lpstr>Arial</vt:lpstr>
      <vt:lpstr>궁서체</vt:lpstr>
      <vt:lpstr>나눔바른고딕</vt:lpstr>
      <vt:lpstr>나눔손글씨 펜</vt:lpstr>
      <vt:lpstr>나눔명조</vt:lpstr>
      <vt:lpstr>나눔고딕</vt:lpstr>
      <vt:lpstr>맑은 고딕</vt:lpstr>
      <vt:lpstr>Office 테마</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네이버 한글캠페인</dc:creator>
  <cp:lastModifiedBy>Ta</cp:lastModifiedBy>
  <cp:revision>17</cp:revision>
  <dcterms:created xsi:type="dcterms:W3CDTF">2011-09-01T09:12:42Z</dcterms:created>
  <dcterms:modified xsi:type="dcterms:W3CDTF">2018-07-11T06:56:53Z</dcterms:modified>
</cp:coreProperties>
</file>