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76" y="3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D4014-052E-48D9-B44E-BAC2EEDC3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58C85-D684-4662-9E3C-D6B8ABA60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BE6B2-D3F6-481B-B6C3-C9A65683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C3F79-AE05-45AE-8993-05036385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E30265-A6E0-441F-92C0-6223CCFB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B1AED-938F-48F0-9B42-D461BFA2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50D0D-ED0B-488C-8ECB-838E55384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DD5205-806E-40CD-85E9-C1EB9AB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EDD64-4E7E-4AFE-B0FF-4EDFE3B3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54D45C-F874-44CB-BF08-5A620392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7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2C0237-32E2-4CF7-8BA3-891AC2461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16E95-3576-4ACA-B8A2-D43EAE97D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D32ED3-B025-4523-8315-B9A52F0CC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0EF413-8A77-4970-9ABE-FEBBB227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F7CF0-D52E-4D44-BF4A-DBB500DF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32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92AD3-6EC7-4228-9F8A-E76F5405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9B4FC-91FC-4176-A3EC-AA241CAA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6916B-3795-490E-BC7D-1E0194F5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7DABC-F310-493E-BC4D-4A17E23B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5506-3F60-4FD2-A12E-121DB795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43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B18311-26BB-4874-BAA4-ECFE93D7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0B313B-8A8E-46E8-AFC2-37F8AA0FB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D7748E-EDCD-4D58-A2BF-D0D5600E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BD8B45-1740-4739-AF39-74056126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B8FA91-BDE1-433B-BAE9-29A729C5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61415-E225-4150-81F1-A2CCB3BE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A43AD6-A7F1-417B-BDFF-67650A3E1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1EC7A4-047F-49A1-AA08-28308F8D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9E445-C625-412F-8571-3BBB3529C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0E182A-CF57-4F91-9005-D3DA4ACF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642051-E311-4965-81BC-806A4240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2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CAEE0-37DE-4A0C-9DE5-EFC5AE793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5AFFE6-FFB2-4499-BB1E-2DB87F46F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ACEEE8-3D13-4348-89DF-8A90B0094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52D537-74ED-4E6D-BBE8-63BA92083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84A493-AA2F-490A-A493-898B53101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DF1351-8279-4A7A-9967-461E8DA1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1A54EC-58EE-4136-B035-7E9C7780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0DD976-85B7-45BB-8680-50470029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D1C50-299D-43AE-8AE2-4A4A47BB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8CA9E4-9B2C-4763-B45E-82B4F1AC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DC56E7-4BA7-45AA-98AB-31D98DBC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7DAAF4-AF45-4109-932A-C8E93376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9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28AD94-9B9F-44E1-8DE5-CA4E66D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6BAC12-81C1-4A38-934A-D32B512F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A60BFB-05DA-41FC-B2E1-50DF4073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90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8E3F2A-BEF0-4007-81AB-E531C60B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DD670F-48D4-4156-AC80-A87E7127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6F631-3B7B-4FC2-9B2B-074395483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6EE8F8-49E8-4E73-B287-AC2002A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BE655B-26BD-40A1-8FD4-4B5819F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7D6E7-2AE4-45BE-B5C3-32535A24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38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9A9CB-BBB2-473B-93E9-9B1965D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8D924-3581-493D-88C1-7DC9213BF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B77715-7145-456B-85B8-098C7DCD1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1DF1F0-3D5E-4E21-931C-889B93A9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126E29-AA5C-47E4-93E2-B56E6897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F45109-9139-45A9-BA1E-F658FBA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09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6F7E35-2F6D-4502-83A3-FCFD6A20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8B8D72-C5DF-4B35-A7D8-B26287643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806FF-2390-4667-9927-8F8FC17FE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6E902-3D44-4875-81D3-0C7B507FE4EC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0DBBF-2319-4086-A4F5-783DA9BC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FEDA31-7BBE-43D0-A7FB-043064B76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9BAFE-EA15-4005-A927-2F04650D63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01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d-map.hozo.j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5F444-DFEF-400D-97DB-5853301E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r>
              <a:rPr lang="en-US" altLang="ja-JP" b="1" dirty="0" err="1">
                <a:latin typeface="+mn-ea"/>
                <a:ea typeface="+mn-ea"/>
              </a:rPr>
              <a:t>WikidataMapVIS</a:t>
            </a:r>
            <a:br>
              <a:rPr lang="en-US" altLang="ja-JP" b="1" dirty="0"/>
            </a:br>
            <a:r>
              <a:rPr lang="en-US" altLang="ja-JP" sz="3600" b="1" dirty="0" err="1"/>
              <a:t>Wikidata</a:t>
            </a:r>
            <a:r>
              <a:rPr lang="ja-JP" altLang="en-US" sz="3600" b="1" dirty="0"/>
              <a:t>のクエリサービスを用いた</a:t>
            </a:r>
            <a:r>
              <a:rPr lang="en-US" altLang="ja-JP" sz="3600" b="1" dirty="0"/>
              <a:t>MAP</a:t>
            </a:r>
            <a:r>
              <a:rPr lang="ja-JP" altLang="en-US" sz="3600" b="1" dirty="0"/>
              <a:t>作成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541AA0-8E23-4654-A3A5-99A7F2B37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9598"/>
            <a:ext cx="9144000" cy="1655762"/>
          </a:xfrm>
        </p:spPr>
        <p:txBody>
          <a:bodyPr/>
          <a:lstStyle/>
          <a:p>
            <a:r>
              <a:rPr lang="en-US" altLang="ja-JP" sz="3200" b="1" dirty="0">
                <a:hlinkClick r:id="rId2"/>
              </a:rPr>
              <a:t>https://wd-map.hozo.jp/</a:t>
            </a:r>
            <a:endParaRPr lang="en-US" altLang="ja-JP" sz="3200" b="1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3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892CFE-0BCB-4241-842E-3779DF96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" y="1219200"/>
            <a:ext cx="5523760" cy="504952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C049E8E-EB90-42C4-90BA-15E0B503C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36" y="1219200"/>
            <a:ext cx="5523760" cy="5049520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0DF38A5-F080-425D-9ED5-4D5934127E70}"/>
              </a:ext>
            </a:extLst>
          </p:cNvPr>
          <p:cNvSpPr/>
          <p:nvPr/>
        </p:nvSpPr>
        <p:spPr>
          <a:xfrm>
            <a:off x="2621281" y="3464560"/>
            <a:ext cx="2585720" cy="462280"/>
          </a:xfrm>
          <a:prstGeom prst="wedgeRectCallout">
            <a:avLst>
              <a:gd name="adj1" fmla="val -70098"/>
              <a:gd name="adj2" fmla="val -2211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①</a:t>
            </a:r>
            <a:r>
              <a:rPr kumimoji="1" lang="en-US" altLang="ja-JP" sz="1400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dirty="0">
                <a:solidFill>
                  <a:srgbClr val="FF0000"/>
                </a:solidFill>
              </a:rPr>
              <a:t>で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表示したいデータの「具体例」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を検索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2278C3-32C5-463A-9087-5648882D6300}"/>
              </a:ext>
            </a:extLst>
          </p:cNvPr>
          <p:cNvSpPr/>
          <p:nvPr/>
        </p:nvSpPr>
        <p:spPr>
          <a:xfrm>
            <a:off x="2875280" y="4531360"/>
            <a:ext cx="2199640" cy="3606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08CA7546-0DA5-4F89-B8DB-C8DB327F1981}"/>
              </a:ext>
            </a:extLst>
          </p:cNvPr>
          <p:cNvSpPr/>
          <p:nvPr/>
        </p:nvSpPr>
        <p:spPr>
          <a:xfrm>
            <a:off x="5074920" y="5154930"/>
            <a:ext cx="1722119" cy="763270"/>
          </a:xfrm>
          <a:prstGeom prst="wedgeRectCallout">
            <a:avLst>
              <a:gd name="adj1" fmla="val -46784"/>
              <a:gd name="adj2" fmla="val -9101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FF0000"/>
                </a:solidFill>
              </a:rPr>
              <a:t>②検索結果から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を作成したい「分類」</a:t>
            </a:r>
            <a:r>
              <a:rPr kumimoji="1" lang="ja-JP" altLang="en-US" sz="1400" dirty="0">
                <a:solidFill>
                  <a:srgbClr val="FF0000"/>
                </a:solidFill>
              </a:rPr>
              <a:t>を選択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EE96A54-376E-4067-958D-62E60B3F584E}"/>
              </a:ext>
            </a:extLst>
          </p:cNvPr>
          <p:cNvSpPr/>
          <p:nvPr/>
        </p:nvSpPr>
        <p:spPr>
          <a:xfrm rot="21223007">
            <a:off x="5242125" y="4338018"/>
            <a:ext cx="1939505" cy="466090"/>
          </a:xfrm>
          <a:prstGeom prst="rightArrow">
            <a:avLst/>
          </a:prstGeom>
          <a:solidFill>
            <a:srgbClr val="FFCC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FB6D8144-79BA-483F-86F9-AFEBD9B55349}"/>
              </a:ext>
            </a:extLst>
          </p:cNvPr>
          <p:cNvSpPr/>
          <p:nvPr/>
        </p:nvSpPr>
        <p:spPr>
          <a:xfrm>
            <a:off x="5582922" y="3647961"/>
            <a:ext cx="1402079" cy="462280"/>
          </a:xfrm>
          <a:prstGeom prst="wedgeRectCallout">
            <a:avLst>
              <a:gd name="adj1" fmla="val -13088"/>
              <a:gd name="adj2" fmla="val 125465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</a:rPr>
              <a:t>③</a:t>
            </a:r>
            <a:r>
              <a:rPr kumimoji="1" lang="en-US" altLang="ja-JP" sz="1400" b="1" dirty="0">
                <a:solidFill>
                  <a:srgbClr val="FF0000"/>
                </a:solidFill>
              </a:rPr>
              <a:t>MAP</a:t>
            </a:r>
            <a:r>
              <a:rPr kumimoji="1" lang="ja-JP" altLang="en-US" sz="1400" b="1" dirty="0">
                <a:solidFill>
                  <a:srgbClr val="FF0000"/>
                </a:solidFill>
              </a:rPr>
              <a:t>が作成される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325A900C-1FF4-49C6-9B94-0B50BC67B181}"/>
              </a:ext>
            </a:extLst>
          </p:cNvPr>
          <p:cNvSpPr/>
          <p:nvPr/>
        </p:nvSpPr>
        <p:spPr>
          <a:xfrm>
            <a:off x="9768637" y="3139961"/>
            <a:ext cx="1402079" cy="462280"/>
          </a:xfrm>
          <a:prstGeom prst="wedgeRectCallout">
            <a:avLst>
              <a:gd name="adj1" fmla="val -64537"/>
              <a:gd name="adj2" fmla="val 34256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</a:rPr>
              <a:t>Google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kumimoji="1" lang="en-US" altLang="ja-JP" sz="1400" dirty="0">
                <a:solidFill>
                  <a:srgbClr val="FF0000"/>
                </a:solidFill>
              </a:rPr>
              <a:t>Map </a:t>
            </a:r>
            <a:r>
              <a:rPr kumimoji="1" lang="ja-JP" altLang="en-US" sz="1400" dirty="0">
                <a:solidFill>
                  <a:srgbClr val="FF0000"/>
                </a:solidFill>
              </a:rPr>
              <a:t>による経路検索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ABF93B2A-97B5-48B7-BCFA-9BC399E8AC69}"/>
              </a:ext>
            </a:extLst>
          </p:cNvPr>
          <p:cNvSpPr/>
          <p:nvPr/>
        </p:nvSpPr>
        <p:spPr>
          <a:xfrm>
            <a:off x="9768636" y="4028440"/>
            <a:ext cx="1402079" cy="462280"/>
          </a:xfrm>
          <a:prstGeom prst="wedgeRectCallout">
            <a:avLst>
              <a:gd name="adj1" fmla="val -66349"/>
              <a:gd name="adj2" fmla="val -59151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rgbClr val="FF0000"/>
                </a:solidFill>
              </a:rPr>
              <a:t>Wikidata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ja-JP" altLang="en-US" sz="1400" dirty="0" err="1">
                <a:solidFill>
                  <a:srgbClr val="FF0000"/>
                </a:solidFill>
              </a:rPr>
              <a:t>での</a:t>
            </a:r>
            <a:r>
              <a:rPr lang="ja-JP" altLang="en-US" sz="1400" dirty="0">
                <a:solidFill>
                  <a:srgbClr val="FF0000"/>
                </a:solidFill>
              </a:rPr>
              <a:t>定義の確認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9B1F2F52-4D8C-4815-8E4D-97330207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r>
              <a:rPr kumimoji="1" lang="ja-JP" altLang="en-US" b="1" dirty="0"/>
              <a:t>ツールの概要図</a:t>
            </a:r>
          </a:p>
        </p:txBody>
      </p:sp>
    </p:spTree>
    <p:extLst>
      <p:ext uri="{BB962C8B-B14F-4D97-AF65-F5344CB8AC3E}">
        <p14:creationId xmlns:p14="http://schemas.microsoft.com/office/powerpoint/2010/main" val="82632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83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使い方の詳細①</a:t>
            </a:r>
          </a:p>
        </p:txBody>
      </p:sp>
    </p:spTree>
    <p:extLst>
      <p:ext uri="{BB962C8B-B14F-4D97-AF65-F5344CB8AC3E}">
        <p14:creationId xmlns:p14="http://schemas.microsoft.com/office/powerpoint/2010/main" val="21482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6618-D843-466B-92EF-E8529AFEB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83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使い方の詳細①</a:t>
            </a:r>
          </a:p>
        </p:txBody>
      </p:sp>
    </p:spTree>
    <p:extLst>
      <p:ext uri="{BB962C8B-B14F-4D97-AF65-F5344CB8AC3E}">
        <p14:creationId xmlns:p14="http://schemas.microsoft.com/office/powerpoint/2010/main" val="425787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70</Words>
  <Application>Microsoft Office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WikidataMapVIS Wikidataのクエリサービスを用いたMAP作成</vt:lpstr>
      <vt:lpstr>ツールの概要図</vt:lpstr>
      <vt:lpstr>使い方の詳細①</vt:lpstr>
      <vt:lpstr>使い方の詳細①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古崎晃司</dc:creator>
  <cp:lastModifiedBy>古崎晃司</cp:lastModifiedBy>
  <cp:revision>3</cp:revision>
  <dcterms:created xsi:type="dcterms:W3CDTF">2024-10-14T03:25:55Z</dcterms:created>
  <dcterms:modified xsi:type="dcterms:W3CDTF">2024-10-14T04:53:33Z</dcterms:modified>
</cp:coreProperties>
</file>