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12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BD8B-5E21-6B48-99A1-61F3159DA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D14C8-134E-9642-B0C8-FD6150852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464CE-E885-C44E-BC34-B093D1BE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91E4-A369-8046-B069-00A79DE0E58E}" type="datetimeFigureOut">
              <a:rPr lang="en-ES" smtClean="0"/>
              <a:t>03/06/2021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7A404-F96C-DF49-860A-B8DEBF10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69CB1-3255-2145-B46A-9C72BB67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348D-7766-614B-A20F-1064DBCB04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7175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D65E-D171-A847-A926-D1AC7AE3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B4112-51C7-4F40-B737-A8644CE56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928E0-BFA8-BA41-BBB6-532183FC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91E4-A369-8046-B069-00A79DE0E58E}" type="datetimeFigureOut">
              <a:rPr lang="en-ES" smtClean="0"/>
              <a:t>03/06/2021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D435C-71E5-B74B-964F-1FCEF92D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0071B-BCB1-F244-AA2A-57F2CA5B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348D-7766-614B-A20F-1064DBCB04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635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AF0A2-2FDF-8F43-9B4F-D93EBCB13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CEE8F-0EA5-FC4E-8604-69CB8DA1F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3E59C-D742-564F-AFD9-07C685CF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91E4-A369-8046-B069-00A79DE0E58E}" type="datetimeFigureOut">
              <a:rPr lang="en-ES" smtClean="0"/>
              <a:t>03/06/2021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E1FCB-F749-3143-873B-9E2D1BF7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51E94-B042-0344-A799-CB4AAEFC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348D-7766-614B-A20F-1064DBCB04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8311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4385-083D-1D4C-9C8C-81894747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246F-8D7F-F641-A64D-130AD554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5B2FD-F961-434A-BCCC-F16EA37B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91E4-A369-8046-B069-00A79DE0E58E}" type="datetimeFigureOut">
              <a:rPr lang="en-ES" smtClean="0"/>
              <a:t>03/06/2021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A0E19-0CA1-C542-9963-2FE7DDF1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253F1-6F10-B640-AEFB-2B1697C9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348D-7766-614B-A20F-1064DBCB04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5757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5DC4-7854-7044-99F7-AD471794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BC866-1ABE-EC41-A71D-569BF3215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D05B7-1EF7-4545-B058-2982EA4C7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91E4-A369-8046-B069-00A79DE0E58E}" type="datetimeFigureOut">
              <a:rPr lang="en-ES" smtClean="0"/>
              <a:t>03/06/2021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90327-9C3A-7E42-A335-89694B97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DE981-6601-2541-8368-BB075B69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348D-7766-614B-A20F-1064DBCB04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6166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6E70-4770-9145-B50B-CB6992B7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1912-0723-2E43-BF8A-8BAB913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AB2A3-9D36-A84C-961D-CE6B8E15D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4032D-90DC-D145-9696-95A9B3F6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91E4-A369-8046-B069-00A79DE0E58E}" type="datetimeFigureOut">
              <a:rPr lang="en-ES" smtClean="0"/>
              <a:t>03/06/2021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CCC0D-BE25-E74C-8547-9118B56E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0B14B-8E07-A343-AC54-0C2C3106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348D-7766-614B-A20F-1064DBCB04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0117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4A58-BEAE-E141-A0B5-BBA16AC2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F4FE1-CEC5-F84A-A82E-A84D642CB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00683-95F8-BB41-B233-04B937EAB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4F0A2-EFBE-B443-B37A-8114E1EA2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5D1BE-A091-8B45-8F69-29FCE5D4C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23064-E879-C841-B795-EAA17B21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91E4-A369-8046-B069-00A79DE0E58E}" type="datetimeFigureOut">
              <a:rPr lang="en-ES" smtClean="0"/>
              <a:t>03/06/2021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76146-4B11-FC45-8D17-78E375FE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B675E-1923-0D43-8B55-03E98D7B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348D-7766-614B-A20F-1064DBCB04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8607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CA76-48E7-9746-A7A3-2BBF6A1C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2F037-89D9-F34F-8B08-4A41743D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91E4-A369-8046-B069-00A79DE0E58E}" type="datetimeFigureOut">
              <a:rPr lang="en-ES" smtClean="0"/>
              <a:t>03/06/2021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5FE91-3D74-A842-8EBC-D0199D0B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C5AE2-383A-2A4D-A1A3-C086877B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348D-7766-614B-A20F-1064DBCB04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231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B1195-0B72-FE4A-9DA1-40F88DB8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91E4-A369-8046-B069-00A79DE0E58E}" type="datetimeFigureOut">
              <a:rPr lang="en-ES" smtClean="0"/>
              <a:t>03/06/2021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8CF14-A3E9-5F4C-95A3-1FD0C134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19E24-48C2-E849-9198-B2277A1E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348D-7766-614B-A20F-1064DBCB04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3784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DB37-B045-4A4A-B4B8-CF977458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49AB4-DEB9-E747-9546-75EA96B3D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4277A-91B7-F843-BC71-0A560152F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2D92E-B280-5846-9F9C-69EA64B2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91E4-A369-8046-B069-00A79DE0E58E}" type="datetimeFigureOut">
              <a:rPr lang="en-ES" smtClean="0"/>
              <a:t>03/06/2021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034BD-91F7-754A-8261-57931367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3BE06-1D59-3C45-A518-AAE95C93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348D-7766-614B-A20F-1064DBCB04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60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1B67-9909-6442-9D78-4804A1279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B0415-476E-1743-8335-40E90243C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86D36-F8EF-C94E-AE7E-5722883A7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2935D-54FF-1142-A3DE-81FEC428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91E4-A369-8046-B069-00A79DE0E58E}" type="datetimeFigureOut">
              <a:rPr lang="en-ES" smtClean="0"/>
              <a:t>03/06/2021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7B7CC-D312-224F-8CC2-95A8905A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4ABAA-A531-B741-9A20-27C7046C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348D-7766-614B-A20F-1064DBCB04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485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BEEF2-5A13-B840-AB76-04090D92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271FD-E7E9-8D4A-A8E2-988A8D647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03E87-98FE-074A-8741-586125A20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191E4-A369-8046-B069-00A79DE0E58E}" type="datetimeFigureOut">
              <a:rPr lang="en-ES" smtClean="0"/>
              <a:t>03/06/2021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9E787-99C8-B646-82DA-81FA3E438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08367-9ED8-7E4C-A892-E71AC9521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348D-7766-614B-A20F-1064DBCB04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0143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C69E-97C6-2941-B6D5-20A9835B5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6C63D-6BCB-DA4B-B634-74AB94928F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0849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D7D18E73-8A62-A94F-9D84-CCCFFA190D06}"/>
              </a:ext>
            </a:extLst>
          </p:cNvPr>
          <p:cNvSpPr/>
          <p:nvPr/>
        </p:nvSpPr>
        <p:spPr>
          <a:xfrm rot="16200000">
            <a:off x="4139589" y="2071169"/>
            <a:ext cx="1746174" cy="1663547"/>
          </a:xfrm>
          <a:prstGeom prst="hexag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80E491FE-30F9-F144-BAA4-543BEFFF0E62}"/>
              </a:ext>
            </a:extLst>
          </p:cNvPr>
          <p:cNvSpPr/>
          <p:nvPr/>
        </p:nvSpPr>
        <p:spPr>
          <a:xfrm rot="16200000">
            <a:off x="4313150" y="2215525"/>
            <a:ext cx="1443119" cy="1374832"/>
          </a:xfrm>
          <a:prstGeom prst="hexagon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2FCDC08E-2953-9B4F-8C68-5597582F7898}"/>
              </a:ext>
            </a:extLst>
          </p:cNvPr>
          <p:cNvSpPr/>
          <p:nvPr/>
        </p:nvSpPr>
        <p:spPr>
          <a:xfrm rot="16200000">
            <a:off x="4063023" y="1999282"/>
            <a:ext cx="1920791" cy="1807318"/>
          </a:xfrm>
          <a:prstGeom prst="hexagon">
            <a:avLst/>
          </a:prstGeom>
          <a:noFill/>
          <a:ln w="9525">
            <a:solidFill>
              <a:srgbClr val="3B67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FF53-949A-684D-AF7D-49BBE576D7D2}"/>
              </a:ext>
            </a:extLst>
          </p:cNvPr>
          <p:cNvGrpSpPr/>
          <p:nvPr/>
        </p:nvGrpSpPr>
        <p:grpSpPr>
          <a:xfrm>
            <a:off x="4180902" y="2400046"/>
            <a:ext cx="1663548" cy="1000273"/>
            <a:chOff x="4180902" y="2326476"/>
            <a:chExt cx="1663548" cy="100027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4A20308-B761-6049-9B07-230E007FDBA6}"/>
                </a:ext>
              </a:extLst>
            </p:cNvPr>
            <p:cNvSpPr txBox="1"/>
            <p:nvPr/>
          </p:nvSpPr>
          <p:spPr>
            <a:xfrm>
              <a:off x="4180902" y="2326476"/>
              <a:ext cx="1663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ES" sz="4400" dirty="0">
                  <a:solidFill>
                    <a:schemeClr val="bg2"/>
                  </a:solidFill>
                  <a:latin typeface="Apple Braille" pitchFamily="2" charset="0"/>
                  <a:cs typeface="Al Tarikh" pitchFamily="2" charset="-78"/>
                </a:rPr>
                <a:t>DIoT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A02B899-A835-A84E-83FD-6D59CB815BD5}"/>
                </a:ext>
              </a:extLst>
            </p:cNvPr>
            <p:cNvSpPr txBox="1"/>
            <p:nvPr/>
          </p:nvSpPr>
          <p:spPr>
            <a:xfrm>
              <a:off x="4830844" y="2865084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400" dirty="0">
                  <a:solidFill>
                    <a:schemeClr val="bg2"/>
                  </a:solidFill>
                </a:rPr>
                <a:t>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18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633EFA-831D-9F4E-9106-BBBB2F2CD3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713063"/>
              </p:ext>
            </p:extLst>
          </p:nvPr>
        </p:nvGraphicFramePr>
        <p:xfrm>
          <a:off x="1784133" y="1983279"/>
          <a:ext cx="4385439" cy="3799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04998">
                  <a:extLst>
                    <a:ext uri="{9D8B030D-6E8A-4147-A177-3AD203B41FA5}">
                      <a16:colId xmlns:a16="http://schemas.microsoft.com/office/drawing/2014/main" val="3085519731"/>
                    </a:ext>
                  </a:extLst>
                </a:gridCol>
                <a:gridCol w="2480441">
                  <a:extLst>
                    <a:ext uri="{9D8B030D-6E8A-4147-A177-3AD203B41FA5}">
                      <a16:colId xmlns:a16="http://schemas.microsoft.com/office/drawing/2014/main" val="3236107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S" sz="1600" b="0" dirty="0"/>
                        <a:t>Infrastructure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dirty="0" err="1"/>
                        <a:t>After</a:t>
                      </a:r>
                      <a:r>
                        <a:rPr lang="es-ES" sz="1600" b="0" dirty="0"/>
                        <a:t>, and </a:t>
                      </a:r>
                      <a:r>
                        <a:rPr lang="es-ES" sz="1600" b="0" dirty="0" err="1"/>
                        <a:t>if</a:t>
                      </a:r>
                      <a:r>
                        <a:rPr lang="es-ES" sz="1600" b="0" dirty="0"/>
                        <a:t>,</a:t>
                      </a:r>
                      <a:r>
                        <a:rPr lang="en-ES" sz="1600" b="0" dirty="0"/>
                        <a:t> accepted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</a:rPr>
                        <a:t>Workshop diffusion and outreach</a:t>
                      </a:r>
                      <a:endParaRPr lang="en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600" dirty="0"/>
                        <a:t>June 15 - Novemember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1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</a:rPr>
                        <a:t>Paper submission</a:t>
                      </a:r>
                      <a:endParaRPr lang="en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600" dirty="0"/>
                        <a:t>July 1 - September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26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</a:rPr>
                        <a:t>Paper </a:t>
                      </a:r>
                      <a:r>
                        <a:rPr lang="en-ES" sz="1600" b="0" kern="1200" dirty="0">
                          <a:solidFill>
                            <a:schemeClr val="dk1"/>
                          </a:solidFill>
                          <a:effectLst/>
                        </a:rPr>
                        <a:t>r</a:t>
                      </a:r>
                      <a:r>
                        <a:rPr lang="en-ES" sz="1600" dirty="0"/>
                        <a:t>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600" dirty="0"/>
                        <a:t>September 10 - October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40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sz="1600" dirty="0"/>
                        <a:t>Authors 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600" dirty="0"/>
                        <a:t>October 1-4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6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sz="1600" dirty="0"/>
                        <a:t>Camera ready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600" dirty="0"/>
                        <a:t>October 4-22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31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sz="1600" dirty="0"/>
                        <a:t>Proceedings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</a:rPr>
                        <a:t>October 25 - November 5</a:t>
                      </a:r>
                      <a:endParaRPr lang="en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2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sz="1600" dirty="0"/>
                        <a:t>Workshop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</a:rPr>
                        <a:t>November 8-12</a:t>
                      </a:r>
                      <a:endParaRPr lang="en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943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0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549FD7-74FF-2142-BF0F-E32F814236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2720362"/>
              </p:ext>
            </p:extLst>
          </p:nvPr>
        </p:nvGraphicFramePr>
        <p:xfrm>
          <a:off x="1710561" y="1123183"/>
          <a:ext cx="4858405" cy="4343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858405">
                  <a:extLst>
                    <a:ext uri="{9D8B030D-6E8A-4147-A177-3AD203B41FA5}">
                      <a16:colId xmlns:a16="http://schemas.microsoft.com/office/drawing/2014/main" val="30855197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 discovery methods and algorithms</a:t>
                      </a:r>
                      <a:endParaRPr lang="en-E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APIs for IoT discovery</a:t>
                      </a:r>
                      <a:endParaRPr lang="en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1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models and/or ontologies for IoT discovery</a:t>
                      </a:r>
                      <a:endParaRPr lang="en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26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applied to IoT discovery</a:t>
                      </a:r>
                      <a:endParaRPr lang="en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40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Semantic interoperability applied to IoT discovery</a:t>
                      </a:r>
                      <a:endParaRPr lang="en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6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Decentralization of IoT discovery</a:t>
                      </a:r>
                      <a:endParaRPr lang="en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31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 of IoT discovery</a:t>
                      </a:r>
                      <a:endParaRPr lang="en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2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and trust for IoT discovery</a:t>
                      </a:r>
                      <a:endParaRPr lang="en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94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Privacy in IoT discovery</a:t>
                      </a:r>
                      <a:endParaRPr lang="en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28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 discovery in practice (e.g., research projects, industry, etc.)</a:t>
                      </a:r>
                      <a:endParaRPr lang="en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92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trends on IoT discovery</a:t>
                      </a:r>
                      <a:endParaRPr lang="en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500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74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6042</TotalTime>
  <Words>120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Apple Braille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JESUS CIMMINO ARRIAGA</dc:creator>
  <cp:lastModifiedBy>ANDREA JESUS CIMMINO ARRIAGA</cp:lastModifiedBy>
  <cp:revision>15</cp:revision>
  <dcterms:created xsi:type="dcterms:W3CDTF">2021-05-28T08:14:23Z</dcterms:created>
  <dcterms:modified xsi:type="dcterms:W3CDTF">2021-06-07T09:52:05Z</dcterms:modified>
</cp:coreProperties>
</file>