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631" r:id="rId2"/>
    <p:sldId id="632" r:id="rId3"/>
  </p:sldIdLst>
  <p:sldSz cx="9144000" cy="6858000" type="screen4x3"/>
  <p:notesSz cx="6858000" cy="9144000"/>
  <p:custShowLst>
    <p:custShow name="dbpedia" id="0">
      <p:sldLst/>
    </p:custShow>
  </p:custShow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000"/>
    <a:srgbClr val="941100"/>
    <a:srgbClr val="FF40FF"/>
    <a:srgbClr val="5BADFF"/>
    <a:srgbClr val="0B1892"/>
    <a:srgbClr val="99CCFF"/>
    <a:srgbClr val="0000FF"/>
    <a:srgbClr val="65B2FF"/>
    <a:srgbClr val="75BAFF"/>
    <a:srgbClr val="006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5" autoAdjust="0"/>
    <p:restoredTop sz="83929" autoAdjust="0"/>
  </p:normalViewPr>
  <p:slideViewPr>
    <p:cSldViewPr>
      <p:cViewPr varScale="1">
        <p:scale>
          <a:sx n="74" d="100"/>
          <a:sy n="74" d="100"/>
        </p:scale>
        <p:origin x="5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53ECDA0-B80B-4BDC-A087-67EE468E947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108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4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849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C180-E36F-4182-A1F1-A5BB4F47A36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01B11-F320-4A10-9A30-CCAFB66DA57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C58D8-F366-46AF-9FCE-B2E7951B60B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22704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Research Objects in Scientific Publications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27D66-2323-4C18-A41E-EB5BD99FA21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2B475-628D-4BCB-A63B-55D2F2AC1B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11426-FCB9-4B83-BB45-C58B71946DC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5246-76A6-4068-AB6E-3481492D04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E5AB4-1943-4999-8EDC-4B4FB0DF91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CE6FB-06FD-46D3-9DF2-6F33869D6D5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81748-7CB6-4691-B00D-23F93CFDCEC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</a:endParaRPr>
          </a:p>
        </p:txBody>
      </p:sp>
      <p:pic>
        <p:nvPicPr>
          <p:cNvPr id="1029" name="Picture 15" descr="Circulos_grismuyclaro_comp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Pie_azu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92631D3C-B322-41C9-B213-0B044B1AFDF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1032" name="Picture 7" descr="logo_peq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Research Objects in Scientific Publications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14612" y="3214686"/>
            <a:ext cx="64293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 Engineering Group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Universidad </a:t>
            </a:r>
            <a:r>
              <a:rPr lang="en-GB" sz="14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Politécnica</a:t>
            </a: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de Madrid</a:t>
            </a: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85090" y="1520704"/>
            <a:ext cx="3888432" cy="1165174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628D"/>
                </a:solidFill>
                <a:latin typeface="LucidaSansUnicode" charset="0"/>
              </a:rPr>
              <a:t>IBM-SUR Award</a:t>
            </a:r>
            <a:endParaRPr lang="en-US" dirty="0" smtClean="0">
              <a:solidFill>
                <a:srgbClr val="00628D"/>
              </a:solidFill>
              <a:latin typeface="LucidaSansUnicode" charset="0"/>
            </a:endParaRPr>
          </a:p>
        </p:txBody>
      </p:sp>
      <p:pic>
        <p:nvPicPr>
          <p:cNvPr id="5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5953294"/>
            <a:ext cx="1148724" cy="404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sz="3600" smtClean="0">
                <a:latin typeface="+mn-lt"/>
              </a:rPr>
              <a:t>Project</a:t>
            </a:r>
            <a:endParaRPr lang="es-E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6" y="3148231"/>
            <a:ext cx="8695878" cy="2154164"/>
          </a:xfrm>
        </p:spPr>
        <p:txBody>
          <a:bodyPr/>
          <a:lstStyle/>
          <a:p>
            <a:r>
              <a:rPr lang="en-US" smtClean="0"/>
              <a:t>IBM Shared University Research Award</a:t>
            </a:r>
          </a:p>
          <a:p>
            <a:r>
              <a:rPr lang="en-US" smtClean="0"/>
              <a:t>Started on 01/12/2015. As of 09/2016 in its second phase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48D8A483-3340-4B3B-9EE5-C91C0FAC2747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18401"/>
            <a:ext cx="3252707" cy="216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925069"/>
            <a:ext cx="6623826" cy="206210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s-ES" sz="3200" smtClean="0"/>
              <a:t>“</a:t>
            </a:r>
            <a:r>
              <a:rPr lang="en-US" sz="3200"/>
              <a:t>Application of the IBM Watson ecosystem for providing technology intelligence services to small and medium enterprises”</a:t>
            </a:r>
          </a:p>
        </p:txBody>
      </p:sp>
    </p:spTree>
    <p:extLst>
      <p:ext uri="{BB962C8B-B14F-4D97-AF65-F5344CB8AC3E}">
        <p14:creationId xmlns:p14="http://schemas.microsoft.com/office/powerpoint/2010/main" val="1344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roject">
  <a:themeElements>
    <a:clrScheme name="Template_Projec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36268</TotalTime>
  <Words>45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1</vt:i4>
      </vt:variant>
    </vt:vector>
  </HeadingPairs>
  <TitlesOfParts>
    <vt:vector size="7" baseType="lpstr">
      <vt:lpstr>Arial</vt:lpstr>
      <vt:lpstr>LucidaSansUnicode</vt:lpstr>
      <vt:lpstr>Times New Roman</vt:lpstr>
      <vt:lpstr>Template_Project</vt:lpstr>
      <vt:lpstr>IBM-SUR Award</vt:lpstr>
      <vt:lpstr>Project</vt:lpstr>
      <vt:lpstr>dbpedia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DynaLearn  Semantics applied to enhance qualitative reasoning</dc:title>
  <dc:creator>Jorge</dc:creator>
  <cp:lastModifiedBy>vrodriguez</cp:lastModifiedBy>
  <cp:revision>916</cp:revision>
  <dcterms:created xsi:type="dcterms:W3CDTF">2008-11-25T10:33:57Z</dcterms:created>
  <dcterms:modified xsi:type="dcterms:W3CDTF">2016-09-28T06:08:27Z</dcterms:modified>
</cp:coreProperties>
</file>