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6" r:id="rId1"/>
    <p:sldMasterId id="2147483723" r:id="rId2"/>
  </p:sldMasterIdLst>
  <p:notesMasterIdLst>
    <p:notesMasterId r:id="rId8"/>
  </p:notesMasterIdLst>
  <p:handoutMasterIdLst>
    <p:handoutMasterId r:id="rId9"/>
  </p:handoutMasterIdLst>
  <p:sldIdLst>
    <p:sldId id="265" r:id="rId3"/>
    <p:sldId id="511" r:id="rId4"/>
    <p:sldId id="509" r:id="rId5"/>
    <p:sldId id="510" r:id="rId6"/>
    <p:sldId id="512" r:id="rId7"/>
  </p:sldIdLst>
  <p:sldSz cx="9144000" cy="6858000" type="screen4x3"/>
  <p:notesSz cx="6794500" cy="9906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A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9CC1FC"/>
    <a:srgbClr val="4670E6"/>
    <a:srgbClr val="99CCFF"/>
    <a:srgbClr val="4D4D4D"/>
    <a:srgbClr val="990000"/>
    <a:srgbClr val="003399"/>
    <a:srgbClr val="336699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 autoAdjust="0"/>
    <p:restoredTop sz="93452" autoAdjust="0"/>
  </p:normalViewPr>
  <p:slideViewPr>
    <p:cSldViewPr>
      <p:cViewPr varScale="1">
        <p:scale>
          <a:sx n="105" d="100"/>
          <a:sy n="105" d="100"/>
        </p:scale>
        <p:origin x="122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2480"/>
    </p:cViewPr>
  </p:sorterViewPr>
  <p:notesViewPr>
    <p:cSldViewPr>
      <p:cViewPr varScale="1">
        <p:scale>
          <a:sx n="31" d="100"/>
          <a:sy n="31" d="100"/>
        </p:scale>
        <p:origin x="-1206" y="-78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2710D2-46FC-458C-9187-DA7E8DF216F3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D4213D7C-BD7C-45DF-99F5-C15538AB5C3A}">
      <dgm:prSet phldrT="[Texto]" custT="1"/>
      <dgm:spPr/>
      <dgm:t>
        <a:bodyPr/>
        <a:lstStyle/>
        <a:p>
          <a:r>
            <a:rPr lang="es-ES" sz="1200" dirty="0" smtClean="0"/>
            <a:t>2006</a:t>
          </a:r>
          <a:endParaRPr lang="es-ES" sz="1200" dirty="0"/>
        </a:p>
      </dgm:t>
    </dgm:pt>
    <dgm:pt modelId="{89A9AE2D-3F8F-4F26-A10C-559AF69D7C03}" type="parTrans" cxnId="{80EE043F-5FEA-4615-9102-BBA695160DE9}">
      <dgm:prSet/>
      <dgm:spPr/>
      <dgm:t>
        <a:bodyPr/>
        <a:lstStyle/>
        <a:p>
          <a:endParaRPr lang="es-ES" sz="1400"/>
        </a:p>
      </dgm:t>
    </dgm:pt>
    <dgm:pt modelId="{D5DDD6CA-9483-4DF7-B14F-8F37C39BFF3D}" type="sibTrans" cxnId="{80EE043F-5FEA-4615-9102-BBA695160DE9}">
      <dgm:prSet/>
      <dgm:spPr/>
      <dgm:t>
        <a:bodyPr/>
        <a:lstStyle/>
        <a:p>
          <a:endParaRPr lang="es-ES" sz="1400"/>
        </a:p>
      </dgm:t>
    </dgm:pt>
    <dgm:pt modelId="{84D33B83-4968-44F4-8283-CCA2D5258787}">
      <dgm:prSet phldrT="[Texto]" custT="1"/>
      <dgm:spPr/>
      <dgm:t>
        <a:bodyPr/>
        <a:lstStyle/>
        <a:p>
          <a:r>
            <a:rPr lang="es-ES" sz="1200" dirty="0" smtClean="0"/>
            <a:t>2008</a:t>
          </a:r>
        </a:p>
      </dgm:t>
    </dgm:pt>
    <dgm:pt modelId="{8A9C1FB5-1770-43CF-953D-8D48DB2D5B99}" type="parTrans" cxnId="{51713A41-B14D-427F-AEE8-03F034AE3F36}">
      <dgm:prSet/>
      <dgm:spPr/>
      <dgm:t>
        <a:bodyPr/>
        <a:lstStyle/>
        <a:p>
          <a:endParaRPr lang="es-ES" sz="1400"/>
        </a:p>
      </dgm:t>
    </dgm:pt>
    <dgm:pt modelId="{87303E73-406B-46B4-84BA-B1D2DE79B300}" type="sibTrans" cxnId="{51713A41-B14D-427F-AEE8-03F034AE3F36}">
      <dgm:prSet/>
      <dgm:spPr/>
      <dgm:t>
        <a:bodyPr/>
        <a:lstStyle/>
        <a:p>
          <a:endParaRPr lang="es-ES" sz="1400"/>
        </a:p>
      </dgm:t>
    </dgm:pt>
    <dgm:pt modelId="{ABB78CF8-6832-41CF-ACCE-F282ECADB3FD}">
      <dgm:prSet phldrT="[Texto]" custT="1"/>
      <dgm:spPr/>
      <dgm:t>
        <a:bodyPr/>
        <a:lstStyle/>
        <a:p>
          <a:r>
            <a:rPr lang="es-ES" sz="1200" dirty="0" smtClean="0"/>
            <a:t>2007</a:t>
          </a:r>
        </a:p>
      </dgm:t>
    </dgm:pt>
    <dgm:pt modelId="{94B1F7E4-7623-4850-834C-0917BE3B8B4E}" type="parTrans" cxnId="{2A768890-2F6F-49E0-8E90-FEEF2B6E458C}">
      <dgm:prSet/>
      <dgm:spPr/>
      <dgm:t>
        <a:bodyPr/>
        <a:lstStyle/>
        <a:p>
          <a:endParaRPr lang="es-ES" sz="1400"/>
        </a:p>
      </dgm:t>
    </dgm:pt>
    <dgm:pt modelId="{6ECBA8E2-E757-44B1-98D9-D95B632577FC}" type="sibTrans" cxnId="{2A768890-2F6F-49E0-8E90-FEEF2B6E458C}">
      <dgm:prSet/>
      <dgm:spPr/>
      <dgm:t>
        <a:bodyPr/>
        <a:lstStyle/>
        <a:p>
          <a:endParaRPr lang="es-ES" sz="1400"/>
        </a:p>
      </dgm:t>
    </dgm:pt>
    <dgm:pt modelId="{E8C9E7A7-277A-4AF9-A9CA-E04ED8219FDF}">
      <dgm:prSet phldrT="[Texto]" custT="1"/>
      <dgm:spPr/>
      <dgm:t>
        <a:bodyPr/>
        <a:lstStyle/>
        <a:p>
          <a:r>
            <a:rPr lang="es-ES" sz="1200" dirty="0" smtClean="0"/>
            <a:t>2010</a:t>
          </a:r>
        </a:p>
      </dgm:t>
    </dgm:pt>
    <dgm:pt modelId="{3296847F-DBC4-4A19-AA5E-40433EE72EC7}" type="parTrans" cxnId="{2B67D45F-17DC-414D-9AB9-4CB1D7E6E1E9}">
      <dgm:prSet/>
      <dgm:spPr/>
      <dgm:t>
        <a:bodyPr/>
        <a:lstStyle/>
        <a:p>
          <a:endParaRPr lang="es-ES" sz="1400"/>
        </a:p>
      </dgm:t>
    </dgm:pt>
    <dgm:pt modelId="{0068E41B-B6D4-4B67-A61B-4667E2870525}" type="sibTrans" cxnId="{2B67D45F-17DC-414D-9AB9-4CB1D7E6E1E9}">
      <dgm:prSet/>
      <dgm:spPr/>
      <dgm:t>
        <a:bodyPr/>
        <a:lstStyle/>
        <a:p>
          <a:endParaRPr lang="es-ES" sz="1400"/>
        </a:p>
      </dgm:t>
    </dgm:pt>
    <dgm:pt modelId="{65E7475E-150C-468F-8B4C-DCB6941000C5}">
      <dgm:prSet phldrT="[Texto]" custT="1"/>
      <dgm:spPr/>
      <dgm:t>
        <a:bodyPr/>
        <a:lstStyle/>
        <a:p>
          <a:r>
            <a:rPr lang="es-ES" sz="1200" dirty="0" smtClean="0"/>
            <a:t>2009</a:t>
          </a:r>
        </a:p>
      </dgm:t>
    </dgm:pt>
    <dgm:pt modelId="{BA1AC3E2-EB0F-4696-85FC-AC6D1F02B275}" type="parTrans" cxnId="{01C75BC8-1FE5-459D-8AA4-D47313EF03F2}">
      <dgm:prSet/>
      <dgm:spPr/>
      <dgm:t>
        <a:bodyPr/>
        <a:lstStyle/>
        <a:p>
          <a:endParaRPr lang="es-ES" sz="1400"/>
        </a:p>
      </dgm:t>
    </dgm:pt>
    <dgm:pt modelId="{A6F266F5-C0EB-4C47-B568-07CCEE54B820}" type="sibTrans" cxnId="{01C75BC8-1FE5-459D-8AA4-D47313EF03F2}">
      <dgm:prSet/>
      <dgm:spPr/>
      <dgm:t>
        <a:bodyPr/>
        <a:lstStyle/>
        <a:p>
          <a:endParaRPr lang="es-ES" sz="1400"/>
        </a:p>
      </dgm:t>
    </dgm:pt>
    <dgm:pt modelId="{8437D094-6441-4BF7-85AD-74EB6245931B}">
      <dgm:prSet phldrT="[Texto]" custT="1"/>
      <dgm:spPr/>
      <dgm:t>
        <a:bodyPr/>
        <a:lstStyle/>
        <a:p>
          <a:r>
            <a:rPr lang="es-ES" sz="1200" dirty="0" smtClean="0"/>
            <a:t>2012</a:t>
          </a:r>
        </a:p>
      </dgm:t>
    </dgm:pt>
    <dgm:pt modelId="{DE1514F7-5928-49A0-8A5C-4AB4367A96B6}" type="parTrans" cxnId="{73FB5230-7156-4144-9375-00B0F56D0039}">
      <dgm:prSet/>
      <dgm:spPr/>
      <dgm:t>
        <a:bodyPr/>
        <a:lstStyle/>
        <a:p>
          <a:endParaRPr lang="es-ES" sz="1400"/>
        </a:p>
      </dgm:t>
    </dgm:pt>
    <dgm:pt modelId="{E3F29532-00BA-49B5-B9D3-96590D310F82}" type="sibTrans" cxnId="{73FB5230-7156-4144-9375-00B0F56D0039}">
      <dgm:prSet/>
      <dgm:spPr/>
      <dgm:t>
        <a:bodyPr/>
        <a:lstStyle/>
        <a:p>
          <a:endParaRPr lang="es-ES" sz="1400"/>
        </a:p>
      </dgm:t>
    </dgm:pt>
    <dgm:pt modelId="{6EF35A96-E48A-4FA2-B2DD-4A92C8910730}">
      <dgm:prSet phldrT="[Texto]" custT="1"/>
      <dgm:spPr/>
      <dgm:t>
        <a:bodyPr/>
        <a:lstStyle/>
        <a:p>
          <a:r>
            <a:rPr lang="es-ES" sz="1200" dirty="0" smtClean="0"/>
            <a:t>2011</a:t>
          </a:r>
        </a:p>
      </dgm:t>
    </dgm:pt>
    <dgm:pt modelId="{C06DC150-9EEB-4301-B351-B1C1525828A5}" type="parTrans" cxnId="{D2552D05-290B-4C14-9283-CC80EBC4255D}">
      <dgm:prSet/>
      <dgm:spPr/>
      <dgm:t>
        <a:bodyPr/>
        <a:lstStyle/>
        <a:p>
          <a:endParaRPr lang="es-ES" sz="1400"/>
        </a:p>
      </dgm:t>
    </dgm:pt>
    <dgm:pt modelId="{E915BC16-BCEA-4D9C-AB9C-12819A4ECC40}" type="sibTrans" cxnId="{D2552D05-290B-4C14-9283-CC80EBC4255D}">
      <dgm:prSet/>
      <dgm:spPr/>
      <dgm:t>
        <a:bodyPr/>
        <a:lstStyle/>
        <a:p>
          <a:endParaRPr lang="es-ES" sz="1400"/>
        </a:p>
      </dgm:t>
    </dgm:pt>
    <dgm:pt modelId="{DF1904CD-C578-437F-A46C-7D409EEAA216}">
      <dgm:prSet phldrT="[Texto]" custT="1"/>
      <dgm:spPr/>
      <dgm:t>
        <a:bodyPr/>
        <a:lstStyle/>
        <a:p>
          <a:r>
            <a:rPr lang="es-ES" sz="1200" dirty="0" smtClean="0"/>
            <a:t>2013</a:t>
          </a:r>
        </a:p>
      </dgm:t>
    </dgm:pt>
    <dgm:pt modelId="{4915BD18-7332-4610-8E35-3C4036F8139A}" type="parTrans" cxnId="{8EF19CBE-EEC8-48E6-BC59-E7AA85BFA490}">
      <dgm:prSet/>
      <dgm:spPr/>
      <dgm:t>
        <a:bodyPr/>
        <a:lstStyle/>
        <a:p>
          <a:endParaRPr lang="es-ES" sz="1400"/>
        </a:p>
      </dgm:t>
    </dgm:pt>
    <dgm:pt modelId="{093EF956-704F-47CC-9CB3-E62F7958FFFD}" type="sibTrans" cxnId="{8EF19CBE-EEC8-48E6-BC59-E7AA85BFA490}">
      <dgm:prSet/>
      <dgm:spPr/>
      <dgm:t>
        <a:bodyPr/>
        <a:lstStyle/>
        <a:p>
          <a:endParaRPr lang="es-ES" sz="1400"/>
        </a:p>
      </dgm:t>
    </dgm:pt>
    <dgm:pt modelId="{4BC20F4C-98F9-4E4E-A749-85CACE33D6E7}">
      <dgm:prSet phldrT="[Texto]" custT="1"/>
      <dgm:spPr/>
      <dgm:t>
        <a:bodyPr/>
        <a:lstStyle/>
        <a:p>
          <a:r>
            <a:rPr lang="es-ES" sz="1200" dirty="0" smtClean="0"/>
            <a:t>2014</a:t>
          </a:r>
        </a:p>
      </dgm:t>
    </dgm:pt>
    <dgm:pt modelId="{E81495F7-F56A-4F0B-94E2-FEB2E76DE160}" type="parTrans" cxnId="{6000A597-7052-417F-B6FD-00DEDD7DA1FB}">
      <dgm:prSet/>
      <dgm:spPr/>
      <dgm:t>
        <a:bodyPr/>
        <a:lstStyle/>
        <a:p>
          <a:endParaRPr lang="es-ES" sz="1400"/>
        </a:p>
      </dgm:t>
    </dgm:pt>
    <dgm:pt modelId="{93B34B53-5E0B-4A62-A98E-4DC2DDF66584}" type="sibTrans" cxnId="{6000A597-7052-417F-B6FD-00DEDD7DA1FB}">
      <dgm:prSet/>
      <dgm:spPr/>
      <dgm:t>
        <a:bodyPr/>
        <a:lstStyle/>
        <a:p>
          <a:endParaRPr lang="es-ES" sz="1400"/>
        </a:p>
      </dgm:t>
    </dgm:pt>
    <dgm:pt modelId="{0FAF72FF-3E4C-46A9-B0DF-541350E9BBC7}">
      <dgm:prSet phldrT="[Texto]" custT="1"/>
      <dgm:spPr/>
      <dgm:t>
        <a:bodyPr/>
        <a:lstStyle/>
        <a:p>
          <a:r>
            <a:rPr lang="es-ES" sz="1200" dirty="0" smtClean="0"/>
            <a:t>2015</a:t>
          </a:r>
        </a:p>
      </dgm:t>
    </dgm:pt>
    <dgm:pt modelId="{2AB422D8-9C7F-42B0-80BF-892E69FE3EE4}" type="parTrans" cxnId="{F7A33CCC-5CE1-49BA-9179-65355AB92F1B}">
      <dgm:prSet/>
      <dgm:spPr/>
      <dgm:t>
        <a:bodyPr/>
        <a:lstStyle/>
        <a:p>
          <a:endParaRPr lang="es-ES" sz="1400"/>
        </a:p>
      </dgm:t>
    </dgm:pt>
    <dgm:pt modelId="{0587B9AE-7216-4C37-9347-730A96E13D9D}" type="sibTrans" cxnId="{F7A33CCC-5CE1-49BA-9179-65355AB92F1B}">
      <dgm:prSet/>
      <dgm:spPr/>
      <dgm:t>
        <a:bodyPr/>
        <a:lstStyle/>
        <a:p>
          <a:endParaRPr lang="es-ES" sz="1400"/>
        </a:p>
      </dgm:t>
    </dgm:pt>
    <dgm:pt modelId="{90619B40-E336-444B-BD63-4077B1BFF7E2}">
      <dgm:prSet phldrT="[Texto]" custT="1"/>
      <dgm:spPr/>
      <dgm:t>
        <a:bodyPr/>
        <a:lstStyle/>
        <a:p>
          <a:r>
            <a:rPr lang="es-ES" sz="1200" dirty="0" smtClean="0"/>
            <a:t>2016</a:t>
          </a:r>
        </a:p>
      </dgm:t>
    </dgm:pt>
    <dgm:pt modelId="{B301CD05-0D61-4161-8489-5EF69CFA2245}" type="parTrans" cxnId="{4C693D7D-B350-4436-8270-15957A9DA4B8}">
      <dgm:prSet/>
      <dgm:spPr/>
      <dgm:t>
        <a:bodyPr/>
        <a:lstStyle/>
        <a:p>
          <a:endParaRPr lang="es-ES" sz="1400"/>
        </a:p>
      </dgm:t>
    </dgm:pt>
    <dgm:pt modelId="{8DB2171C-F160-4700-A3C6-3E306C94D80C}" type="sibTrans" cxnId="{4C693D7D-B350-4436-8270-15957A9DA4B8}">
      <dgm:prSet/>
      <dgm:spPr/>
      <dgm:t>
        <a:bodyPr/>
        <a:lstStyle/>
        <a:p>
          <a:endParaRPr lang="es-ES" sz="1400"/>
        </a:p>
      </dgm:t>
    </dgm:pt>
    <dgm:pt modelId="{E8BCB7BD-DB4C-4C51-B438-C9055A938A88}">
      <dgm:prSet phldrT="[Texto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s-ES" dirty="0" smtClean="0"/>
            <a:t>2017</a:t>
          </a:r>
        </a:p>
      </dgm:t>
    </dgm:pt>
    <dgm:pt modelId="{8315EB27-575F-49E2-B761-355F9440644C}" type="parTrans" cxnId="{65B866B8-269D-4CBA-99AA-F88A76CCB935}">
      <dgm:prSet/>
      <dgm:spPr/>
      <dgm:t>
        <a:bodyPr/>
        <a:lstStyle/>
        <a:p>
          <a:endParaRPr lang="es-ES"/>
        </a:p>
      </dgm:t>
    </dgm:pt>
    <dgm:pt modelId="{FBAC41EA-9854-4192-8FEB-33B6E4CC2A70}" type="sibTrans" cxnId="{65B866B8-269D-4CBA-99AA-F88A76CCB935}">
      <dgm:prSet/>
      <dgm:spPr/>
      <dgm:t>
        <a:bodyPr/>
        <a:lstStyle/>
        <a:p>
          <a:endParaRPr lang="es-ES"/>
        </a:p>
      </dgm:t>
    </dgm:pt>
    <dgm:pt modelId="{4ACD2397-01BF-4056-BEFE-BCADA282FA7D}" type="pres">
      <dgm:prSet presAssocID="{BA2710D2-46FC-458C-9187-DA7E8DF216F3}" presName="Name0" presStyleCnt="0">
        <dgm:presLayoutVars>
          <dgm:dir/>
          <dgm:resizeHandles val="exact"/>
        </dgm:presLayoutVars>
      </dgm:prSet>
      <dgm:spPr/>
    </dgm:pt>
    <dgm:pt modelId="{00867962-9244-46F1-BFC9-B716A351C0EC}" type="pres">
      <dgm:prSet presAssocID="{D4213D7C-BD7C-45DF-99F5-C15538AB5C3A}" presName="parTxOnly" presStyleLbl="node1" presStyleIdx="0" presStyleCnt="12" custScaleX="67401" custScaleY="99966" custLinFactNeighborY="-296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3529BAC-440B-487F-BF1E-1212F359B629}" type="pres">
      <dgm:prSet presAssocID="{D5DDD6CA-9483-4DF7-B14F-8F37C39BFF3D}" presName="parSpace" presStyleCnt="0"/>
      <dgm:spPr/>
    </dgm:pt>
    <dgm:pt modelId="{A4A67E15-E0ED-449E-9D12-ABC015DA5B48}" type="pres">
      <dgm:prSet presAssocID="{ABB78CF8-6832-41CF-ACCE-F282ECADB3FD}" presName="parTxOnly" presStyleLbl="node1" presStyleIdx="1" presStyleCnt="12" custScaleX="77894" custScaleY="96201" custLinFactNeighborX="-25743" custLinFactNeighborY="-366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CAFC90B-0AD4-4B38-9D2E-B530AC3B18A7}" type="pres">
      <dgm:prSet presAssocID="{6ECBA8E2-E757-44B1-98D9-D95B632577FC}" presName="parSpace" presStyleCnt="0"/>
      <dgm:spPr/>
    </dgm:pt>
    <dgm:pt modelId="{33A11262-66CF-4426-A564-A755D659913F}" type="pres">
      <dgm:prSet presAssocID="{84D33B83-4968-44F4-8283-CCA2D5258787}" presName="parTxOnly" presStyleLbl="node1" presStyleIdx="2" presStyleCnt="12" custScaleX="76929" custScaleY="95995" custLinFactNeighborX="-64509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F928AAA-A9E9-4F1F-989F-E97B6A802EE7}" type="pres">
      <dgm:prSet presAssocID="{87303E73-406B-46B4-84BA-B1D2DE79B300}" presName="parSpace" presStyleCnt="0"/>
      <dgm:spPr/>
    </dgm:pt>
    <dgm:pt modelId="{9331636C-317E-4F8D-BAD6-E8C0B1A51891}" type="pres">
      <dgm:prSet presAssocID="{65E7475E-150C-468F-8B4C-DCB6941000C5}" presName="parTxOnly" presStyleLbl="node1" presStyleIdx="3" presStyleCnt="12" custScaleX="88635" custScaleY="98462" custLinFactNeighborX="-6619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1A0F9CA-B432-4CB0-BC69-D97C6C305280}" type="pres">
      <dgm:prSet presAssocID="{A6F266F5-C0EB-4C47-B568-07CCEE54B820}" presName="parSpace" presStyleCnt="0"/>
      <dgm:spPr/>
    </dgm:pt>
    <dgm:pt modelId="{8DF9BC2E-77F8-4605-829D-9B1C525993A4}" type="pres">
      <dgm:prSet presAssocID="{E8C9E7A7-277A-4AF9-A9CA-E04ED8219FDF}" presName="parTxOnly" presStyleLbl="node1" presStyleIdx="4" presStyleCnt="12" custScaleX="85733" custScaleY="100294" custLinFactNeighborX="-858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05E3484-C72F-4F5D-801E-1199ADC5AB0B}" type="pres">
      <dgm:prSet presAssocID="{0068E41B-B6D4-4B67-A61B-4667E2870525}" presName="parSpace" presStyleCnt="0"/>
      <dgm:spPr/>
    </dgm:pt>
    <dgm:pt modelId="{8750331F-8722-4C45-8038-6FD3BF94D4BC}" type="pres">
      <dgm:prSet presAssocID="{6EF35A96-E48A-4FA2-B2DD-4A92C8910730}" presName="parTxOnly" presStyleLbl="node1" presStyleIdx="5" presStyleCnt="12" custScaleX="80015" custScaleY="99805" custLinFactNeighborX="-8700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729173-4B05-441B-B4FC-A12A377AA17E}" type="pres">
      <dgm:prSet presAssocID="{E915BC16-BCEA-4D9C-AB9C-12819A4ECC40}" presName="parSpace" presStyleCnt="0"/>
      <dgm:spPr/>
    </dgm:pt>
    <dgm:pt modelId="{9EEA05F8-7F7F-46B5-9EF4-07268AFBB38B}" type="pres">
      <dgm:prSet presAssocID="{8437D094-6441-4BF7-85AD-74EB6245931B}" presName="parTxOnly" presStyleLbl="node1" presStyleIdx="6" presStyleCnt="12" custScaleX="78535" custScaleY="97154" custLinFactX="-2" custLinFactNeighborX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D8E3F8B-E298-4C5E-9BC3-32AF5EB361D4}" type="pres">
      <dgm:prSet presAssocID="{E3F29532-00BA-49B5-B9D3-96590D310F82}" presName="parSpace" presStyleCnt="0"/>
      <dgm:spPr/>
    </dgm:pt>
    <dgm:pt modelId="{84B68045-C4CE-427A-8CC2-80BFCA7BC0BE}" type="pres">
      <dgm:prSet presAssocID="{DF1904CD-C578-437F-A46C-7D409EEAA216}" presName="parTxOnly" presStyleLbl="node1" presStyleIdx="7" presStyleCnt="12" custScaleX="75841" custLinFactNeighborX="-9280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B30E46-A3A7-40B7-8EBE-7EB415C5BFD8}" type="pres">
      <dgm:prSet presAssocID="{093EF956-704F-47CC-9CB3-E62F7958FFFD}" presName="parSpace" presStyleCnt="0"/>
      <dgm:spPr/>
    </dgm:pt>
    <dgm:pt modelId="{A434D7D1-EBD6-4181-B26A-E50B4FA1AE39}" type="pres">
      <dgm:prSet presAssocID="{4BC20F4C-98F9-4E4E-A749-85CACE33D6E7}" presName="parTxOnly" presStyleLbl="node1" presStyleIdx="8" presStyleCnt="12" custScaleX="80881" custLinFactX="-6137" custLinFactNeighborX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8B269DB-7C42-47BE-AB8A-CFBF2B5FEA0D}" type="pres">
      <dgm:prSet presAssocID="{93B34B53-5E0B-4A62-A98E-4DC2DDF66584}" presName="parSpace" presStyleCnt="0"/>
      <dgm:spPr/>
    </dgm:pt>
    <dgm:pt modelId="{20DF7D42-2D00-4C8F-AB62-C25443C5715D}" type="pres">
      <dgm:prSet presAssocID="{0FAF72FF-3E4C-46A9-B0DF-541350E9BBC7}" presName="parTxOnly" presStyleLbl="node1" presStyleIdx="9" presStyleCnt="12" custScaleX="75361" custLinFactX="-13346" custLinFactNeighborX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4DF3074-B7A0-4629-87D0-24FAA55854D3}" type="pres">
      <dgm:prSet presAssocID="{0587B9AE-7216-4C37-9347-730A96E13D9D}" presName="parSpace" presStyleCnt="0"/>
      <dgm:spPr/>
    </dgm:pt>
    <dgm:pt modelId="{844C77B5-E021-479B-9C94-A282D2FB8DE7}" type="pres">
      <dgm:prSet presAssocID="{90619B40-E336-444B-BD63-4077B1BFF7E2}" presName="parTxOnly" presStyleLbl="node1" presStyleIdx="10" presStyleCnt="12" custScaleX="73138" custLinFactX="-17321" custLinFactNeighborX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E5CD868-81D4-429E-9526-4B3CC6337661}" type="pres">
      <dgm:prSet presAssocID="{8DB2171C-F160-4700-A3C6-3E306C94D80C}" presName="parSpace" presStyleCnt="0"/>
      <dgm:spPr/>
    </dgm:pt>
    <dgm:pt modelId="{EC5C2981-675B-41BE-A676-A1A7E391E6E6}" type="pres">
      <dgm:prSet presAssocID="{E8BCB7BD-DB4C-4C51-B438-C9055A938A88}" presName="parTxOnly" presStyleLbl="node1" presStyleIdx="11" presStyleCnt="12" custScaleX="73138" custLinFactX="-17321" custLinFactNeighborX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2D93145-0A06-4C0A-A722-810EB06AE6CF}" type="presOf" srcId="{90619B40-E336-444B-BD63-4077B1BFF7E2}" destId="{844C77B5-E021-479B-9C94-A282D2FB8DE7}" srcOrd="0" destOrd="0" presId="urn:microsoft.com/office/officeart/2005/8/layout/hChevron3"/>
    <dgm:cxn modelId="{92D1428B-1036-4405-B68B-74E22BF88B53}" type="presOf" srcId="{BA2710D2-46FC-458C-9187-DA7E8DF216F3}" destId="{4ACD2397-01BF-4056-BEFE-BCADA282FA7D}" srcOrd="0" destOrd="0" presId="urn:microsoft.com/office/officeart/2005/8/layout/hChevron3"/>
    <dgm:cxn modelId="{B08E713C-5410-45B1-9FFF-A66392F933BF}" type="presOf" srcId="{DF1904CD-C578-437F-A46C-7D409EEAA216}" destId="{84B68045-C4CE-427A-8CC2-80BFCA7BC0BE}" srcOrd="0" destOrd="0" presId="urn:microsoft.com/office/officeart/2005/8/layout/hChevron3"/>
    <dgm:cxn modelId="{01C75BC8-1FE5-459D-8AA4-D47313EF03F2}" srcId="{BA2710D2-46FC-458C-9187-DA7E8DF216F3}" destId="{65E7475E-150C-468F-8B4C-DCB6941000C5}" srcOrd="3" destOrd="0" parTransId="{BA1AC3E2-EB0F-4696-85FC-AC6D1F02B275}" sibTransId="{A6F266F5-C0EB-4C47-B568-07CCEE54B820}"/>
    <dgm:cxn modelId="{2B67D45F-17DC-414D-9AB9-4CB1D7E6E1E9}" srcId="{BA2710D2-46FC-458C-9187-DA7E8DF216F3}" destId="{E8C9E7A7-277A-4AF9-A9CA-E04ED8219FDF}" srcOrd="4" destOrd="0" parTransId="{3296847F-DBC4-4A19-AA5E-40433EE72EC7}" sibTransId="{0068E41B-B6D4-4B67-A61B-4667E2870525}"/>
    <dgm:cxn modelId="{4C693D7D-B350-4436-8270-15957A9DA4B8}" srcId="{BA2710D2-46FC-458C-9187-DA7E8DF216F3}" destId="{90619B40-E336-444B-BD63-4077B1BFF7E2}" srcOrd="10" destOrd="0" parTransId="{B301CD05-0D61-4161-8489-5EF69CFA2245}" sibTransId="{8DB2171C-F160-4700-A3C6-3E306C94D80C}"/>
    <dgm:cxn modelId="{F5CAEACE-209B-4B58-B98A-705097E7847B}" type="presOf" srcId="{ABB78CF8-6832-41CF-ACCE-F282ECADB3FD}" destId="{A4A67E15-E0ED-449E-9D12-ABC015DA5B48}" srcOrd="0" destOrd="0" presId="urn:microsoft.com/office/officeart/2005/8/layout/hChevron3"/>
    <dgm:cxn modelId="{8EF19CBE-EEC8-48E6-BC59-E7AA85BFA490}" srcId="{BA2710D2-46FC-458C-9187-DA7E8DF216F3}" destId="{DF1904CD-C578-437F-A46C-7D409EEAA216}" srcOrd="7" destOrd="0" parTransId="{4915BD18-7332-4610-8E35-3C4036F8139A}" sibTransId="{093EF956-704F-47CC-9CB3-E62F7958FFFD}"/>
    <dgm:cxn modelId="{491B745D-1CE4-4FD8-8DBA-BE319F4915E0}" type="presOf" srcId="{84D33B83-4968-44F4-8283-CCA2D5258787}" destId="{33A11262-66CF-4426-A564-A755D659913F}" srcOrd="0" destOrd="0" presId="urn:microsoft.com/office/officeart/2005/8/layout/hChevron3"/>
    <dgm:cxn modelId="{200AE7D4-034C-4F61-958F-C714CEE2EB40}" type="presOf" srcId="{6EF35A96-E48A-4FA2-B2DD-4A92C8910730}" destId="{8750331F-8722-4C45-8038-6FD3BF94D4BC}" srcOrd="0" destOrd="0" presId="urn:microsoft.com/office/officeart/2005/8/layout/hChevron3"/>
    <dgm:cxn modelId="{D2552D05-290B-4C14-9283-CC80EBC4255D}" srcId="{BA2710D2-46FC-458C-9187-DA7E8DF216F3}" destId="{6EF35A96-E48A-4FA2-B2DD-4A92C8910730}" srcOrd="5" destOrd="0" parTransId="{C06DC150-9EEB-4301-B351-B1C1525828A5}" sibTransId="{E915BC16-BCEA-4D9C-AB9C-12819A4ECC40}"/>
    <dgm:cxn modelId="{B0C08A48-45E4-449E-974C-6680E8A40AAA}" type="presOf" srcId="{8437D094-6441-4BF7-85AD-74EB6245931B}" destId="{9EEA05F8-7F7F-46B5-9EF4-07268AFBB38B}" srcOrd="0" destOrd="0" presId="urn:microsoft.com/office/officeart/2005/8/layout/hChevron3"/>
    <dgm:cxn modelId="{6000A597-7052-417F-B6FD-00DEDD7DA1FB}" srcId="{BA2710D2-46FC-458C-9187-DA7E8DF216F3}" destId="{4BC20F4C-98F9-4E4E-A749-85CACE33D6E7}" srcOrd="8" destOrd="0" parTransId="{E81495F7-F56A-4F0B-94E2-FEB2E76DE160}" sibTransId="{93B34B53-5E0B-4A62-A98E-4DC2DDF66584}"/>
    <dgm:cxn modelId="{1B0D5873-BD20-4276-9301-882E90C240FF}" type="presOf" srcId="{E8C9E7A7-277A-4AF9-A9CA-E04ED8219FDF}" destId="{8DF9BC2E-77F8-4605-829D-9B1C525993A4}" srcOrd="0" destOrd="0" presId="urn:microsoft.com/office/officeart/2005/8/layout/hChevron3"/>
    <dgm:cxn modelId="{65B866B8-269D-4CBA-99AA-F88A76CCB935}" srcId="{BA2710D2-46FC-458C-9187-DA7E8DF216F3}" destId="{E8BCB7BD-DB4C-4C51-B438-C9055A938A88}" srcOrd="11" destOrd="0" parTransId="{8315EB27-575F-49E2-B761-355F9440644C}" sibTransId="{FBAC41EA-9854-4192-8FEB-33B6E4CC2A70}"/>
    <dgm:cxn modelId="{3C22300C-16CB-4245-885C-A5AB14F7F378}" type="presOf" srcId="{0FAF72FF-3E4C-46A9-B0DF-541350E9BBC7}" destId="{20DF7D42-2D00-4C8F-AB62-C25443C5715D}" srcOrd="0" destOrd="0" presId="urn:microsoft.com/office/officeart/2005/8/layout/hChevron3"/>
    <dgm:cxn modelId="{F7497D97-6829-4B22-A2C8-BB7FD406F004}" type="presOf" srcId="{D4213D7C-BD7C-45DF-99F5-C15538AB5C3A}" destId="{00867962-9244-46F1-BFC9-B716A351C0EC}" srcOrd="0" destOrd="0" presId="urn:microsoft.com/office/officeart/2005/8/layout/hChevron3"/>
    <dgm:cxn modelId="{2A768890-2F6F-49E0-8E90-FEEF2B6E458C}" srcId="{BA2710D2-46FC-458C-9187-DA7E8DF216F3}" destId="{ABB78CF8-6832-41CF-ACCE-F282ECADB3FD}" srcOrd="1" destOrd="0" parTransId="{94B1F7E4-7623-4850-834C-0917BE3B8B4E}" sibTransId="{6ECBA8E2-E757-44B1-98D9-D95B632577FC}"/>
    <dgm:cxn modelId="{3430F6ED-6E05-4825-86AB-134111A50CA6}" type="presOf" srcId="{E8BCB7BD-DB4C-4C51-B438-C9055A938A88}" destId="{EC5C2981-675B-41BE-A676-A1A7E391E6E6}" srcOrd="0" destOrd="0" presId="urn:microsoft.com/office/officeart/2005/8/layout/hChevron3"/>
    <dgm:cxn modelId="{F7A33CCC-5CE1-49BA-9179-65355AB92F1B}" srcId="{BA2710D2-46FC-458C-9187-DA7E8DF216F3}" destId="{0FAF72FF-3E4C-46A9-B0DF-541350E9BBC7}" srcOrd="9" destOrd="0" parTransId="{2AB422D8-9C7F-42B0-80BF-892E69FE3EE4}" sibTransId="{0587B9AE-7216-4C37-9347-730A96E13D9D}"/>
    <dgm:cxn modelId="{73FB5230-7156-4144-9375-00B0F56D0039}" srcId="{BA2710D2-46FC-458C-9187-DA7E8DF216F3}" destId="{8437D094-6441-4BF7-85AD-74EB6245931B}" srcOrd="6" destOrd="0" parTransId="{DE1514F7-5928-49A0-8A5C-4AB4367A96B6}" sibTransId="{E3F29532-00BA-49B5-B9D3-96590D310F82}"/>
    <dgm:cxn modelId="{95E41CB9-EB95-46FF-8F66-41C9258924E5}" type="presOf" srcId="{4BC20F4C-98F9-4E4E-A749-85CACE33D6E7}" destId="{A434D7D1-EBD6-4181-B26A-E50B4FA1AE39}" srcOrd="0" destOrd="0" presId="urn:microsoft.com/office/officeart/2005/8/layout/hChevron3"/>
    <dgm:cxn modelId="{80EE043F-5FEA-4615-9102-BBA695160DE9}" srcId="{BA2710D2-46FC-458C-9187-DA7E8DF216F3}" destId="{D4213D7C-BD7C-45DF-99F5-C15538AB5C3A}" srcOrd="0" destOrd="0" parTransId="{89A9AE2D-3F8F-4F26-A10C-559AF69D7C03}" sibTransId="{D5DDD6CA-9483-4DF7-B14F-8F37C39BFF3D}"/>
    <dgm:cxn modelId="{51713A41-B14D-427F-AEE8-03F034AE3F36}" srcId="{BA2710D2-46FC-458C-9187-DA7E8DF216F3}" destId="{84D33B83-4968-44F4-8283-CCA2D5258787}" srcOrd="2" destOrd="0" parTransId="{8A9C1FB5-1770-43CF-953D-8D48DB2D5B99}" sibTransId="{87303E73-406B-46B4-84BA-B1D2DE79B300}"/>
    <dgm:cxn modelId="{3E87F6BC-B822-45BC-9925-5BF83A6043FE}" type="presOf" srcId="{65E7475E-150C-468F-8B4C-DCB6941000C5}" destId="{9331636C-317E-4F8D-BAD6-E8C0B1A51891}" srcOrd="0" destOrd="0" presId="urn:microsoft.com/office/officeart/2005/8/layout/hChevron3"/>
    <dgm:cxn modelId="{CF6EC7D6-7D71-48F3-B665-94847E01531D}" type="presParOf" srcId="{4ACD2397-01BF-4056-BEFE-BCADA282FA7D}" destId="{00867962-9244-46F1-BFC9-B716A351C0EC}" srcOrd="0" destOrd="0" presId="urn:microsoft.com/office/officeart/2005/8/layout/hChevron3"/>
    <dgm:cxn modelId="{9C7D356D-9A2A-4E90-A455-539355F49B8D}" type="presParOf" srcId="{4ACD2397-01BF-4056-BEFE-BCADA282FA7D}" destId="{73529BAC-440B-487F-BF1E-1212F359B629}" srcOrd="1" destOrd="0" presId="urn:microsoft.com/office/officeart/2005/8/layout/hChevron3"/>
    <dgm:cxn modelId="{25DD5303-D757-42D0-A9F2-116D8E6F3FC3}" type="presParOf" srcId="{4ACD2397-01BF-4056-BEFE-BCADA282FA7D}" destId="{A4A67E15-E0ED-449E-9D12-ABC015DA5B48}" srcOrd="2" destOrd="0" presId="urn:microsoft.com/office/officeart/2005/8/layout/hChevron3"/>
    <dgm:cxn modelId="{14DC1D6B-C902-42C7-B1F6-C0115E054BA2}" type="presParOf" srcId="{4ACD2397-01BF-4056-BEFE-BCADA282FA7D}" destId="{9CAFC90B-0AD4-4B38-9D2E-B530AC3B18A7}" srcOrd="3" destOrd="0" presId="urn:microsoft.com/office/officeart/2005/8/layout/hChevron3"/>
    <dgm:cxn modelId="{5904AC19-768E-4BCB-9524-738EEC72A974}" type="presParOf" srcId="{4ACD2397-01BF-4056-BEFE-BCADA282FA7D}" destId="{33A11262-66CF-4426-A564-A755D659913F}" srcOrd="4" destOrd="0" presId="urn:microsoft.com/office/officeart/2005/8/layout/hChevron3"/>
    <dgm:cxn modelId="{10920EB7-CD47-422E-96FF-38B3A1E77F9E}" type="presParOf" srcId="{4ACD2397-01BF-4056-BEFE-BCADA282FA7D}" destId="{CF928AAA-A9E9-4F1F-989F-E97B6A802EE7}" srcOrd="5" destOrd="0" presId="urn:microsoft.com/office/officeart/2005/8/layout/hChevron3"/>
    <dgm:cxn modelId="{08E3CDD1-1A92-4CE8-BAC8-AD5A8A02054D}" type="presParOf" srcId="{4ACD2397-01BF-4056-BEFE-BCADA282FA7D}" destId="{9331636C-317E-4F8D-BAD6-E8C0B1A51891}" srcOrd="6" destOrd="0" presId="urn:microsoft.com/office/officeart/2005/8/layout/hChevron3"/>
    <dgm:cxn modelId="{181FC4DF-6A64-444D-8941-4145B877418F}" type="presParOf" srcId="{4ACD2397-01BF-4056-BEFE-BCADA282FA7D}" destId="{31A0F9CA-B432-4CB0-BC69-D97C6C305280}" srcOrd="7" destOrd="0" presId="urn:microsoft.com/office/officeart/2005/8/layout/hChevron3"/>
    <dgm:cxn modelId="{FC21224D-A915-4E6A-8FE4-BE59333105D1}" type="presParOf" srcId="{4ACD2397-01BF-4056-BEFE-BCADA282FA7D}" destId="{8DF9BC2E-77F8-4605-829D-9B1C525993A4}" srcOrd="8" destOrd="0" presId="urn:microsoft.com/office/officeart/2005/8/layout/hChevron3"/>
    <dgm:cxn modelId="{99D54054-5267-4D60-A21C-1F07571F82ED}" type="presParOf" srcId="{4ACD2397-01BF-4056-BEFE-BCADA282FA7D}" destId="{105E3484-C72F-4F5D-801E-1199ADC5AB0B}" srcOrd="9" destOrd="0" presId="urn:microsoft.com/office/officeart/2005/8/layout/hChevron3"/>
    <dgm:cxn modelId="{76F7E515-5C18-40FA-8FF5-D51E32D7E25D}" type="presParOf" srcId="{4ACD2397-01BF-4056-BEFE-BCADA282FA7D}" destId="{8750331F-8722-4C45-8038-6FD3BF94D4BC}" srcOrd="10" destOrd="0" presId="urn:microsoft.com/office/officeart/2005/8/layout/hChevron3"/>
    <dgm:cxn modelId="{4735A270-A4B4-4087-8BB0-A2ED7D0F3BE3}" type="presParOf" srcId="{4ACD2397-01BF-4056-BEFE-BCADA282FA7D}" destId="{C7729173-4B05-441B-B4FC-A12A377AA17E}" srcOrd="11" destOrd="0" presId="urn:microsoft.com/office/officeart/2005/8/layout/hChevron3"/>
    <dgm:cxn modelId="{534F1F56-AD3C-4367-99C5-9FC91AAEDD69}" type="presParOf" srcId="{4ACD2397-01BF-4056-BEFE-BCADA282FA7D}" destId="{9EEA05F8-7F7F-46B5-9EF4-07268AFBB38B}" srcOrd="12" destOrd="0" presId="urn:microsoft.com/office/officeart/2005/8/layout/hChevron3"/>
    <dgm:cxn modelId="{BE78E0C6-249E-4159-920F-2D0B1A652478}" type="presParOf" srcId="{4ACD2397-01BF-4056-BEFE-BCADA282FA7D}" destId="{0D8E3F8B-E298-4C5E-9BC3-32AF5EB361D4}" srcOrd="13" destOrd="0" presId="urn:microsoft.com/office/officeart/2005/8/layout/hChevron3"/>
    <dgm:cxn modelId="{4A0CA9FF-13B5-4E22-A6EC-FC9DF79B9C04}" type="presParOf" srcId="{4ACD2397-01BF-4056-BEFE-BCADA282FA7D}" destId="{84B68045-C4CE-427A-8CC2-80BFCA7BC0BE}" srcOrd="14" destOrd="0" presId="urn:microsoft.com/office/officeart/2005/8/layout/hChevron3"/>
    <dgm:cxn modelId="{58291200-C622-48A1-8DC4-00DBE7269E7C}" type="presParOf" srcId="{4ACD2397-01BF-4056-BEFE-BCADA282FA7D}" destId="{77B30E46-A3A7-40B7-8EBE-7EB415C5BFD8}" srcOrd="15" destOrd="0" presId="urn:microsoft.com/office/officeart/2005/8/layout/hChevron3"/>
    <dgm:cxn modelId="{B30AA31E-5CFA-4D2E-9D0B-583A067DDC2C}" type="presParOf" srcId="{4ACD2397-01BF-4056-BEFE-BCADA282FA7D}" destId="{A434D7D1-EBD6-4181-B26A-E50B4FA1AE39}" srcOrd="16" destOrd="0" presId="urn:microsoft.com/office/officeart/2005/8/layout/hChevron3"/>
    <dgm:cxn modelId="{D19702F5-BB0E-44DB-963E-56F29BF21157}" type="presParOf" srcId="{4ACD2397-01BF-4056-BEFE-BCADA282FA7D}" destId="{F8B269DB-7C42-47BE-AB8A-CFBF2B5FEA0D}" srcOrd="17" destOrd="0" presId="urn:microsoft.com/office/officeart/2005/8/layout/hChevron3"/>
    <dgm:cxn modelId="{C85A5DC2-F65E-4E44-BF18-E6F7AD8B4579}" type="presParOf" srcId="{4ACD2397-01BF-4056-BEFE-BCADA282FA7D}" destId="{20DF7D42-2D00-4C8F-AB62-C25443C5715D}" srcOrd="18" destOrd="0" presId="urn:microsoft.com/office/officeart/2005/8/layout/hChevron3"/>
    <dgm:cxn modelId="{2E54A7FE-91E8-4212-83BD-8E993625C05C}" type="presParOf" srcId="{4ACD2397-01BF-4056-BEFE-BCADA282FA7D}" destId="{64DF3074-B7A0-4629-87D0-24FAA55854D3}" srcOrd="19" destOrd="0" presId="urn:microsoft.com/office/officeart/2005/8/layout/hChevron3"/>
    <dgm:cxn modelId="{F1CD0612-EE16-4748-8151-7CDFBAFAE854}" type="presParOf" srcId="{4ACD2397-01BF-4056-BEFE-BCADA282FA7D}" destId="{844C77B5-E021-479B-9C94-A282D2FB8DE7}" srcOrd="20" destOrd="0" presId="urn:microsoft.com/office/officeart/2005/8/layout/hChevron3"/>
    <dgm:cxn modelId="{42BA4D59-5494-4CB2-9321-43B2C11B080C}" type="presParOf" srcId="{4ACD2397-01BF-4056-BEFE-BCADA282FA7D}" destId="{EE5CD868-81D4-429E-9526-4B3CC6337661}" srcOrd="21" destOrd="0" presId="urn:microsoft.com/office/officeart/2005/8/layout/hChevron3"/>
    <dgm:cxn modelId="{6661C2CF-6165-4E43-A681-BCA558EC4CF2}" type="presParOf" srcId="{4ACD2397-01BF-4056-BEFE-BCADA282FA7D}" destId="{EC5C2981-675B-41BE-A676-A1A7E391E6E6}" srcOrd="2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B8EF9A-AB2A-4BA0-AE77-C71E1DBF05D7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C3157DD4-87B2-42C7-966A-B03C60231FF5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1998-2001</a:t>
          </a:r>
          <a:endParaRPr lang="es-ES" dirty="0"/>
        </a:p>
      </dgm:t>
    </dgm:pt>
    <dgm:pt modelId="{E920AFE2-F138-40DC-8FE1-ED261BED09F3}" type="parTrans" cxnId="{F726FADC-65C7-4AA9-9110-BF612E12F7F0}">
      <dgm:prSet/>
      <dgm:spPr/>
      <dgm:t>
        <a:bodyPr/>
        <a:lstStyle/>
        <a:p>
          <a:endParaRPr lang="es-ES"/>
        </a:p>
      </dgm:t>
    </dgm:pt>
    <dgm:pt modelId="{42686695-A4A7-4970-8E2E-2DA3B6F1E68E}" type="sibTrans" cxnId="{F726FADC-65C7-4AA9-9110-BF612E12F7F0}">
      <dgm:prSet/>
      <dgm:spPr/>
      <dgm:t>
        <a:bodyPr/>
        <a:lstStyle/>
        <a:p>
          <a:endParaRPr lang="es-ES"/>
        </a:p>
      </dgm:t>
    </dgm:pt>
    <dgm:pt modelId="{08870878-AB21-45AF-9EA4-CA7F87F80048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2015</a:t>
          </a:r>
          <a:endParaRPr lang="es-ES" dirty="0"/>
        </a:p>
      </dgm:t>
    </dgm:pt>
    <dgm:pt modelId="{9F442FB0-1473-4BA3-A500-00846740A600}" type="parTrans" cxnId="{5EFE6EA9-5AD8-4230-94F5-1D80D954EDD6}">
      <dgm:prSet/>
      <dgm:spPr/>
      <dgm:t>
        <a:bodyPr/>
        <a:lstStyle/>
        <a:p>
          <a:endParaRPr lang="es-ES"/>
        </a:p>
      </dgm:t>
    </dgm:pt>
    <dgm:pt modelId="{DC41ED28-3D86-4FFD-A943-FF1FB6E0DFBE}" type="sibTrans" cxnId="{5EFE6EA9-5AD8-4230-94F5-1D80D954EDD6}">
      <dgm:prSet/>
      <dgm:spPr/>
      <dgm:t>
        <a:bodyPr/>
        <a:lstStyle/>
        <a:p>
          <a:endParaRPr lang="es-ES"/>
        </a:p>
      </dgm:t>
    </dgm:pt>
    <dgm:pt modelId="{C8451571-1F3B-478C-851A-5554CDBFC41F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2016</a:t>
          </a:r>
          <a:endParaRPr lang="es-ES" dirty="0"/>
        </a:p>
      </dgm:t>
    </dgm:pt>
    <dgm:pt modelId="{5B5DA0DB-5452-4B4B-8FE7-A4524AF3FB25}" type="parTrans" cxnId="{E9194F10-C595-4250-BF82-6F4DA7077702}">
      <dgm:prSet/>
      <dgm:spPr/>
      <dgm:t>
        <a:bodyPr/>
        <a:lstStyle/>
        <a:p>
          <a:endParaRPr lang="es-ES"/>
        </a:p>
      </dgm:t>
    </dgm:pt>
    <dgm:pt modelId="{83396AF2-85DF-4559-8CE2-539FE9AF3D40}" type="sibTrans" cxnId="{E9194F10-C595-4250-BF82-6F4DA7077702}">
      <dgm:prSet/>
      <dgm:spPr/>
      <dgm:t>
        <a:bodyPr/>
        <a:lstStyle/>
        <a:p>
          <a:endParaRPr lang="es-ES"/>
        </a:p>
      </dgm:t>
    </dgm:pt>
    <dgm:pt modelId="{C5A923B4-9EE3-4AC8-9CA4-E0F550572144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2014</a:t>
          </a:r>
          <a:endParaRPr lang="es-ES" dirty="0"/>
        </a:p>
      </dgm:t>
    </dgm:pt>
    <dgm:pt modelId="{95A4B2A5-7C00-4B7D-821C-B123AF4881AC}" type="parTrans" cxnId="{EC28A5D5-7E34-47D8-861C-FD010C6BC4BA}">
      <dgm:prSet/>
      <dgm:spPr/>
      <dgm:t>
        <a:bodyPr/>
        <a:lstStyle/>
        <a:p>
          <a:endParaRPr lang="es-ES"/>
        </a:p>
      </dgm:t>
    </dgm:pt>
    <dgm:pt modelId="{E52F98B4-4DFB-468F-A10E-50E8DFB12F41}" type="sibTrans" cxnId="{EC28A5D5-7E34-47D8-861C-FD010C6BC4BA}">
      <dgm:prSet/>
      <dgm:spPr/>
      <dgm:t>
        <a:bodyPr/>
        <a:lstStyle/>
        <a:p>
          <a:endParaRPr lang="es-ES"/>
        </a:p>
      </dgm:t>
    </dgm:pt>
    <dgm:pt modelId="{0A220DD7-D752-47B0-AB1A-9475D5FB0AF2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2007</a:t>
          </a:r>
          <a:endParaRPr lang="es-ES" dirty="0"/>
        </a:p>
      </dgm:t>
    </dgm:pt>
    <dgm:pt modelId="{37AAD94A-BB53-449A-95C4-E9459FE4B952}" type="parTrans" cxnId="{8EC22A3D-ECF8-4AEF-B0FB-03D4830957EE}">
      <dgm:prSet/>
      <dgm:spPr/>
      <dgm:t>
        <a:bodyPr/>
        <a:lstStyle/>
        <a:p>
          <a:endParaRPr lang="es-ES"/>
        </a:p>
      </dgm:t>
    </dgm:pt>
    <dgm:pt modelId="{4982AFD1-35AF-43F1-BD04-3D671DAA7444}" type="sibTrans" cxnId="{8EC22A3D-ECF8-4AEF-B0FB-03D4830957EE}">
      <dgm:prSet/>
      <dgm:spPr/>
      <dgm:t>
        <a:bodyPr/>
        <a:lstStyle/>
        <a:p>
          <a:endParaRPr lang="es-ES"/>
        </a:p>
      </dgm:t>
    </dgm:pt>
    <dgm:pt modelId="{33F10629-B04C-49CF-B874-77C5592D9588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…</a:t>
          </a:r>
          <a:endParaRPr lang="es-ES" dirty="0"/>
        </a:p>
      </dgm:t>
    </dgm:pt>
    <dgm:pt modelId="{F10B2249-FDBC-4723-A6B3-535C87552DE5}" type="parTrans" cxnId="{18959025-09C0-43D8-9AA9-75C81E311461}">
      <dgm:prSet/>
      <dgm:spPr/>
      <dgm:t>
        <a:bodyPr/>
        <a:lstStyle/>
        <a:p>
          <a:endParaRPr lang="es-ES"/>
        </a:p>
      </dgm:t>
    </dgm:pt>
    <dgm:pt modelId="{6E2D3A58-3105-4C1E-A273-41C09EEC5045}" type="sibTrans" cxnId="{18959025-09C0-43D8-9AA9-75C81E311461}">
      <dgm:prSet/>
      <dgm:spPr/>
      <dgm:t>
        <a:bodyPr/>
        <a:lstStyle/>
        <a:p>
          <a:endParaRPr lang="es-ES"/>
        </a:p>
      </dgm:t>
    </dgm:pt>
    <dgm:pt modelId="{AD44B6C4-2107-4DDF-895E-A013108AF2DC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2013</a:t>
          </a:r>
          <a:endParaRPr lang="es-ES" dirty="0"/>
        </a:p>
      </dgm:t>
    </dgm:pt>
    <dgm:pt modelId="{46091CE4-41BD-43CA-9735-CACCEDE4BD03}" type="parTrans" cxnId="{4C9CEBD6-67A5-45D1-85C3-DF733686B4C3}">
      <dgm:prSet/>
      <dgm:spPr/>
      <dgm:t>
        <a:bodyPr/>
        <a:lstStyle/>
        <a:p>
          <a:endParaRPr lang="es-ES"/>
        </a:p>
      </dgm:t>
    </dgm:pt>
    <dgm:pt modelId="{032C1248-CD19-4898-824E-26C2F4BAD14D}" type="sibTrans" cxnId="{4C9CEBD6-67A5-45D1-85C3-DF733686B4C3}">
      <dgm:prSet/>
      <dgm:spPr/>
      <dgm:t>
        <a:bodyPr/>
        <a:lstStyle/>
        <a:p>
          <a:endParaRPr lang="es-ES"/>
        </a:p>
      </dgm:t>
    </dgm:pt>
    <dgm:pt modelId="{3C6868A1-99C8-44DD-B981-CBAF5A71EDC8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2002</a:t>
          </a:r>
          <a:endParaRPr lang="es-ES" dirty="0"/>
        </a:p>
      </dgm:t>
    </dgm:pt>
    <dgm:pt modelId="{4D6D076E-BB90-4408-8E56-54D47B55579B}" type="parTrans" cxnId="{0E2CAE5D-D50E-4A02-BC77-2CDA1201421C}">
      <dgm:prSet/>
      <dgm:spPr/>
      <dgm:t>
        <a:bodyPr/>
        <a:lstStyle/>
        <a:p>
          <a:endParaRPr lang="es-ES"/>
        </a:p>
      </dgm:t>
    </dgm:pt>
    <dgm:pt modelId="{EE82EB42-9EE2-455F-A5EA-1E2C511650E0}" type="sibTrans" cxnId="{0E2CAE5D-D50E-4A02-BC77-2CDA1201421C}">
      <dgm:prSet/>
      <dgm:spPr/>
      <dgm:t>
        <a:bodyPr/>
        <a:lstStyle/>
        <a:p>
          <a:endParaRPr lang="es-ES"/>
        </a:p>
      </dgm:t>
    </dgm:pt>
    <dgm:pt modelId="{036EDC6B-DDB5-4F28-B44E-99A053A96D46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…</a:t>
          </a:r>
          <a:endParaRPr lang="es-ES" dirty="0"/>
        </a:p>
      </dgm:t>
    </dgm:pt>
    <dgm:pt modelId="{CA9B9AAE-9631-4DA1-9674-2208EB8AE1D9}" type="parTrans" cxnId="{51C3822D-2824-400F-AEC2-DDA9A74356A6}">
      <dgm:prSet/>
      <dgm:spPr/>
      <dgm:t>
        <a:bodyPr/>
        <a:lstStyle/>
        <a:p>
          <a:endParaRPr lang="es-ES"/>
        </a:p>
      </dgm:t>
    </dgm:pt>
    <dgm:pt modelId="{B9994F58-3509-4597-AA1D-48836D450F39}" type="sibTrans" cxnId="{51C3822D-2824-400F-AEC2-DDA9A74356A6}">
      <dgm:prSet/>
      <dgm:spPr/>
      <dgm:t>
        <a:bodyPr/>
        <a:lstStyle/>
        <a:p>
          <a:endParaRPr lang="es-ES"/>
        </a:p>
      </dgm:t>
    </dgm:pt>
    <dgm:pt modelId="{9953FEB1-3CA5-4F21-9171-DE6AEA2494F3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2008</a:t>
          </a:r>
          <a:endParaRPr lang="es-ES" dirty="0"/>
        </a:p>
      </dgm:t>
    </dgm:pt>
    <dgm:pt modelId="{E5BDEB3C-3D6C-43A6-A5BF-4C2A827A8526}" type="parTrans" cxnId="{4F49C4EE-A6D5-43AE-AF74-D943A03585E3}">
      <dgm:prSet/>
      <dgm:spPr/>
      <dgm:t>
        <a:bodyPr/>
        <a:lstStyle/>
        <a:p>
          <a:endParaRPr lang="es-ES"/>
        </a:p>
      </dgm:t>
    </dgm:pt>
    <dgm:pt modelId="{912FC1E3-866A-4B7A-9019-D1E1634DC438}" type="sibTrans" cxnId="{4F49C4EE-A6D5-43AE-AF74-D943A03585E3}">
      <dgm:prSet/>
      <dgm:spPr/>
      <dgm:t>
        <a:bodyPr/>
        <a:lstStyle/>
        <a:p>
          <a:endParaRPr lang="es-ES"/>
        </a:p>
      </dgm:t>
    </dgm:pt>
    <dgm:pt modelId="{D96FC921-4D75-4886-B5A4-47509587EC26}">
      <dgm:prSet phldrT="[Texto]"/>
      <dgm:spPr>
        <a:solidFill>
          <a:srgbClr val="FFC000"/>
        </a:solidFill>
      </dgm:spPr>
      <dgm:t>
        <a:bodyPr/>
        <a:lstStyle/>
        <a:p>
          <a:r>
            <a:rPr lang="es-ES" dirty="0" smtClean="0"/>
            <a:t>2017</a:t>
          </a:r>
          <a:endParaRPr lang="es-ES" dirty="0"/>
        </a:p>
      </dgm:t>
    </dgm:pt>
    <dgm:pt modelId="{92A8660A-FBC1-42E4-9CC0-A2CA95557A30}" type="parTrans" cxnId="{B98E9F06-5A19-47EA-B265-2E0A70C4F8D1}">
      <dgm:prSet/>
      <dgm:spPr/>
      <dgm:t>
        <a:bodyPr/>
        <a:lstStyle/>
        <a:p>
          <a:endParaRPr lang="es-ES"/>
        </a:p>
      </dgm:t>
    </dgm:pt>
    <dgm:pt modelId="{7F0745C4-0168-4CCC-B381-A1D0A0D8E177}" type="sibTrans" cxnId="{B98E9F06-5A19-47EA-B265-2E0A70C4F8D1}">
      <dgm:prSet/>
      <dgm:spPr/>
      <dgm:t>
        <a:bodyPr/>
        <a:lstStyle/>
        <a:p>
          <a:endParaRPr lang="es-ES"/>
        </a:p>
      </dgm:t>
    </dgm:pt>
    <dgm:pt modelId="{DF773DDF-D2D2-4338-B2C0-24BD05512901}" type="pres">
      <dgm:prSet presAssocID="{A2B8EF9A-AB2A-4BA0-AE77-C71E1DBF05D7}" presName="Name0" presStyleCnt="0">
        <dgm:presLayoutVars>
          <dgm:dir/>
          <dgm:resizeHandles val="exact"/>
        </dgm:presLayoutVars>
      </dgm:prSet>
      <dgm:spPr/>
    </dgm:pt>
    <dgm:pt modelId="{97F7A904-BCC9-4490-9117-79BE4E75EF49}" type="pres">
      <dgm:prSet presAssocID="{C3157DD4-87B2-42C7-966A-B03C60231FF5}" presName="parTxOnly" presStyleLbl="node1" presStyleIdx="0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F03D68D-9B79-406E-A6F7-45738983C8D7}" type="pres">
      <dgm:prSet presAssocID="{42686695-A4A7-4970-8E2E-2DA3B6F1E68E}" presName="parSpace" presStyleCnt="0"/>
      <dgm:spPr/>
    </dgm:pt>
    <dgm:pt modelId="{7D41458D-74A6-4B83-98DE-303C75577CC9}" type="pres">
      <dgm:prSet presAssocID="{3C6868A1-99C8-44DD-B981-CBAF5A71EDC8}" presName="parTxOnly" presStyleLbl="node1" presStyleIdx="1" presStyleCnt="11" custLinFactNeighborX="2247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BE9CEA-A2B4-47B9-AE64-9F165DDD47DD}" type="pres">
      <dgm:prSet presAssocID="{EE82EB42-9EE2-455F-A5EA-1E2C511650E0}" presName="parSpace" presStyleCnt="0"/>
      <dgm:spPr/>
    </dgm:pt>
    <dgm:pt modelId="{3349B784-2DEA-497C-A809-80892654BEBE}" type="pres">
      <dgm:prSet presAssocID="{036EDC6B-DDB5-4F28-B44E-99A053A96D46}" presName="parTxOnly" presStyleLbl="node1" presStyleIdx="2" presStyleCnt="11" custScaleX="55176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7570C95-8996-4547-A9CC-93FFBE83B70B}" type="pres">
      <dgm:prSet presAssocID="{B9994F58-3509-4597-AA1D-48836D450F39}" presName="parSpace" presStyleCnt="0"/>
      <dgm:spPr/>
    </dgm:pt>
    <dgm:pt modelId="{414FB25C-7610-470C-AD95-3473067CF0D1}" type="pres">
      <dgm:prSet presAssocID="{0A220DD7-D752-47B0-AB1A-9475D5FB0AF2}" presName="parTxOnly" presStyleLbl="node1" presStyleIdx="3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7663F02-0A28-4622-B21D-C9AACC4BA8DC}" type="pres">
      <dgm:prSet presAssocID="{4982AFD1-35AF-43F1-BD04-3D671DAA7444}" presName="parSpace" presStyleCnt="0"/>
      <dgm:spPr/>
    </dgm:pt>
    <dgm:pt modelId="{6DC73345-5215-497E-84B2-03D2F6A0D40C}" type="pres">
      <dgm:prSet presAssocID="{9953FEB1-3CA5-4F21-9171-DE6AEA2494F3}" presName="parTxOnly" presStyleLbl="node1" presStyleIdx="4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3AE55FF-A200-4D27-B6B0-78E56C7E2586}" type="pres">
      <dgm:prSet presAssocID="{912FC1E3-866A-4B7A-9019-D1E1634DC438}" presName="parSpace" presStyleCnt="0"/>
      <dgm:spPr/>
    </dgm:pt>
    <dgm:pt modelId="{D55314A7-07C5-48A3-8B85-A80402763166}" type="pres">
      <dgm:prSet presAssocID="{33F10629-B04C-49CF-B874-77C5592D9588}" presName="parTxOnly" presStyleLbl="node1" presStyleIdx="5" presStyleCnt="11" custScaleX="4628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F65788F-56DD-40EF-9C38-C6F19B3DAF18}" type="pres">
      <dgm:prSet presAssocID="{6E2D3A58-3105-4C1E-A273-41C09EEC5045}" presName="parSpace" presStyleCnt="0"/>
      <dgm:spPr/>
    </dgm:pt>
    <dgm:pt modelId="{FAFA8411-4F25-4039-AABA-81F926539919}" type="pres">
      <dgm:prSet presAssocID="{AD44B6C4-2107-4DDF-895E-A013108AF2DC}" presName="parTxOnly" presStyleLbl="node1" presStyleIdx="6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6548DBE-4A28-4A90-B05A-DFF23D4F1BB7}" type="pres">
      <dgm:prSet presAssocID="{032C1248-CD19-4898-824E-26C2F4BAD14D}" presName="parSpace" presStyleCnt="0"/>
      <dgm:spPr/>
    </dgm:pt>
    <dgm:pt modelId="{6FB1352B-CC47-4A30-A03E-D81340C8D7C0}" type="pres">
      <dgm:prSet presAssocID="{C5A923B4-9EE3-4AC8-9CA4-E0F550572144}" presName="parTxOnly" presStyleLbl="node1" presStyleIdx="7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CAC055F-3E33-4599-A6B5-2E950657214E}" type="pres">
      <dgm:prSet presAssocID="{E52F98B4-4DFB-468F-A10E-50E8DFB12F41}" presName="parSpace" presStyleCnt="0"/>
      <dgm:spPr/>
    </dgm:pt>
    <dgm:pt modelId="{49EED7F4-9DB1-4D1F-834F-168E22139F21}" type="pres">
      <dgm:prSet presAssocID="{08870878-AB21-45AF-9EA4-CA7F87F80048}" presName="parTxOnly" presStyleLbl="node1" presStyleIdx="8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B1A2D6C-DABF-4678-9493-B03F40704EA8}" type="pres">
      <dgm:prSet presAssocID="{DC41ED28-3D86-4FFD-A943-FF1FB6E0DFBE}" presName="parSpace" presStyleCnt="0"/>
      <dgm:spPr/>
    </dgm:pt>
    <dgm:pt modelId="{31D6EF0B-9550-40C4-87A2-3B241D600168}" type="pres">
      <dgm:prSet presAssocID="{C8451571-1F3B-478C-851A-5554CDBFC41F}" presName="parTxOnly" presStyleLbl="node1" presStyleIdx="9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0873D91-877E-47E8-8A01-92D69450F38C}" type="pres">
      <dgm:prSet presAssocID="{83396AF2-85DF-4559-8CE2-539FE9AF3D40}" presName="parSpace" presStyleCnt="0"/>
      <dgm:spPr/>
    </dgm:pt>
    <dgm:pt modelId="{F9A72337-DD29-4F93-A50B-7B482CC504ED}" type="pres">
      <dgm:prSet presAssocID="{D96FC921-4D75-4886-B5A4-47509587EC26}" presName="parTxOnly" presStyleLbl="node1" presStyleIdx="10" presStyleCnt="1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4C9CEBD6-67A5-45D1-85C3-DF733686B4C3}" srcId="{A2B8EF9A-AB2A-4BA0-AE77-C71E1DBF05D7}" destId="{AD44B6C4-2107-4DDF-895E-A013108AF2DC}" srcOrd="6" destOrd="0" parTransId="{46091CE4-41BD-43CA-9735-CACCEDE4BD03}" sibTransId="{032C1248-CD19-4898-824E-26C2F4BAD14D}"/>
    <dgm:cxn modelId="{F62C0510-07C9-499E-A59D-FF91EC424461}" type="presOf" srcId="{036EDC6B-DDB5-4F28-B44E-99A053A96D46}" destId="{3349B784-2DEA-497C-A809-80892654BEBE}" srcOrd="0" destOrd="0" presId="urn:microsoft.com/office/officeart/2005/8/layout/hChevron3"/>
    <dgm:cxn modelId="{948BAAF6-E2F4-405C-ADF0-68CDE3C5CCE2}" type="presOf" srcId="{33F10629-B04C-49CF-B874-77C5592D9588}" destId="{D55314A7-07C5-48A3-8B85-A80402763166}" srcOrd="0" destOrd="0" presId="urn:microsoft.com/office/officeart/2005/8/layout/hChevron3"/>
    <dgm:cxn modelId="{05626394-C13D-49D4-908D-49C7F3CD9217}" type="presOf" srcId="{3C6868A1-99C8-44DD-B981-CBAF5A71EDC8}" destId="{7D41458D-74A6-4B83-98DE-303C75577CC9}" srcOrd="0" destOrd="0" presId="urn:microsoft.com/office/officeart/2005/8/layout/hChevron3"/>
    <dgm:cxn modelId="{C1EE0FB7-83FA-4DD3-8060-0411D95B8D33}" type="presOf" srcId="{A2B8EF9A-AB2A-4BA0-AE77-C71E1DBF05D7}" destId="{DF773DDF-D2D2-4338-B2C0-24BD05512901}" srcOrd="0" destOrd="0" presId="urn:microsoft.com/office/officeart/2005/8/layout/hChevron3"/>
    <dgm:cxn modelId="{4826FB44-C829-4855-B809-47B973EE0D43}" type="presOf" srcId="{C5A923B4-9EE3-4AC8-9CA4-E0F550572144}" destId="{6FB1352B-CC47-4A30-A03E-D81340C8D7C0}" srcOrd="0" destOrd="0" presId="urn:microsoft.com/office/officeart/2005/8/layout/hChevron3"/>
    <dgm:cxn modelId="{EC28A5D5-7E34-47D8-861C-FD010C6BC4BA}" srcId="{A2B8EF9A-AB2A-4BA0-AE77-C71E1DBF05D7}" destId="{C5A923B4-9EE3-4AC8-9CA4-E0F550572144}" srcOrd="7" destOrd="0" parTransId="{95A4B2A5-7C00-4B7D-821C-B123AF4881AC}" sibTransId="{E52F98B4-4DFB-468F-A10E-50E8DFB12F41}"/>
    <dgm:cxn modelId="{E9194F10-C595-4250-BF82-6F4DA7077702}" srcId="{A2B8EF9A-AB2A-4BA0-AE77-C71E1DBF05D7}" destId="{C8451571-1F3B-478C-851A-5554CDBFC41F}" srcOrd="9" destOrd="0" parTransId="{5B5DA0DB-5452-4B4B-8FE7-A4524AF3FB25}" sibTransId="{83396AF2-85DF-4559-8CE2-539FE9AF3D40}"/>
    <dgm:cxn modelId="{8EC22A3D-ECF8-4AEF-B0FB-03D4830957EE}" srcId="{A2B8EF9A-AB2A-4BA0-AE77-C71E1DBF05D7}" destId="{0A220DD7-D752-47B0-AB1A-9475D5FB0AF2}" srcOrd="3" destOrd="0" parTransId="{37AAD94A-BB53-449A-95C4-E9459FE4B952}" sibTransId="{4982AFD1-35AF-43F1-BD04-3D671DAA7444}"/>
    <dgm:cxn modelId="{B98E9F06-5A19-47EA-B265-2E0A70C4F8D1}" srcId="{A2B8EF9A-AB2A-4BA0-AE77-C71E1DBF05D7}" destId="{D96FC921-4D75-4886-B5A4-47509587EC26}" srcOrd="10" destOrd="0" parTransId="{92A8660A-FBC1-42E4-9CC0-A2CA95557A30}" sibTransId="{7F0745C4-0168-4CCC-B381-A1D0A0D8E177}"/>
    <dgm:cxn modelId="{5EFE6EA9-5AD8-4230-94F5-1D80D954EDD6}" srcId="{A2B8EF9A-AB2A-4BA0-AE77-C71E1DBF05D7}" destId="{08870878-AB21-45AF-9EA4-CA7F87F80048}" srcOrd="8" destOrd="0" parTransId="{9F442FB0-1473-4BA3-A500-00846740A600}" sibTransId="{DC41ED28-3D86-4FFD-A943-FF1FB6E0DFBE}"/>
    <dgm:cxn modelId="{C5972BE1-2BEA-4DE3-919C-B073B47F4D2E}" type="presOf" srcId="{08870878-AB21-45AF-9EA4-CA7F87F80048}" destId="{49EED7F4-9DB1-4D1F-834F-168E22139F21}" srcOrd="0" destOrd="0" presId="urn:microsoft.com/office/officeart/2005/8/layout/hChevron3"/>
    <dgm:cxn modelId="{38B27B81-8724-47B9-892C-9CB96FC99B11}" type="presOf" srcId="{D96FC921-4D75-4886-B5A4-47509587EC26}" destId="{F9A72337-DD29-4F93-A50B-7B482CC504ED}" srcOrd="0" destOrd="0" presId="urn:microsoft.com/office/officeart/2005/8/layout/hChevron3"/>
    <dgm:cxn modelId="{18959025-09C0-43D8-9AA9-75C81E311461}" srcId="{A2B8EF9A-AB2A-4BA0-AE77-C71E1DBF05D7}" destId="{33F10629-B04C-49CF-B874-77C5592D9588}" srcOrd="5" destOrd="0" parTransId="{F10B2249-FDBC-4723-A6B3-535C87552DE5}" sibTransId="{6E2D3A58-3105-4C1E-A273-41C09EEC5045}"/>
    <dgm:cxn modelId="{4F49C4EE-A6D5-43AE-AF74-D943A03585E3}" srcId="{A2B8EF9A-AB2A-4BA0-AE77-C71E1DBF05D7}" destId="{9953FEB1-3CA5-4F21-9171-DE6AEA2494F3}" srcOrd="4" destOrd="0" parTransId="{E5BDEB3C-3D6C-43A6-A5BF-4C2A827A8526}" sibTransId="{912FC1E3-866A-4B7A-9019-D1E1634DC438}"/>
    <dgm:cxn modelId="{70B35D5D-5A82-4CCF-B294-B97CE846665F}" type="presOf" srcId="{9953FEB1-3CA5-4F21-9171-DE6AEA2494F3}" destId="{6DC73345-5215-497E-84B2-03D2F6A0D40C}" srcOrd="0" destOrd="0" presId="urn:microsoft.com/office/officeart/2005/8/layout/hChevron3"/>
    <dgm:cxn modelId="{7828B944-121E-4782-800A-2607DA31ED90}" type="presOf" srcId="{C8451571-1F3B-478C-851A-5554CDBFC41F}" destId="{31D6EF0B-9550-40C4-87A2-3B241D600168}" srcOrd="0" destOrd="0" presId="urn:microsoft.com/office/officeart/2005/8/layout/hChevron3"/>
    <dgm:cxn modelId="{21E01C1A-7147-4DA7-93C5-D07A912E6824}" type="presOf" srcId="{0A220DD7-D752-47B0-AB1A-9475D5FB0AF2}" destId="{414FB25C-7610-470C-AD95-3473067CF0D1}" srcOrd="0" destOrd="0" presId="urn:microsoft.com/office/officeart/2005/8/layout/hChevron3"/>
    <dgm:cxn modelId="{51C3822D-2824-400F-AEC2-DDA9A74356A6}" srcId="{A2B8EF9A-AB2A-4BA0-AE77-C71E1DBF05D7}" destId="{036EDC6B-DDB5-4F28-B44E-99A053A96D46}" srcOrd="2" destOrd="0" parTransId="{CA9B9AAE-9631-4DA1-9674-2208EB8AE1D9}" sibTransId="{B9994F58-3509-4597-AA1D-48836D450F39}"/>
    <dgm:cxn modelId="{ADFACE0C-8C21-4527-ABC6-51BF5981DE17}" type="presOf" srcId="{AD44B6C4-2107-4DDF-895E-A013108AF2DC}" destId="{FAFA8411-4F25-4039-AABA-81F926539919}" srcOrd="0" destOrd="0" presId="urn:microsoft.com/office/officeart/2005/8/layout/hChevron3"/>
    <dgm:cxn modelId="{F726FADC-65C7-4AA9-9110-BF612E12F7F0}" srcId="{A2B8EF9A-AB2A-4BA0-AE77-C71E1DBF05D7}" destId="{C3157DD4-87B2-42C7-966A-B03C60231FF5}" srcOrd="0" destOrd="0" parTransId="{E920AFE2-F138-40DC-8FE1-ED261BED09F3}" sibTransId="{42686695-A4A7-4970-8E2E-2DA3B6F1E68E}"/>
    <dgm:cxn modelId="{E070D8F5-42D2-4804-9D18-05034EC4F0B5}" type="presOf" srcId="{C3157DD4-87B2-42C7-966A-B03C60231FF5}" destId="{97F7A904-BCC9-4490-9117-79BE4E75EF49}" srcOrd="0" destOrd="0" presId="urn:microsoft.com/office/officeart/2005/8/layout/hChevron3"/>
    <dgm:cxn modelId="{0E2CAE5D-D50E-4A02-BC77-2CDA1201421C}" srcId="{A2B8EF9A-AB2A-4BA0-AE77-C71E1DBF05D7}" destId="{3C6868A1-99C8-44DD-B981-CBAF5A71EDC8}" srcOrd="1" destOrd="0" parTransId="{4D6D076E-BB90-4408-8E56-54D47B55579B}" sibTransId="{EE82EB42-9EE2-455F-A5EA-1E2C511650E0}"/>
    <dgm:cxn modelId="{5E17CF6D-94E3-4545-822B-D4CBC4562455}" type="presParOf" srcId="{DF773DDF-D2D2-4338-B2C0-24BD05512901}" destId="{97F7A904-BCC9-4490-9117-79BE4E75EF49}" srcOrd="0" destOrd="0" presId="urn:microsoft.com/office/officeart/2005/8/layout/hChevron3"/>
    <dgm:cxn modelId="{0DE1F101-F913-41BC-9396-624E031A09B0}" type="presParOf" srcId="{DF773DDF-D2D2-4338-B2C0-24BD05512901}" destId="{1F03D68D-9B79-406E-A6F7-45738983C8D7}" srcOrd="1" destOrd="0" presId="urn:microsoft.com/office/officeart/2005/8/layout/hChevron3"/>
    <dgm:cxn modelId="{B0B8C251-3B8A-4769-9272-552AEE0D62DB}" type="presParOf" srcId="{DF773DDF-D2D2-4338-B2C0-24BD05512901}" destId="{7D41458D-74A6-4B83-98DE-303C75577CC9}" srcOrd="2" destOrd="0" presId="urn:microsoft.com/office/officeart/2005/8/layout/hChevron3"/>
    <dgm:cxn modelId="{AC339C6B-A87B-4B2A-B682-1CA6B280F4F4}" type="presParOf" srcId="{DF773DDF-D2D2-4338-B2C0-24BD05512901}" destId="{27BE9CEA-A2B4-47B9-AE64-9F165DDD47DD}" srcOrd="3" destOrd="0" presId="urn:microsoft.com/office/officeart/2005/8/layout/hChevron3"/>
    <dgm:cxn modelId="{C10A471F-60B4-43EE-A345-C51280906FB2}" type="presParOf" srcId="{DF773DDF-D2D2-4338-B2C0-24BD05512901}" destId="{3349B784-2DEA-497C-A809-80892654BEBE}" srcOrd="4" destOrd="0" presId="urn:microsoft.com/office/officeart/2005/8/layout/hChevron3"/>
    <dgm:cxn modelId="{28FAA307-9E75-4F06-9578-DD611CB57796}" type="presParOf" srcId="{DF773DDF-D2D2-4338-B2C0-24BD05512901}" destId="{77570C95-8996-4547-A9CC-93FFBE83B70B}" srcOrd="5" destOrd="0" presId="urn:microsoft.com/office/officeart/2005/8/layout/hChevron3"/>
    <dgm:cxn modelId="{2020DBAC-FC45-474A-9E51-3FEEB3E22277}" type="presParOf" srcId="{DF773DDF-D2D2-4338-B2C0-24BD05512901}" destId="{414FB25C-7610-470C-AD95-3473067CF0D1}" srcOrd="6" destOrd="0" presId="urn:microsoft.com/office/officeart/2005/8/layout/hChevron3"/>
    <dgm:cxn modelId="{6BAC62A7-BC95-49BE-B92A-E4E0A1C98DFA}" type="presParOf" srcId="{DF773DDF-D2D2-4338-B2C0-24BD05512901}" destId="{E7663F02-0A28-4622-B21D-C9AACC4BA8DC}" srcOrd="7" destOrd="0" presId="urn:microsoft.com/office/officeart/2005/8/layout/hChevron3"/>
    <dgm:cxn modelId="{EEDA6BD1-0C96-4AFF-B8CC-32E46877F3B5}" type="presParOf" srcId="{DF773DDF-D2D2-4338-B2C0-24BD05512901}" destId="{6DC73345-5215-497E-84B2-03D2F6A0D40C}" srcOrd="8" destOrd="0" presId="urn:microsoft.com/office/officeart/2005/8/layout/hChevron3"/>
    <dgm:cxn modelId="{C1C2654C-B3F3-4785-B765-132B51967426}" type="presParOf" srcId="{DF773DDF-D2D2-4338-B2C0-24BD05512901}" destId="{93AE55FF-A200-4D27-B6B0-78E56C7E2586}" srcOrd="9" destOrd="0" presId="urn:microsoft.com/office/officeart/2005/8/layout/hChevron3"/>
    <dgm:cxn modelId="{C5D38E50-3F11-4C09-B9A1-99687AE15D27}" type="presParOf" srcId="{DF773DDF-D2D2-4338-B2C0-24BD05512901}" destId="{D55314A7-07C5-48A3-8B85-A80402763166}" srcOrd="10" destOrd="0" presId="urn:microsoft.com/office/officeart/2005/8/layout/hChevron3"/>
    <dgm:cxn modelId="{C8A9284D-CC49-4AB7-9660-2B4C3E908F7C}" type="presParOf" srcId="{DF773DDF-D2D2-4338-B2C0-24BD05512901}" destId="{AF65788F-56DD-40EF-9C38-C6F19B3DAF18}" srcOrd="11" destOrd="0" presId="urn:microsoft.com/office/officeart/2005/8/layout/hChevron3"/>
    <dgm:cxn modelId="{6FFE6942-76BF-4B8E-B100-D1F6043D4B64}" type="presParOf" srcId="{DF773DDF-D2D2-4338-B2C0-24BD05512901}" destId="{FAFA8411-4F25-4039-AABA-81F926539919}" srcOrd="12" destOrd="0" presId="urn:microsoft.com/office/officeart/2005/8/layout/hChevron3"/>
    <dgm:cxn modelId="{2BDCEAF0-B596-42DB-98EA-B7BB258723A6}" type="presParOf" srcId="{DF773DDF-D2D2-4338-B2C0-24BD05512901}" destId="{E6548DBE-4A28-4A90-B05A-DFF23D4F1BB7}" srcOrd="13" destOrd="0" presId="urn:microsoft.com/office/officeart/2005/8/layout/hChevron3"/>
    <dgm:cxn modelId="{89C131AE-8EBF-41C1-8B4D-C58778FA9B76}" type="presParOf" srcId="{DF773DDF-D2D2-4338-B2C0-24BD05512901}" destId="{6FB1352B-CC47-4A30-A03E-D81340C8D7C0}" srcOrd="14" destOrd="0" presId="urn:microsoft.com/office/officeart/2005/8/layout/hChevron3"/>
    <dgm:cxn modelId="{E7B5A3BD-7429-4D9F-AB18-8BCA42832DAD}" type="presParOf" srcId="{DF773DDF-D2D2-4338-B2C0-24BD05512901}" destId="{7CAC055F-3E33-4599-A6B5-2E950657214E}" srcOrd="15" destOrd="0" presId="urn:microsoft.com/office/officeart/2005/8/layout/hChevron3"/>
    <dgm:cxn modelId="{8AC58230-0162-412B-B088-88E46CCC73CE}" type="presParOf" srcId="{DF773DDF-D2D2-4338-B2C0-24BD05512901}" destId="{49EED7F4-9DB1-4D1F-834F-168E22139F21}" srcOrd="16" destOrd="0" presId="urn:microsoft.com/office/officeart/2005/8/layout/hChevron3"/>
    <dgm:cxn modelId="{F0E16A2D-201F-4081-9D72-15CA18DF68A4}" type="presParOf" srcId="{DF773DDF-D2D2-4338-B2C0-24BD05512901}" destId="{0B1A2D6C-DABF-4678-9493-B03F40704EA8}" srcOrd="17" destOrd="0" presId="urn:microsoft.com/office/officeart/2005/8/layout/hChevron3"/>
    <dgm:cxn modelId="{6731A0CA-8F89-4D2B-8AC5-1C8ACAC62B91}" type="presParOf" srcId="{DF773DDF-D2D2-4338-B2C0-24BD05512901}" destId="{31D6EF0B-9550-40C4-87A2-3B241D600168}" srcOrd="18" destOrd="0" presId="urn:microsoft.com/office/officeart/2005/8/layout/hChevron3"/>
    <dgm:cxn modelId="{7E6604CE-FC09-4D82-9013-F0DB20881B2C}" type="presParOf" srcId="{DF773DDF-D2D2-4338-B2C0-24BD05512901}" destId="{30873D91-877E-47E8-8A01-92D69450F38C}" srcOrd="19" destOrd="0" presId="urn:microsoft.com/office/officeart/2005/8/layout/hChevron3"/>
    <dgm:cxn modelId="{F73D5E84-94C6-4618-8CE7-FED42F27C1DE}" type="presParOf" srcId="{DF773DDF-D2D2-4338-B2C0-24BD05512901}" destId="{F9A72337-DD29-4F93-A50B-7B482CC504ED}" srcOrd="2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67962-9244-46F1-BFC9-B716A351C0EC}">
      <dsp:nvSpPr>
        <dsp:cNvPr id="0" name=""/>
        <dsp:cNvSpPr/>
      </dsp:nvSpPr>
      <dsp:spPr>
        <a:xfrm>
          <a:off x="562" y="185812"/>
          <a:ext cx="863683" cy="512389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2006</a:t>
          </a:r>
          <a:endParaRPr lang="es-ES" sz="1200" kern="1200" dirty="0"/>
        </a:p>
      </dsp:txBody>
      <dsp:txXfrm>
        <a:off x="562" y="185812"/>
        <a:ext cx="735586" cy="512389"/>
      </dsp:txXfrm>
    </dsp:sp>
    <dsp:sp modelId="{A4A67E15-E0ED-449E-9D12-ABC015DA5B48}">
      <dsp:nvSpPr>
        <dsp:cNvPr id="0" name=""/>
        <dsp:cNvSpPr/>
      </dsp:nvSpPr>
      <dsp:spPr>
        <a:xfrm>
          <a:off x="541989" y="191848"/>
          <a:ext cx="998141" cy="493091"/>
        </a:xfrm>
        <a:prstGeom prst="chevron">
          <a:avLst/>
        </a:prstGeom>
        <a:solidFill>
          <a:schemeClr val="accent5">
            <a:hueOff val="467531"/>
            <a:satOff val="1068"/>
            <a:lumOff val="-29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2007</a:t>
          </a:r>
        </a:p>
      </dsp:txBody>
      <dsp:txXfrm>
        <a:off x="788535" y="191848"/>
        <a:ext cx="505050" cy="493091"/>
      </dsp:txXfrm>
    </dsp:sp>
    <dsp:sp modelId="{33A11262-66CF-4426-A564-A755D659913F}">
      <dsp:nvSpPr>
        <dsp:cNvPr id="0" name=""/>
        <dsp:cNvSpPr/>
      </dsp:nvSpPr>
      <dsp:spPr>
        <a:xfrm>
          <a:off x="1184498" y="211182"/>
          <a:ext cx="985776" cy="492035"/>
        </a:xfrm>
        <a:prstGeom prst="chevron">
          <a:avLst/>
        </a:prstGeom>
        <a:solidFill>
          <a:schemeClr val="accent5">
            <a:hueOff val="935061"/>
            <a:satOff val="2136"/>
            <a:lumOff val="-591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2008</a:t>
          </a:r>
        </a:p>
      </dsp:txBody>
      <dsp:txXfrm>
        <a:off x="1430516" y="211182"/>
        <a:ext cx="493741" cy="492035"/>
      </dsp:txXfrm>
    </dsp:sp>
    <dsp:sp modelId="{9331636C-317E-4F8D-BAD6-E8C0B1A51891}">
      <dsp:nvSpPr>
        <dsp:cNvPr id="0" name=""/>
        <dsp:cNvSpPr/>
      </dsp:nvSpPr>
      <dsp:spPr>
        <a:xfrm>
          <a:off x="1909664" y="204859"/>
          <a:ext cx="1135777" cy="504680"/>
        </a:xfrm>
        <a:prstGeom prst="chevron">
          <a:avLst/>
        </a:prstGeom>
        <a:solidFill>
          <a:schemeClr val="accent5">
            <a:hueOff val="1402592"/>
            <a:satOff val="3204"/>
            <a:lumOff val="-88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2009</a:t>
          </a:r>
        </a:p>
      </dsp:txBody>
      <dsp:txXfrm>
        <a:off x="2162004" y="204859"/>
        <a:ext cx="631097" cy="504680"/>
      </dsp:txXfrm>
    </dsp:sp>
    <dsp:sp modelId="{8DF9BC2E-77F8-4605-829D-9B1C525993A4}">
      <dsp:nvSpPr>
        <dsp:cNvPr id="0" name=""/>
        <dsp:cNvSpPr/>
      </dsp:nvSpPr>
      <dsp:spPr>
        <a:xfrm>
          <a:off x="2738895" y="200164"/>
          <a:ext cx="1098591" cy="514071"/>
        </a:xfrm>
        <a:prstGeom prst="chevron">
          <a:avLst/>
        </a:prstGeom>
        <a:solidFill>
          <a:schemeClr val="accent5">
            <a:hueOff val="1870122"/>
            <a:satOff val="4272"/>
            <a:lumOff val="-118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2010</a:t>
          </a:r>
        </a:p>
      </dsp:txBody>
      <dsp:txXfrm>
        <a:off x="2995931" y="200164"/>
        <a:ext cx="584520" cy="514071"/>
      </dsp:txXfrm>
    </dsp:sp>
    <dsp:sp modelId="{8750331F-8722-4C45-8038-6FD3BF94D4BC}">
      <dsp:nvSpPr>
        <dsp:cNvPr id="0" name=""/>
        <dsp:cNvSpPr/>
      </dsp:nvSpPr>
      <dsp:spPr>
        <a:xfrm>
          <a:off x="3578137" y="201417"/>
          <a:ext cx="1025320" cy="511564"/>
        </a:xfrm>
        <a:prstGeom prst="chevron">
          <a:avLst/>
        </a:prstGeom>
        <a:solidFill>
          <a:schemeClr val="accent5">
            <a:hueOff val="2337653"/>
            <a:satOff val="5340"/>
            <a:lumOff val="-1479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2011</a:t>
          </a:r>
        </a:p>
      </dsp:txBody>
      <dsp:txXfrm>
        <a:off x="3833919" y="201417"/>
        <a:ext cx="513756" cy="511564"/>
      </dsp:txXfrm>
    </dsp:sp>
    <dsp:sp modelId="{9EEA05F8-7F7F-46B5-9EF4-07268AFBB38B}">
      <dsp:nvSpPr>
        <dsp:cNvPr id="0" name=""/>
        <dsp:cNvSpPr/>
      </dsp:nvSpPr>
      <dsp:spPr>
        <a:xfrm>
          <a:off x="4313853" y="208211"/>
          <a:ext cx="1006355" cy="497976"/>
        </a:xfrm>
        <a:prstGeom prst="chevron">
          <a:avLst/>
        </a:prstGeom>
        <a:solidFill>
          <a:schemeClr val="accent5">
            <a:hueOff val="2805183"/>
            <a:satOff val="6408"/>
            <a:lumOff val="-177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2012</a:t>
          </a:r>
        </a:p>
      </dsp:txBody>
      <dsp:txXfrm>
        <a:off x="4562841" y="208211"/>
        <a:ext cx="508379" cy="497976"/>
      </dsp:txXfrm>
    </dsp:sp>
    <dsp:sp modelId="{84B68045-C4CE-427A-8CC2-80BFCA7BC0BE}">
      <dsp:nvSpPr>
        <dsp:cNvPr id="0" name=""/>
        <dsp:cNvSpPr/>
      </dsp:nvSpPr>
      <dsp:spPr>
        <a:xfrm>
          <a:off x="5082386" y="200917"/>
          <a:ext cx="971834" cy="512564"/>
        </a:xfrm>
        <a:prstGeom prst="chevron">
          <a:avLst/>
        </a:prstGeom>
        <a:solidFill>
          <a:schemeClr val="accent5">
            <a:hueOff val="3272714"/>
            <a:satOff val="7476"/>
            <a:lumOff val="-2071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2013</a:t>
          </a:r>
        </a:p>
      </dsp:txBody>
      <dsp:txXfrm>
        <a:off x="5338668" y="200917"/>
        <a:ext cx="459270" cy="512564"/>
      </dsp:txXfrm>
    </dsp:sp>
    <dsp:sp modelId="{A434D7D1-EBD6-4181-B26A-E50B4FA1AE39}">
      <dsp:nvSpPr>
        <dsp:cNvPr id="0" name=""/>
        <dsp:cNvSpPr/>
      </dsp:nvSpPr>
      <dsp:spPr>
        <a:xfrm>
          <a:off x="5700864" y="200917"/>
          <a:ext cx="1036417" cy="512564"/>
        </a:xfrm>
        <a:prstGeom prst="chevron">
          <a:avLst/>
        </a:prstGeom>
        <a:solidFill>
          <a:schemeClr val="accent5">
            <a:hueOff val="3740244"/>
            <a:satOff val="8544"/>
            <a:lumOff val="-236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2014</a:t>
          </a:r>
        </a:p>
      </dsp:txBody>
      <dsp:txXfrm>
        <a:off x="5957146" y="200917"/>
        <a:ext cx="523853" cy="512564"/>
      </dsp:txXfrm>
    </dsp:sp>
    <dsp:sp modelId="{20DF7D42-2D00-4C8F-AB62-C25443C5715D}">
      <dsp:nvSpPr>
        <dsp:cNvPr id="0" name=""/>
        <dsp:cNvSpPr/>
      </dsp:nvSpPr>
      <dsp:spPr>
        <a:xfrm>
          <a:off x="6388623" y="200917"/>
          <a:ext cx="965683" cy="512564"/>
        </a:xfrm>
        <a:prstGeom prst="chevron">
          <a:avLst/>
        </a:prstGeom>
        <a:solidFill>
          <a:schemeClr val="accent5">
            <a:hueOff val="4207775"/>
            <a:satOff val="9612"/>
            <a:lumOff val="-266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2015</a:t>
          </a:r>
        </a:p>
      </dsp:txBody>
      <dsp:txXfrm>
        <a:off x="6644905" y="200917"/>
        <a:ext cx="453119" cy="512564"/>
      </dsp:txXfrm>
    </dsp:sp>
    <dsp:sp modelId="{844C77B5-E021-479B-9C94-A282D2FB8DE7}">
      <dsp:nvSpPr>
        <dsp:cNvPr id="0" name=""/>
        <dsp:cNvSpPr/>
      </dsp:nvSpPr>
      <dsp:spPr>
        <a:xfrm>
          <a:off x="7047088" y="200917"/>
          <a:ext cx="937197" cy="512564"/>
        </a:xfrm>
        <a:prstGeom prst="chevron">
          <a:avLst/>
        </a:prstGeom>
        <a:solidFill>
          <a:schemeClr val="accent5">
            <a:hueOff val="4675305"/>
            <a:satOff val="10680"/>
            <a:lumOff val="-295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2016</a:t>
          </a:r>
        </a:p>
      </dsp:txBody>
      <dsp:txXfrm>
        <a:off x="7303370" y="200917"/>
        <a:ext cx="424633" cy="512564"/>
      </dsp:txXfrm>
    </dsp:sp>
    <dsp:sp modelId="{EC5C2981-675B-41BE-A676-A1A7E391E6E6}">
      <dsp:nvSpPr>
        <dsp:cNvPr id="0" name=""/>
        <dsp:cNvSpPr/>
      </dsp:nvSpPr>
      <dsp:spPr>
        <a:xfrm>
          <a:off x="7728004" y="200917"/>
          <a:ext cx="937197" cy="512564"/>
        </a:xfrm>
        <a:prstGeom prst="chevron">
          <a:avLst/>
        </a:prstGeom>
        <a:solidFill>
          <a:schemeClr val="accent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2017</a:t>
          </a:r>
        </a:p>
      </dsp:txBody>
      <dsp:txXfrm>
        <a:off x="7984286" y="200917"/>
        <a:ext cx="424633" cy="512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F7A904-BCC9-4490-9117-79BE4E75EF49}">
      <dsp:nvSpPr>
        <dsp:cNvPr id="0" name=""/>
        <dsp:cNvSpPr/>
      </dsp:nvSpPr>
      <dsp:spPr>
        <a:xfrm>
          <a:off x="607" y="0"/>
          <a:ext cx="1140767" cy="304800"/>
        </a:xfrm>
        <a:prstGeom prst="homePlat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1998-2001</a:t>
          </a:r>
          <a:endParaRPr lang="es-ES" sz="1200" kern="1200" dirty="0"/>
        </a:p>
      </dsp:txBody>
      <dsp:txXfrm>
        <a:off x="607" y="0"/>
        <a:ext cx="1064567" cy="304800"/>
      </dsp:txXfrm>
    </dsp:sp>
    <dsp:sp modelId="{7D41458D-74A6-4B83-98DE-303C75577CC9}">
      <dsp:nvSpPr>
        <dsp:cNvPr id="0" name=""/>
        <dsp:cNvSpPr/>
      </dsp:nvSpPr>
      <dsp:spPr>
        <a:xfrm>
          <a:off x="964494" y="0"/>
          <a:ext cx="1140767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2002</a:t>
          </a:r>
          <a:endParaRPr lang="es-ES" sz="1200" kern="1200" dirty="0"/>
        </a:p>
      </dsp:txBody>
      <dsp:txXfrm>
        <a:off x="1116894" y="0"/>
        <a:ext cx="835967" cy="304800"/>
      </dsp:txXfrm>
    </dsp:sp>
    <dsp:sp modelId="{3349B784-2DEA-497C-A809-80892654BEBE}">
      <dsp:nvSpPr>
        <dsp:cNvPr id="0" name=""/>
        <dsp:cNvSpPr/>
      </dsp:nvSpPr>
      <dsp:spPr>
        <a:xfrm>
          <a:off x="1825835" y="0"/>
          <a:ext cx="629429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…</a:t>
          </a:r>
          <a:endParaRPr lang="es-ES" sz="1200" kern="1200" dirty="0"/>
        </a:p>
      </dsp:txBody>
      <dsp:txXfrm>
        <a:off x="1978235" y="0"/>
        <a:ext cx="324629" cy="304800"/>
      </dsp:txXfrm>
    </dsp:sp>
    <dsp:sp modelId="{414FB25C-7610-470C-AD95-3473067CF0D1}">
      <dsp:nvSpPr>
        <dsp:cNvPr id="0" name=""/>
        <dsp:cNvSpPr/>
      </dsp:nvSpPr>
      <dsp:spPr>
        <a:xfrm>
          <a:off x="2227112" y="0"/>
          <a:ext cx="1140767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2007</a:t>
          </a:r>
          <a:endParaRPr lang="es-ES" sz="1200" kern="1200" dirty="0"/>
        </a:p>
      </dsp:txBody>
      <dsp:txXfrm>
        <a:off x="2379512" y="0"/>
        <a:ext cx="835967" cy="304800"/>
      </dsp:txXfrm>
    </dsp:sp>
    <dsp:sp modelId="{6DC73345-5215-497E-84B2-03D2F6A0D40C}">
      <dsp:nvSpPr>
        <dsp:cNvPr id="0" name=""/>
        <dsp:cNvSpPr/>
      </dsp:nvSpPr>
      <dsp:spPr>
        <a:xfrm>
          <a:off x="3139726" y="0"/>
          <a:ext cx="1140767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2008</a:t>
          </a:r>
          <a:endParaRPr lang="es-ES" sz="1200" kern="1200" dirty="0"/>
        </a:p>
      </dsp:txBody>
      <dsp:txXfrm>
        <a:off x="3292126" y="0"/>
        <a:ext cx="835967" cy="304800"/>
      </dsp:txXfrm>
    </dsp:sp>
    <dsp:sp modelId="{D55314A7-07C5-48A3-8B85-A80402763166}">
      <dsp:nvSpPr>
        <dsp:cNvPr id="0" name=""/>
        <dsp:cNvSpPr/>
      </dsp:nvSpPr>
      <dsp:spPr>
        <a:xfrm>
          <a:off x="4052340" y="0"/>
          <a:ext cx="527981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…</a:t>
          </a:r>
          <a:endParaRPr lang="es-ES" sz="1200" kern="1200" dirty="0"/>
        </a:p>
      </dsp:txBody>
      <dsp:txXfrm>
        <a:off x="4204740" y="0"/>
        <a:ext cx="223181" cy="304800"/>
      </dsp:txXfrm>
    </dsp:sp>
    <dsp:sp modelId="{FAFA8411-4F25-4039-AABA-81F926539919}">
      <dsp:nvSpPr>
        <dsp:cNvPr id="0" name=""/>
        <dsp:cNvSpPr/>
      </dsp:nvSpPr>
      <dsp:spPr>
        <a:xfrm>
          <a:off x="4352168" y="0"/>
          <a:ext cx="1140767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2013</a:t>
          </a:r>
          <a:endParaRPr lang="es-ES" sz="1200" kern="1200" dirty="0"/>
        </a:p>
      </dsp:txBody>
      <dsp:txXfrm>
        <a:off x="4504568" y="0"/>
        <a:ext cx="835967" cy="304800"/>
      </dsp:txXfrm>
    </dsp:sp>
    <dsp:sp modelId="{6FB1352B-CC47-4A30-A03E-D81340C8D7C0}">
      <dsp:nvSpPr>
        <dsp:cNvPr id="0" name=""/>
        <dsp:cNvSpPr/>
      </dsp:nvSpPr>
      <dsp:spPr>
        <a:xfrm>
          <a:off x="5264782" y="0"/>
          <a:ext cx="1140767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2014</a:t>
          </a:r>
          <a:endParaRPr lang="es-ES" sz="1200" kern="1200" dirty="0"/>
        </a:p>
      </dsp:txBody>
      <dsp:txXfrm>
        <a:off x="5417182" y="0"/>
        <a:ext cx="835967" cy="304800"/>
      </dsp:txXfrm>
    </dsp:sp>
    <dsp:sp modelId="{49EED7F4-9DB1-4D1F-834F-168E22139F21}">
      <dsp:nvSpPr>
        <dsp:cNvPr id="0" name=""/>
        <dsp:cNvSpPr/>
      </dsp:nvSpPr>
      <dsp:spPr>
        <a:xfrm>
          <a:off x="6177396" y="0"/>
          <a:ext cx="1140767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2015</a:t>
          </a:r>
          <a:endParaRPr lang="es-ES" sz="1200" kern="1200" dirty="0"/>
        </a:p>
      </dsp:txBody>
      <dsp:txXfrm>
        <a:off x="6329796" y="0"/>
        <a:ext cx="835967" cy="304800"/>
      </dsp:txXfrm>
    </dsp:sp>
    <dsp:sp modelId="{31D6EF0B-9550-40C4-87A2-3B241D600168}">
      <dsp:nvSpPr>
        <dsp:cNvPr id="0" name=""/>
        <dsp:cNvSpPr/>
      </dsp:nvSpPr>
      <dsp:spPr>
        <a:xfrm>
          <a:off x="7090010" y="0"/>
          <a:ext cx="1140767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2016</a:t>
          </a:r>
          <a:endParaRPr lang="es-ES" sz="1200" kern="1200" dirty="0"/>
        </a:p>
      </dsp:txBody>
      <dsp:txXfrm>
        <a:off x="7242410" y="0"/>
        <a:ext cx="835967" cy="304800"/>
      </dsp:txXfrm>
    </dsp:sp>
    <dsp:sp modelId="{F9A72337-DD29-4F93-A50B-7B482CC504ED}">
      <dsp:nvSpPr>
        <dsp:cNvPr id="0" name=""/>
        <dsp:cNvSpPr/>
      </dsp:nvSpPr>
      <dsp:spPr>
        <a:xfrm>
          <a:off x="8002624" y="0"/>
          <a:ext cx="1140767" cy="304800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200" kern="1200" dirty="0" smtClean="0"/>
            <a:t>2017</a:t>
          </a:r>
          <a:endParaRPr lang="es-ES" sz="1200" kern="1200" dirty="0"/>
        </a:p>
      </dsp:txBody>
      <dsp:txXfrm>
        <a:off x="8155024" y="0"/>
        <a:ext cx="835967" cy="30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9785" cy="53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213" y="1"/>
            <a:ext cx="2949785" cy="531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B340C13-8C19-EF4F-ABF4-DFAA88CB63C8}" type="datetime1">
              <a:rPr lang="es-ES" smtClean="0"/>
              <a:pPr>
                <a:defRPr/>
              </a:pPr>
              <a:t>04/10/2017</a:t>
            </a:fld>
            <a:endParaRPr lang="es-E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813"/>
            <a:ext cx="2949785" cy="45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213" y="9429813"/>
            <a:ext cx="2949785" cy="45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3A25055-78AF-4E52-A593-40D4BFFC07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2812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3438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63" y="0"/>
            <a:ext cx="2943437" cy="495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4A37011-3C2E-4942-BAC7-7D2B55875304}" type="datetime1">
              <a:rPr lang="es-ES" smtClean="0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4538"/>
            <a:ext cx="4951412" cy="3713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039" y="4704554"/>
            <a:ext cx="4982422" cy="445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Haga clic para modificar el estilo de texto del patrón</a:t>
            </a:r>
          </a:p>
          <a:p>
            <a:pPr lvl="1"/>
            <a:r>
              <a:rPr lang="en-GB" noProof="0" smtClean="0"/>
              <a:t>Segundo nivel</a:t>
            </a:r>
          </a:p>
          <a:p>
            <a:pPr lvl="2"/>
            <a:r>
              <a:rPr lang="en-GB" noProof="0" smtClean="0"/>
              <a:t>Tercer nivel</a:t>
            </a:r>
          </a:p>
          <a:p>
            <a:pPr lvl="3"/>
            <a:r>
              <a:rPr lang="en-GB" noProof="0" smtClean="0"/>
              <a:t>Cuarto nivel</a:t>
            </a:r>
          </a:p>
          <a:p>
            <a:pPr lvl="4"/>
            <a:r>
              <a:rPr lang="en-GB" noProof="0" smtClean="0"/>
              <a:t>Quinto nivel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10701"/>
            <a:ext cx="29434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63" y="9410701"/>
            <a:ext cx="29434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26A233F-8987-4149-B24C-9EF1ECEEC55F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6539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E237504-4106-E64F-A26C-4C099F9DDC2D}" type="datetime1">
              <a:rPr lang="es-ES" smtClean="0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6A233F-8987-4149-B24C-9EF1ECEEC55F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360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4A37011-3C2E-4942-BAC7-7D2B55875304}" type="datetime1">
              <a:rPr lang="es-ES" smtClean="0"/>
              <a:pPr>
                <a:defRPr/>
              </a:pPr>
              <a:t>04/10/2017</a:t>
            </a:fld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6A233F-8987-4149-B24C-9EF1ECEEC55F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71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6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029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032" descr="logo_f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33" descr="logo_up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5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248836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1031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1B1D9-F15E-467F-9F55-C2FABA57046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2160-564F-4010-BB15-4A4CAE644A6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26D06-B466-490D-A6E5-BC09D93A526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endParaRPr lang="es-ES" noProof="0" smtClean="0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16A3A-31F6-41EF-87BF-EA6C62A541B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" descr="logo_f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ogo_up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2098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Courier New" pitchFamily="49" charset="0"/>
              <a:buChar char="o"/>
              <a:defRPr/>
            </a:lvl3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1CDB9-29EC-4804-BC93-B779F585607A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CC3289-FB9D-4D6A-932F-007B5A76897D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69CBA-19CA-4E39-9B41-14ED1F49A138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1C3E9-588D-414A-ADB7-657A0BCDAD5F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41C5A8-A1A5-4C69-ABCF-DFE51DC9BB5A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21DF7-DDCE-4507-AA6C-DD3DE725144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CA9E5-F8D9-4C07-9CC7-E5B2C1A7BBC1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8695B-3517-4714-8FDC-7D4941120C1C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579C9-6B37-4275-8182-F9926CC44341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B1818-0695-451E-8137-C5B8AD01DE76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8E4CA-A352-4187-ABEF-EDFD345DF9BE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4E3D5-E2C4-4E78-8E9F-6046A4EE6522}" type="slidenum">
              <a:rPr lang="es-ES">
                <a:solidFill>
                  <a:srgbClr val="FFFF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9"/>
          <p:cNvCxnSpPr/>
          <p:nvPr/>
        </p:nvCxnSpPr>
        <p:spPr>
          <a:xfrm>
            <a:off x="0" y="836613"/>
            <a:ext cx="9144000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/>
          <p:cNvCxnSpPr/>
          <p:nvPr/>
        </p:nvCxnSpPr>
        <p:spPr>
          <a:xfrm>
            <a:off x="0" y="5949950"/>
            <a:ext cx="9144000" cy="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79388" y="69850"/>
          <a:ext cx="21336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8" name="Image" r:id="rId3" imgW="2133785" imgH="621846" progId="">
                  <p:embed/>
                </p:oleObj>
              </mc:Choice>
              <mc:Fallback>
                <p:oleObj name="Image" r:id="rId3" imgW="2133785" imgH="62184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69850"/>
                        <a:ext cx="21336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116013" y="6381750"/>
            <a:ext cx="935037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5191178-3416-4C2A-984B-50375F9EA87D}" type="datetime1">
              <a:rPr lang="es-ES" sz="900">
                <a:solidFill>
                  <a:srgbClr val="003366"/>
                </a:solidFill>
                <a:latin typeface="Arial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04/10/2017</a:t>
            </a:fld>
            <a:endParaRPr lang="es-ES" sz="900" dirty="0">
              <a:solidFill>
                <a:srgbClr val="003366"/>
              </a:solidFill>
              <a:latin typeface="Arial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8316913" y="6381750"/>
            <a:ext cx="576262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F749946F-30F8-4F99-AFFD-2E82676085E2}" type="slidenum">
              <a:rPr lang="es-ES" sz="900">
                <a:solidFill>
                  <a:srgbClr val="003366"/>
                </a:solidFill>
                <a:latin typeface="Arial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lang="es-ES" sz="900" dirty="0">
              <a:solidFill>
                <a:srgbClr val="003366"/>
              </a:solidFill>
              <a:latin typeface="Arial"/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563" y="6094413"/>
            <a:ext cx="91598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3276600" y="6381750"/>
            <a:ext cx="2519363" cy="230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900" dirty="0">
                <a:solidFill>
                  <a:srgbClr val="003366"/>
                </a:solidFill>
                <a:latin typeface="Arial"/>
              </a:rPr>
              <a:t>Asunción Gómez-Pérez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 dirty="0"/>
          </a:p>
        </p:txBody>
      </p:sp>
      <p:sp>
        <p:nvSpPr>
          <p:cNvPr id="9" name="8 Marcador de posición de imagen"/>
          <p:cNvSpPr>
            <a:spLocks noGrp="1"/>
          </p:cNvSpPr>
          <p:nvPr>
            <p:ph type="pic" sz="quarter" idx="13"/>
          </p:nvPr>
        </p:nvSpPr>
        <p:spPr>
          <a:xfrm>
            <a:off x="107504" y="6048672"/>
            <a:ext cx="827584" cy="764704"/>
          </a:xfrm>
        </p:spPr>
        <p:txBody>
          <a:bodyPr>
            <a:normAutofit/>
          </a:bodyPr>
          <a:lstStyle>
            <a:lvl1pPr>
              <a:buNone/>
              <a:defRPr sz="1400"/>
            </a:lvl1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>
          <a:xfrm>
            <a:off x="998538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3366"/>
                </a:solidFill>
              </a:defRPr>
            </a:lvl1pPr>
          </a:lstStyle>
          <a:p>
            <a:pPr algn="l">
              <a:defRPr/>
            </a:pPr>
            <a:fld id="{AF8A773F-26A9-4D2C-BBE8-57538EB48B4B}" type="datetime1">
              <a:rPr lang="es-ES">
                <a:latin typeface="Arial" pitchFamily="34" charset="0"/>
              </a:rPr>
              <a:pPr algn="l">
                <a:defRPr/>
              </a:pPr>
              <a:t>04/10/2017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172450" y="6376988"/>
            <a:ext cx="611188" cy="365125"/>
          </a:xfrm>
        </p:spPr>
        <p:txBody>
          <a:bodyPr/>
          <a:lstStyle>
            <a:lvl1pPr>
              <a:defRPr sz="1400">
                <a:solidFill>
                  <a:srgbClr val="003366"/>
                </a:solidFill>
              </a:defRPr>
            </a:lvl1pPr>
          </a:lstStyle>
          <a:p>
            <a:pPr>
              <a:defRPr/>
            </a:pPr>
            <a:fld id="{56F112F3-2D9E-4726-BF10-FA125CCA3A9B}" type="slidenum">
              <a:rPr lang="en-GB"/>
              <a:pPr>
                <a:defRPr/>
              </a:pPr>
              <a:t>‹Nº›</a:t>
            </a:fld>
            <a:endParaRPr lang="en-GB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03366"/>
                </a:solidFill>
              </a:defRPr>
            </a:lvl1pPr>
          </a:lstStyle>
          <a:p>
            <a:pPr algn="l">
              <a:defRPr/>
            </a:pPr>
            <a:endParaRPr lang="en-GB"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50BA8-76B3-46B6-921F-F3F5CF3D5C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00EDE-D03D-4D6C-8A9B-E45CECD701D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C6D99-3CFF-4735-A6BB-FA7602610F5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8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9CD37-B8DF-4FD6-B12F-9B2FDC92B70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26119-FF52-4BF5-9DCC-CC720F984C2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69134-F048-441C-BBA3-7A1EDC4204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93B6F-09B0-4769-8FB9-7D112E2D15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1026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247811" name="Text Box 1027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247812" name="Text Box 1028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</a:endParaRPr>
          </a:p>
        </p:txBody>
      </p:sp>
      <p:pic>
        <p:nvPicPr>
          <p:cNvPr id="7173" name="Picture 1029" descr="Circulos_grismuyclaro_comp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1030" descr="Pie_azul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7815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fld id="{66E9AE52-37B4-4D18-98E5-6A9177B2C5C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7176" name="Picture 1032" descr="logo_peq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7178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Example of text</a:t>
            </a:r>
          </a:p>
          <a:p>
            <a:pPr lvl="1"/>
            <a:r>
              <a:rPr lang="es-ES" smtClean="0"/>
              <a:t>Example of a list level 1</a:t>
            </a:r>
          </a:p>
          <a:p>
            <a:pPr lvl="2"/>
            <a:r>
              <a:rPr lang="es-ES" smtClean="0"/>
              <a:t>Example of a list level 2</a:t>
            </a:r>
          </a:p>
          <a:p>
            <a:pPr lvl="3"/>
            <a:r>
              <a:rPr lang="es-ES" smtClean="0"/>
              <a:t>Example of a list level 3</a:t>
            </a:r>
          </a:p>
        </p:txBody>
      </p:sp>
      <p:sp>
        <p:nvSpPr>
          <p:cNvPr id="247819" name="Rectangle 10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>
              <a:defRPr/>
            </a:pPr>
            <a:r>
              <a:rPr lang="es-ES" dirty="0" err="1" smtClean="0"/>
              <a:t>Ontology</a:t>
            </a:r>
            <a:r>
              <a:rPr lang="es-ES" dirty="0" smtClean="0"/>
              <a:t> </a:t>
            </a:r>
            <a:r>
              <a:rPr lang="es-ES" dirty="0" err="1" smtClean="0"/>
              <a:t>Engineering</a:t>
            </a:r>
            <a:r>
              <a:rPr lang="es-ES" dirty="0" smtClean="0"/>
              <a:t> </a:t>
            </a:r>
            <a:r>
              <a:rPr lang="es-ES" dirty="0" err="1" smtClean="0"/>
              <a:t>Group</a:t>
            </a:r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9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900">
              <a:solidFill>
                <a:srgbClr val="3333CC"/>
              </a:solidFill>
              <a:latin typeface="Arial" pitchFamily="34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s-ES" sz="2400">
              <a:solidFill>
                <a:srgbClr val="3333CC"/>
              </a:solidFill>
              <a:latin typeface="Arial" pitchFamily="34" charset="0"/>
            </a:endParaRPr>
          </a:p>
        </p:txBody>
      </p:sp>
      <p:pic>
        <p:nvPicPr>
          <p:cNvPr id="5125" name="Picture 15" descr="Circulos_grismuyclaro_comp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2" descr="Pie_azul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C4E5644B-039C-409B-8D75-8716CF5D9C90}" type="slidenum">
              <a:rPr lang="es-ES">
                <a:solidFill>
                  <a:srgbClr val="FFFFFF"/>
                </a:solidFill>
                <a:latin typeface="Arial" pitchFamily="34" charset="0"/>
              </a:rPr>
              <a:pPr>
                <a:defRPr/>
              </a:pPr>
              <a:t>‹Nº›</a:t>
            </a:fld>
            <a:endParaRPr lang="es-ES">
              <a:solidFill>
                <a:srgbClr val="FFFFFF"/>
              </a:solidFill>
              <a:latin typeface="Arial" pitchFamily="34" charset="0"/>
            </a:endParaRPr>
          </a:p>
        </p:txBody>
      </p:sp>
      <p:pic>
        <p:nvPicPr>
          <p:cNvPr id="5128" name="Picture 7" descr="logo_peq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513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Example of text</a:t>
            </a:r>
          </a:p>
          <a:p>
            <a:pPr lvl="1"/>
            <a:r>
              <a:rPr lang="en-GB" smtClean="0"/>
              <a:t>Example of a list level 1</a:t>
            </a:r>
          </a:p>
          <a:p>
            <a:pPr lvl="2"/>
            <a:r>
              <a:rPr lang="en-GB" smtClean="0"/>
              <a:t>Example of a list level 2</a:t>
            </a:r>
          </a:p>
          <a:p>
            <a:pPr lvl="3"/>
            <a:r>
              <a:rPr lang="en-GB" smtClean="0"/>
              <a:t>Example of a list level 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eg-upm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2.jpe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5.png"/><Relationship Id="rId5" Type="http://schemas.openxmlformats.org/officeDocument/2006/relationships/diagramData" Target="../diagrams/data1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microsoft.com/office/2007/relationships/diagramDrawing" Target="../diagrams/drawing1.xml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2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29.jpe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8.gif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Data-</a:t>
            </a:r>
            <a:r>
              <a:rPr lang="es-ES" dirty="0" err="1" smtClean="0"/>
              <a:t>driven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 Technologies</a:t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</p:txBody>
      </p:sp>
      <p:sp>
        <p:nvSpPr>
          <p:cNvPr id="92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3200400"/>
            <a:ext cx="5715000" cy="2514600"/>
          </a:xfrm>
        </p:spPr>
        <p:txBody>
          <a:bodyPr/>
          <a:lstStyle/>
          <a:p>
            <a:pPr eaLnBrk="1" hangingPunct="1"/>
            <a:r>
              <a:rPr lang="en-GB" sz="2000" b="1" dirty="0" smtClean="0"/>
              <a:t>Jorge </a:t>
            </a:r>
            <a:r>
              <a:rPr lang="en-GB" sz="2000" b="1" dirty="0" err="1" smtClean="0"/>
              <a:t>Gracia</a:t>
            </a:r>
            <a:r>
              <a:rPr lang="en-GB" sz="2000" b="1" dirty="0" smtClean="0"/>
              <a:t>, </a:t>
            </a:r>
            <a:r>
              <a:rPr lang="en-GB" sz="2000" b="1" dirty="0" smtClean="0"/>
              <a:t>Elena </a:t>
            </a:r>
            <a:r>
              <a:rPr lang="en-GB" sz="2000" b="1" dirty="0" err="1" smtClean="0"/>
              <a:t>Montiel-Ponsoda</a:t>
            </a:r>
            <a:r>
              <a:rPr lang="en-GB" sz="2000" b="1" dirty="0" smtClean="0"/>
              <a:t>, and Víctor Rodríguez-</a:t>
            </a:r>
            <a:r>
              <a:rPr lang="en-GB" sz="2000" b="1" dirty="0" err="1" smtClean="0"/>
              <a:t>Doncel</a:t>
            </a:r>
            <a:endParaRPr lang="en-GB" sz="2000" b="1" dirty="0" smtClean="0"/>
          </a:p>
          <a:p>
            <a:pPr eaLnBrk="1" hangingPunct="1"/>
            <a:r>
              <a:rPr lang="en-GB" sz="2000" b="1" dirty="0" smtClean="0"/>
              <a:t> (on behalf of the DDLT group)</a:t>
            </a:r>
          </a:p>
          <a:p>
            <a:pPr eaLnBrk="1" hangingPunct="1"/>
            <a:endParaRPr lang="en-GB" dirty="0" smtClean="0"/>
          </a:p>
          <a:p>
            <a:pPr eaLnBrk="1" hangingPunct="1"/>
            <a:endParaRPr lang="en-GB" dirty="0" smtClean="0"/>
          </a:p>
          <a:p>
            <a:pPr eaLnBrk="1" hangingPunct="1"/>
            <a:r>
              <a:rPr lang="en-GB" sz="1800" dirty="0" smtClean="0"/>
              <a:t>Ontology Engineering Group</a:t>
            </a:r>
          </a:p>
          <a:p>
            <a:pPr eaLnBrk="1" hangingPunct="1"/>
            <a:r>
              <a:rPr lang="en-GB" sz="1800" dirty="0" smtClean="0">
                <a:hlinkClick r:id="rId3"/>
              </a:rPr>
              <a:t>http://www.oeg-upm.net</a:t>
            </a:r>
            <a:endParaRPr lang="en-GB" sz="1800" dirty="0" smtClean="0"/>
          </a:p>
          <a:p>
            <a:pPr eaLnBrk="1" hangingPunct="1"/>
            <a:r>
              <a:rPr lang="en-GB" sz="1800" dirty="0" smtClean="0"/>
              <a:t>Universidad </a:t>
            </a:r>
            <a:r>
              <a:rPr lang="en-GB" sz="1800" dirty="0" err="1" smtClean="0"/>
              <a:t>Politécnica</a:t>
            </a:r>
            <a:r>
              <a:rPr lang="en-GB" sz="1800" dirty="0" smtClean="0"/>
              <a:t> de Madrid</a:t>
            </a:r>
          </a:p>
          <a:p>
            <a:pPr eaLnBrk="1" hangingPunct="1"/>
            <a:endParaRPr lang="en-GB" sz="1800" dirty="0" smtClean="0"/>
          </a:p>
          <a:p>
            <a:pPr eaLnBrk="1" hangingPunct="1"/>
            <a:endParaRPr lang="es-ES" dirty="0" smtClean="0"/>
          </a:p>
        </p:txBody>
      </p:sp>
      <p:pic>
        <p:nvPicPr>
          <p:cNvPr id="4" name="Imagen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715000"/>
            <a:ext cx="11176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92896"/>
            <a:ext cx="4456917" cy="3528392"/>
          </a:xfrm>
          <a:prstGeom prst="rect">
            <a:avLst/>
          </a:prstGeom>
        </p:spPr>
      </p:pic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latin typeface="Arial" pitchFamily="34" charset="0"/>
              </a:rPr>
              <a:t>Data-</a:t>
            </a:r>
            <a:r>
              <a:rPr lang="es-ES" dirty="0" err="1" smtClean="0">
                <a:latin typeface="Arial" pitchFamily="34" charset="0"/>
              </a:rPr>
              <a:t>driven</a:t>
            </a:r>
            <a:r>
              <a:rPr lang="es-ES" dirty="0" smtClean="0">
                <a:latin typeface="Arial" pitchFamily="34" charset="0"/>
              </a:rPr>
              <a:t> </a:t>
            </a:r>
            <a:r>
              <a:rPr lang="es-ES" dirty="0" err="1" smtClean="0">
                <a:latin typeface="Arial" pitchFamily="34" charset="0"/>
              </a:rPr>
              <a:t>Language</a:t>
            </a:r>
            <a:r>
              <a:rPr lang="es-ES" dirty="0" smtClean="0">
                <a:latin typeface="Arial" pitchFamily="34" charset="0"/>
              </a:rPr>
              <a:t> Technologies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4CA9E5-F8D9-4C07-9CC7-E5B2C1A7BBC1}" type="slidenum">
              <a:rPr lang="es-E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305768" y="836712"/>
            <a:ext cx="7695376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latin typeface="Arial" pitchFamily="34" charset="0"/>
              </a:rPr>
              <a:t>Data-</a:t>
            </a:r>
            <a:r>
              <a:rPr lang="es-ES" sz="2400" b="1" dirty="0" err="1">
                <a:solidFill>
                  <a:srgbClr val="000000"/>
                </a:solidFill>
                <a:latin typeface="Arial" pitchFamily="34" charset="0"/>
              </a:rPr>
              <a:t>driven</a:t>
            </a:r>
            <a:r>
              <a:rPr lang="es-ES" sz="24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2400" b="1" dirty="0" err="1">
                <a:solidFill>
                  <a:srgbClr val="000000"/>
                </a:solidFill>
                <a:latin typeface="Arial" pitchFamily="34" charset="0"/>
              </a:rPr>
              <a:t>Language</a:t>
            </a:r>
            <a:r>
              <a:rPr lang="es-ES" sz="2400" b="1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2400" b="1" dirty="0" smtClean="0">
                <a:solidFill>
                  <a:srgbClr val="000000"/>
                </a:solidFill>
                <a:latin typeface="Arial" pitchFamily="34" charset="0"/>
              </a:rPr>
              <a:t>Technologies</a:t>
            </a:r>
            <a:endParaRPr lang="es-ES" sz="2400" b="1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l"/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Models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guidelines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tools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resources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for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dirty="0" err="1" smtClean="0">
                <a:solidFill>
                  <a:srgbClr val="000000"/>
                </a:solidFill>
                <a:latin typeface="Arial" pitchFamily="34" charset="0"/>
              </a:rPr>
              <a:t>the</a:t>
            </a:r>
            <a:r>
              <a:rPr lang="es-ES" sz="18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b="1" dirty="0" err="1" smtClean="0">
                <a:solidFill>
                  <a:srgbClr val="0070C0"/>
                </a:solidFill>
                <a:latin typeface="Arial" pitchFamily="34" charset="0"/>
              </a:rPr>
              <a:t>Multilingual</a:t>
            </a:r>
            <a:r>
              <a:rPr lang="es-ES" sz="1800" b="1" dirty="0" smtClean="0">
                <a:solidFill>
                  <a:srgbClr val="0070C0"/>
                </a:solidFill>
                <a:latin typeface="Arial" pitchFamily="34" charset="0"/>
              </a:rPr>
              <a:t> Web of Data</a:t>
            </a:r>
          </a:p>
          <a:p>
            <a:pPr algn="l"/>
            <a:endParaRPr lang="es-ES" sz="180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l"/>
            <a:r>
              <a:rPr lang="es-ES" sz="1800" b="1" dirty="0" err="1" smtClean="0">
                <a:solidFill>
                  <a:srgbClr val="000000"/>
                </a:solidFill>
                <a:latin typeface="Arial" pitchFamily="34" charset="0"/>
              </a:rPr>
              <a:t>Multilingual</a:t>
            </a:r>
            <a:r>
              <a:rPr lang="es-ES" sz="1800" b="1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800" b="1" dirty="0" err="1" smtClean="0">
                <a:solidFill>
                  <a:srgbClr val="000000"/>
                </a:solidFill>
                <a:latin typeface="Arial" pitchFamily="34" charset="0"/>
              </a:rPr>
              <a:t>ontologies</a:t>
            </a:r>
            <a:r>
              <a:rPr lang="es-ES" sz="1800" b="1" dirty="0" smtClean="0">
                <a:solidFill>
                  <a:srgbClr val="000000"/>
                </a:solidFill>
                <a:latin typeface="Arial" pitchFamily="34" charset="0"/>
              </a:rPr>
              <a:t> and </a:t>
            </a:r>
            <a:r>
              <a:rPr lang="es-ES" sz="1800" b="1" dirty="0" err="1" smtClean="0">
                <a:solidFill>
                  <a:srgbClr val="000000"/>
                </a:solidFill>
                <a:latin typeface="Arial" pitchFamily="34" charset="0"/>
              </a:rPr>
              <a:t>linked</a:t>
            </a:r>
            <a:r>
              <a:rPr lang="es-ES" sz="1800" b="1" dirty="0" smtClean="0">
                <a:solidFill>
                  <a:srgbClr val="000000"/>
                </a:solidFill>
                <a:latin typeface="Arial" pitchFamily="34" charset="0"/>
              </a:rPr>
              <a:t> data</a:t>
            </a:r>
          </a:p>
          <a:p>
            <a:pPr algn="l"/>
            <a:endParaRPr lang="es-ES" sz="180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Linguistic</a:t>
            </a: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linked</a:t>
            </a: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</a:rPr>
              <a:t>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Lexicographic</a:t>
            </a: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resources</a:t>
            </a:r>
            <a:endParaRPr lang="es-ES" sz="16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Terminological</a:t>
            </a: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resources</a:t>
            </a:r>
            <a:endParaRPr lang="es-ES" sz="16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Ontology</a:t>
            </a: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Localization</a:t>
            </a:r>
            <a:endParaRPr lang="es-ES" sz="16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Guided</a:t>
            </a: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Arial" pitchFamily="34" charset="0"/>
              </a:rPr>
              <a:t>question</a:t>
            </a:r>
            <a:r>
              <a:rPr lang="es-ES" sz="16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aswering</a:t>
            </a:r>
            <a:endParaRPr lang="es-ES" sz="16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</a:rPr>
              <a:t>Cross-lingual </a:t>
            </a: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linking</a:t>
            </a: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es-ES" sz="160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l"/>
            <a:r>
              <a:rPr lang="es-ES" sz="1800" b="1" dirty="0" smtClean="0">
                <a:solidFill>
                  <a:srgbClr val="000000"/>
                </a:solidFill>
                <a:latin typeface="Arial" pitchFamily="34" charset="0"/>
              </a:rPr>
              <a:t>NLP </a:t>
            </a:r>
            <a:r>
              <a:rPr lang="es-ES" sz="1800" b="1" dirty="0" err="1" smtClean="0">
                <a:solidFill>
                  <a:srgbClr val="000000"/>
                </a:solidFill>
                <a:latin typeface="Arial" pitchFamily="34" charset="0"/>
              </a:rPr>
              <a:t>applications</a:t>
            </a:r>
            <a:endParaRPr lang="es-ES" sz="18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algn="l"/>
            <a:endParaRPr lang="es-ES" sz="1800" b="1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Term</a:t>
            </a: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extraction</a:t>
            </a:r>
            <a:endParaRPr lang="es-ES" sz="16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Named</a:t>
            </a: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Arial" pitchFamily="34" charset="0"/>
              </a:rPr>
              <a:t>entity</a:t>
            </a:r>
            <a:r>
              <a:rPr lang="es-ES" sz="16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Arial" pitchFamily="34" charset="0"/>
              </a:rPr>
              <a:t>recognition</a:t>
            </a:r>
            <a:endParaRPr lang="es-ES" sz="160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Opinion</a:t>
            </a: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mining</a:t>
            </a:r>
            <a:endParaRPr lang="es-ES" sz="1600" dirty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</a:rPr>
              <a:t>Word </a:t>
            </a: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sense</a:t>
            </a: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disambiguation</a:t>
            </a:r>
            <a:endParaRPr lang="es-ES" sz="16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Cognitive</a:t>
            </a: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  <a:latin typeface="Arial" pitchFamily="34" charset="0"/>
              </a:rPr>
              <a:t>computing</a:t>
            </a:r>
            <a:endParaRPr lang="es-ES" sz="1600" dirty="0" smtClean="0">
              <a:solidFill>
                <a:srgbClr val="000000"/>
              </a:solidFill>
              <a:latin typeface="Arial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smtClean="0">
                <a:solidFill>
                  <a:srgbClr val="000000"/>
                </a:solidFill>
                <a:latin typeface="Arial" pitchFamily="34" charset="0"/>
              </a:rPr>
              <a:t>Natural </a:t>
            </a:r>
            <a:r>
              <a:rPr lang="es-ES" sz="1600" dirty="0" err="1">
                <a:solidFill>
                  <a:srgbClr val="000000"/>
                </a:solidFill>
                <a:latin typeface="Arial" pitchFamily="34" charset="0"/>
              </a:rPr>
              <a:t>language</a:t>
            </a:r>
            <a:r>
              <a:rPr lang="es-ES" sz="1600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Arial" pitchFamily="34" charset="0"/>
              </a:rPr>
              <a:t>generation</a:t>
            </a:r>
            <a:r>
              <a:rPr lang="es-ES" sz="1800" dirty="0">
                <a:solidFill>
                  <a:srgbClr val="000000"/>
                </a:solidFill>
                <a:latin typeface="Arial" pitchFamily="34" charset="0"/>
              </a:rPr>
              <a:t/>
            </a:r>
            <a:br>
              <a:rPr lang="es-ES" sz="1800" dirty="0">
                <a:solidFill>
                  <a:srgbClr val="000000"/>
                </a:solidFill>
                <a:latin typeface="Arial" pitchFamily="34" charset="0"/>
              </a:rPr>
            </a:br>
            <a:endParaRPr lang="es-ES" sz="18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52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65 Pentágono"/>
          <p:cNvSpPr/>
          <p:nvPr/>
        </p:nvSpPr>
        <p:spPr bwMode="auto">
          <a:xfrm rot="5400000">
            <a:off x="5562600" y="3200401"/>
            <a:ext cx="1295400" cy="76199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18 Pentágono"/>
          <p:cNvSpPr/>
          <p:nvPr/>
        </p:nvSpPr>
        <p:spPr bwMode="auto">
          <a:xfrm rot="16200000">
            <a:off x="8000998" y="1787189"/>
            <a:ext cx="685802" cy="76202"/>
          </a:xfrm>
          <a:prstGeom prst="homePlate">
            <a:avLst/>
          </a:prstGeom>
          <a:solidFill>
            <a:srgbClr val="9CC1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18 Pentágono"/>
          <p:cNvSpPr/>
          <p:nvPr/>
        </p:nvSpPr>
        <p:spPr bwMode="auto">
          <a:xfrm rot="16200000">
            <a:off x="5715000" y="1828800"/>
            <a:ext cx="685802" cy="76202"/>
          </a:xfrm>
          <a:prstGeom prst="homePlate">
            <a:avLst/>
          </a:prstGeom>
          <a:solidFill>
            <a:srgbClr val="9CC1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44 Pentágono"/>
          <p:cNvSpPr/>
          <p:nvPr/>
        </p:nvSpPr>
        <p:spPr bwMode="auto">
          <a:xfrm rot="5400000">
            <a:off x="6705600" y="2819399"/>
            <a:ext cx="533401" cy="76200"/>
          </a:xfrm>
          <a:prstGeom prst="homePlat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13 Pentágono"/>
          <p:cNvSpPr/>
          <p:nvPr/>
        </p:nvSpPr>
        <p:spPr bwMode="auto">
          <a:xfrm rot="16200000">
            <a:off x="-76201" y="1828801"/>
            <a:ext cx="685803" cy="76200"/>
          </a:xfrm>
          <a:prstGeom prst="homePlate">
            <a:avLst/>
          </a:prstGeom>
          <a:solidFill>
            <a:srgbClr val="9CC1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35 Pentágono"/>
          <p:cNvSpPr/>
          <p:nvPr/>
        </p:nvSpPr>
        <p:spPr bwMode="auto">
          <a:xfrm rot="5400000">
            <a:off x="4347222" y="2743201"/>
            <a:ext cx="533401" cy="76200"/>
          </a:xfrm>
          <a:prstGeom prst="homePlat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56 Pentágono"/>
          <p:cNvSpPr/>
          <p:nvPr/>
        </p:nvSpPr>
        <p:spPr bwMode="auto">
          <a:xfrm rot="16200000">
            <a:off x="4419600" y="1828800"/>
            <a:ext cx="685802" cy="76202"/>
          </a:xfrm>
          <a:prstGeom prst="homePlate">
            <a:avLst/>
          </a:prstGeom>
          <a:solidFill>
            <a:srgbClr val="9CC1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66 Pentágono"/>
          <p:cNvSpPr/>
          <p:nvPr/>
        </p:nvSpPr>
        <p:spPr bwMode="auto">
          <a:xfrm rot="16200000">
            <a:off x="3505200" y="1828798"/>
            <a:ext cx="685802" cy="76202"/>
          </a:xfrm>
          <a:prstGeom prst="homePlate">
            <a:avLst/>
          </a:prstGeom>
          <a:solidFill>
            <a:srgbClr val="9CC1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6434" name="Picture 2" descr="Resultado de imagen de esDbpedia"/>
          <p:cNvPicPr>
            <a:picLocks noChangeAspect="1" noChangeArrowheads="1"/>
          </p:cNvPicPr>
          <p:nvPr/>
        </p:nvPicPr>
        <p:blipFill>
          <a:blip r:embed="rId3" cstate="print"/>
          <a:srcRect l="16842" t="27059" r="18596" b="28235"/>
          <a:stretch>
            <a:fillRect/>
          </a:stretch>
        </p:blipFill>
        <p:spPr bwMode="auto">
          <a:xfrm>
            <a:off x="3048000" y="682487"/>
            <a:ext cx="1018674" cy="841513"/>
          </a:xfrm>
          <a:prstGeom prst="rect">
            <a:avLst/>
          </a:prstGeom>
          <a:noFill/>
        </p:spPr>
      </p:pic>
      <p:pic>
        <p:nvPicPr>
          <p:cNvPr id="56" name="Picture 2" descr="Apertium RDF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67310" y="4788873"/>
            <a:ext cx="903557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5" name="54 Pentágono"/>
          <p:cNvSpPr/>
          <p:nvPr/>
        </p:nvSpPr>
        <p:spPr bwMode="auto">
          <a:xfrm rot="5400000">
            <a:off x="4648200" y="3124200"/>
            <a:ext cx="1295400" cy="76199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51 Pentágono"/>
          <p:cNvSpPr/>
          <p:nvPr/>
        </p:nvSpPr>
        <p:spPr bwMode="auto">
          <a:xfrm rot="5400000" flipV="1">
            <a:off x="6426927" y="3531328"/>
            <a:ext cx="2279493" cy="106656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48 Pentágono"/>
          <p:cNvSpPr/>
          <p:nvPr/>
        </p:nvSpPr>
        <p:spPr bwMode="auto">
          <a:xfrm rot="5400000">
            <a:off x="1914019" y="3397409"/>
            <a:ext cx="1981200" cy="76199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Multilingual</a:t>
            </a:r>
            <a:r>
              <a:rPr lang="es-ES" dirty="0" smtClean="0"/>
              <a:t> </a:t>
            </a:r>
            <a:r>
              <a:rPr lang="es-ES" dirty="0" err="1" smtClean="0"/>
              <a:t>Ontologies</a:t>
            </a:r>
            <a:r>
              <a:rPr lang="es-ES" dirty="0" smtClean="0"/>
              <a:t> and </a:t>
            </a:r>
            <a:r>
              <a:rPr lang="es-ES" dirty="0" err="1" smtClean="0"/>
              <a:t>Linked</a:t>
            </a:r>
            <a:r>
              <a:rPr lang="es-ES" dirty="0" smtClean="0"/>
              <a:t> Data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4267200" y="6400802"/>
            <a:ext cx="685800" cy="228600"/>
          </a:xfrm>
        </p:spPr>
        <p:txBody>
          <a:bodyPr/>
          <a:lstStyle/>
          <a:p>
            <a:pPr>
              <a:defRPr/>
            </a:pPr>
            <a:fld id="{A2416A3A-31F6-41EF-87BF-EA6C62A541BC}" type="slidenum">
              <a:rPr lang="es-ES" sz="1200" smtClean="0"/>
              <a:pPr>
                <a:defRPr/>
              </a:pPr>
              <a:t>3</a:t>
            </a:fld>
            <a:endParaRPr lang="es-ES" sz="1200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629400"/>
            <a:ext cx="3657600" cy="228600"/>
          </a:xfrm>
        </p:spPr>
        <p:txBody>
          <a:bodyPr/>
          <a:lstStyle/>
          <a:p>
            <a:pPr>
              <a:defRPr/>
            </a:pPr>
            <a:r>
              <a:rPr lang="es-ES" sz="1200" smtClean="0"/>
              <a:t>Ontology Engineering Group</a:t>
            </a:r>
            <a:endParaRPr lang="es-ES" sz="1200"/>
          </a:p>
        </p:txBody>
      </p:sp>
      <p:graphicFrame>
        <p:nvGraphicFramePr>
          <p:cNvPr id="13" name="12 Diagrama"/>
          <p:cNvGraphicFramePr/>
          <p:nvPr>
            <p:extLst>
              <p:ext uri="{D42A27DB-BD31-4B8C-83A1-F6EECF244321}">
                <p14:modId xmlns:p14="http://schemas.microsoft.com/office/powerpoint/2010/main" val="2364672107"/>
              </p:ext>
            </p:extLst>
          </p:nvPr>
        </p:nvGraphicFramePr>
        <p:xfrm>
          <a:off x="0" y="1905000"/>
          <a:ext cx="91440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5" name="Shape 96"/>
          <p:cNvPicPr preferRelativeResize="0"/>
          <p:nvPr/>
        </p:nvPicPr>
        <p:blipFill>
          <a:blip r:embed="rId10" cstate="print">
            <a:alphaModFix/>
          </a:blip>
          <a:stretch>
            <a:fillRect/>
          </a:stretch>
        </p:blipFill>
        <p:spPr>
          <a:xfrm>
            <a:off x="76201" y="762000"/>
            <a:ext cx="1676399" cy="76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95"/>
          <p:cNvPicPr preferRelativeResize="0"/>
          <p:nvPr/>
        </p:nvPicPr>
        <p:blipFill>
          <a:blip r:embed="rId11" cstate="print">
            <a:alphaModFix/>
          </a:blip>
          <a:stretch>
            <a:fillRect/>
          </a:stretch>
        </p:blipFill>
        <p:spPr>
          <a:xfrm>
            <a:off x="4191000" y="990601"/>
            <a:ext cx="1295400" cy="3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00"/>
          <p:cNvPicPr preferRelativeResize="0"/>
          <p:nvPr/>
        </p:nvPicPr>
        <p:blipFill>
          <a:blip r:embed="rId12" cstate="print">
            <a:alphaModFix/>
          </a:blip>
          <a:stretch>
            <a:fillRect/>
          </a:stretch>
        </p:blipFill>
        <p:spPr>
          <a:xfrm>
            <a:off x="5562600" y="838200"/>
            <a:ext cx="15240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23 Pentágono"/>
          <p:cNvSpPr/>
          <p:nvPr/>
        </p:nvSpPr>
        <p:spPr bwMode="auto">
          <a:xfrm rot="5400000">
            <a:off x="0" y="6095999"/>
            <a:ext cx="533401" cy="76200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Shape 89"/>
          <p:cNvSpPr txBox="1"/>
          <p:nvPr/>
        </p:nvSpPr>
        <p:spPr>
          <a:xfrm>
            <a:off x="285300" y="5867400"/>
            <a:ext cx="6291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Tools</a:t>
            </a:r>
            <a:endParaRPr lang="en" sz="12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26" name="25 Pentágono"/>
          <p:cNvSpPr/>
          <p:nvPr/>
        </p:nvSpPr>
        <p:spPr bwMode="auto">
          <a:xfrm rot="5400000">
            <a:off x="609599" y="6096001"/>
            <a:ext cx="533401" cy="76200"/>
          </a:xfrm>
          <a:prstGeom prst="homePlat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Shape 89"/>
          <p:cNvSpPr txBox="1"/>
          <p:nvPr/>
        </p:nvSpPr>
        <p:spPr>
          <a:xfrm>
            <a:off x="914400" y="58674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Models</a:t>
            </a:r>
            <a:endParaRPr lang="en" sz="12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28" name="27 Pentágono"/>
          <p:cNvSpPr/>
          <p:nvPr/>
        </p:nvSpPr>
        <p:spPr bwMode="auto">
          <a:xfrm rot="5400000">
            <a:off x="1295400" y="6096001"/>
            <a:ext cx="533401" cy="76200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Shape 89"/>
          <p:cNvSpPr txBox="1"/>
          <p:nvPr/>
        </p:nvSpPr>
        <p:spPr>
          <a:xfrm>
            <a:off x="1600201" y="5867400"/>
            <a:ext cx="83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Guidelines</a:t>
            </a:r>
            <a:endParaRPr lang="en" sz="12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30" name="29 Pentágono"/>
          <p:cNvSpPr/>
          <p:nvPr/>
        </p:nvSpPr>
        <p:spPr bwMode="auto">
          <a:xfrm rot="5400000">
            <a:off x="2133600" y="6096001"/>
            <a:ext cx="533401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Shape 89"/>
          <p:cNvSpPr txBox="1"/>
          <p:nvPr/>
        </p:nvSpPr>
        <p:spPr>
          <a:xfrm>
            <a:off x="2438401" y="5867400"/>
            <a:ext cx="990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Resources</a:t>
            </a:r>
            <a:endParaRPr lang="en" sz="12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32" name="31 Rectángulo"/>
          <p:cNvSpPr/>
          <p:nvPr/>
        </p:nvSpPr>
        <p:spPr bwMode="auto">
          <a:xfrm>
            <a:off x="76200" y="5715000"/>
            <a:ext cx="3200400" cy="7620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3" name="32 Pentágono"/>
          <p:cNvSpPr/>
          <p:nvPr/>
        </p:nvSpPr>
        <p:spPr bwMode="auto">
          <a:xfrm rot="5400000">
            <a:off x="705801" y="2807701"/>
            <a:ext cx="501700" cy="67898"/>
          </a:xfrm>
          <a:prstGeom prst="homePlat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Shape 89"/>
          <p:cNvSpPr txBox="1"/>
          <p:nvPr/>
        </p:nvSpPr>
        <p:spPr>
          <a:xfrm>
            <a:off x="609600" y="3048000"/>
            <a:ext cx="6291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LIR</a:t>
            </a:r>
            <a:endParaRPr lang="en" sz="1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5" name="Shape 93"/>
          <p:cNvPicPr preferRelativeResize="0"/>
          <p:nvPr/>
        </p:nvPicPr>
        <p:blipFill>
          <a:blip r:embed="rId13" cstate="print">
            <a:alphaModFix/>
          </a:blip>
          <a:stretch>
            <a:fillRect/>
          </a:stretch>
        </p:blipFill>
        <p:spPr>
          <a:xfrm>
            <a:off x="3924299" y="3048000"/>
            <a:ext cx="1028700" cy="27584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38 Pentágono"/>
          <p:cNvSpPr/>
          <p:nvPr/>
        </p:nvSpPr>
        <p:spPr bwMode="auto">
          <a:xfrm rot="5400000">
            <a:off x="786930" y="3187602"/>
            <a:ext cx="1295400" cy="76199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</a:t>
            </a:r>
          </a:p>
        </p:txBody>
      </p:sp>
      <p:grpSp>
        <p:nvGrpSpPr>
          <p:cNvPr id="69" name="68 Grupo"/>
          <p:cNvGrpSpPr/>
          <p:nvPr/>
        </p:nvGrpSpPr>
        <p:grpSpPr>
          <a:xfrm>
            <a:off x="6248400" y="3160788"/>
            <a:ext cx="1409699" cy="562354"/>
            <a:chOff x="7086600" y="3086968"/>
            <a:chExt cx="1600200" cy="598936"/>
          </a:xfrm>
        </p:grpSpPr>
        <p:grpSp>
          <p:nvGrpSpPr>
            <p:cNvPr id="44" name="43 Grupo"/>
            <p:cNvGrpSpPr/>
            <p:nvPr/>
          </p:nvGrpSpPr>
          <p:grpSpPr>
            <a:xfrm>
              <a:off x="7086600" y="3086968"/>
              <a:ext cx="1600200" cy="598936"/>
              <a:chOff x="7086600" y="4461493"/>
              <a:chExt cx="1600200" cy="643907"/>
            </a:xfrm>
          </p:grpSpPr>
          <p:sp>
            <p:nvSpPr>
              <p:cNvPr id="41" name="Shape 75"/>
              <p:cNvSpPr txBox="1"/>
              <p:nvPr/>
            </p:nvSpPr>
            <p:spPr>
              <a:xfrm>
                <a:off x="7086600" y="4648200"/>
                <a:ext cx="16002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" sz="2400" b="1" kern="0" dirty="0" smtClea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Ontolex</a:t>
                </a:r>
                <a:endParaRPr lang="en" sz="2400" b="1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pic>
            <p:nvPicPr>
              <p:cNvPr id="43" name="Shape 93"/>
              <p:cNvPicPr preferRelativeResize="0"/>
              <p:nvPr/>
            </p:nvPicPr>
            <p:blipFill>
              <a:blip r:embed="rId13" cstate="print">
                <a:alphaModFix/>
              </a:blip>
              <a:stretch>
                <a:fillRect/>
              </a:stretch>
            </p:blipFill>
            <p:spPr>
              <a:xfrm>
                <a:off x="7162801" y="4461493"/>
                <a:ext cx="1229941" cy="33910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6" name="Shape 202"/>
            <p:cNvPicPr preferRelativeResize="0"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7865076" y="3118878"/>
              <a:ext cx="304800" cy="288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" name="Shape 89"/>
          <p:cNvSpPr txBox="1"/>
          <p:nvPr/>
        </p:nvSpPr>
        <p:spPr>
          <a:xfrm>
            <a:off x="1828800" y="4330600"/>
            <a:ext cx="24384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400" i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Guidelines for Ontology Localization</a:t>
            </a:r>
            <a:endParaRPr lang="en" sz="1400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1" name="Shape 89"/>
          <p:cNvSpPr txBox="1"/>
          <p:nvPr/>
        </p:nvSpPr>
        <p:spPr>
          <a:xfrm>
            <a:off x="4191000" y="4406800"/>
            <a:ext cx="24384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400" i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Guidelines for Multilingual Linked Data</a:t>
            </a:r>
          </a:p>
        </p:txBody>
      </p:sp>
      <p:sp>
        <p:nvSpPr>
          <p:cNvPr id="53" name="52 Pentágono"/>
          <p:cNvSpPr/>
          <p:nvPr/>
        </p:nvSpPr>
        <p:spPr bwMode="auto">
          <a:xfrm rot="5400000">
            <a:off x="4768899" y="3473499"/>
            <a:ext cx="1816002" cy="76199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4" name="53 Imagen" descr="logocider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91000" y="3853781"/>
            <a:ext cx="1379314" cy="489619"/>
          </a:xfrm>
          <a:prstGeom prst="rect">
            <a:avLst/>
          </a:prstGeom>
        </p:spPr>
      </p:pic>
      <p:pic>
        <p:nvPicPr>
          <p:cNvPr id="58" name="Picture 3"/>
          <p:cNvPicPr>
            <a:picLocks noChangeAspect="1" noChangeArrowheads="1"/>
          </p:cNvPicPr>
          <p:nvPr/>
        </p:nvPicPr>
        <p:blipFill>
          <a:blip r:embed="rId16" cstate="print"/>
          <a:srcRect l="2550" t="525" r="84329" b="90898"/>
          <a:stretch>
            <a:fillRect/>
          </a:stretch>
        </p:blipFill>
        <p:spPr bwMode="auto">
          <a:xfrm>
            <a:off x="7239001" y="5615343"/>
            <a:ext cx="1219200" cy="3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1025" descr="K DICTIONARIES LTD.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231467" y="6033722"/>
            <a:ext cx="537884" cy="32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18" cstate="print"/>
          <a:srcRect t="12422" r="91426" b="74781"/>
          <a:stretch>
            <a:fillRect/>
          </a:stretch>
        </p:blipFill>
        <p:spPr bwMode="auto">
          <a:xfrm>
            <a:off x="7918024" y="6033722"/>
            <a:ext cx="387774" cy="32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Shape 72"/>
          <p:cNvSpPr/>
          <p:nvPr/>
        </p:nvSpPr>
        <p:spPr>
          <a:xfrm>
            <a:off x="6019800" y="3962399"/>
            <a:ext cx="1295400" cy="20514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sz="1400" kern="0" dirty="0"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EEEEE"/>
                </a:solidFill>
                <a:latin typeface="Arial"/>
                <a:cs typeface="Arial"/>
                <a:sym typeface="Arial"/>
              </a:rPr>
              <a:t>Lemonade</a:t>
            </a:r>
          </a:p>
        </p:txBody>
      </p:sp>
      <p:sp>
        <p:nvSpPr>
          <p:cNvPr id="68" name="Shape 71"/>
          <p:cNvSpPr/>
          <p:nvPr/>
        </p:nvSpPr>
        <p:spPr>
          <a:xfrm>
            <a:off x="7749658" y="3996025"/>
            <a:ext cx="915129" cy="2711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sz="1400" kern="0" dirty="0" err="1"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EEEEEE"/>
                </a:solidFill>
                <a:latin typeface="Arial"/>
                <a:cs typeface="Arial"/>
                <a:sym typeface="Arial"/>
              </a:rPr>
              <a:t>interQA</a:t>
            </a:r>
            <a:endParaRPr sz="1400" kern="0" dirty="0"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EEEEEE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0" name="Shape 91"/>
          <p:cNvSpPr txBox="1"/>
          <p:nvPr/>
        </p:nvSpPr>
        <p:spPr>
          <a:xfrm>
            <a:off x="1066800" y="4953000"/>
            <a:ext cx="23622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6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Multilingual Lexico-syntactic </a:t>
            </a:r>
            <a:r>
              <a:rPr lang="en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patterns</a:t>
            </a:r>
          </a:p>
        </p:txBody>
      </p:sp>
      <p:pic>
        <p:nvPicPr>
          <p:cNvPr id="72" name="Picture 1025" descr="K DICTIONARIES LTD.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781800" y="1398088"/>
            <a:ext cx="617284" cy="37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" name="72 Pentágono"/>
          <p:cNvSpPr/>
          <p:nvPr/>
        </p:nvSpPr>
        <p:spPr bwMode="auto">
          <a:xfrm rot="16200000">
            <a:off x="6743699" y="1866901"/>
            <a:ext cx="304802" cy="76200"/>
          </a:xfrm>
          <a:prstGeom prst="homePlate">
            <a:avLst/>
          </a:prstGeom>
          <a:solidFill>
            <a:srgbClr val="9CC1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70 Pentágono"/>
          <p:cNvSpPr/>
          <p:nvPr/>
        </p:nvSpPr>
        <p:spPr bwMode="auto">
          <a:xfrm rot="5400000" flipV="1">
            <a:off x="556328" y="3787072"/>
            <a:ext cx="2482900" cy="90356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Shape 74"/>
          <p:cNvSpPr txBox="1"/>
          <p:nvPr/>
        </p:nvSpPr>
        <p:spPr>
          <a:xfrm>
            <a:off x="762000" y="3810000"/>
            <a:ext cx="2209800" cy="60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20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LabelTranslator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818" y="736756"/>
            <a:ext cx="1118982" cy="748287"/>
          </a:xfrm>
          <a:prstGeom prst="rect">
            <a:avLst/>
          </a:prstGeom>
        </p:spPr>
      </p:pic>
      <p:sp>
        <p:nvSpPr>
          <p:cNvPr id="64" name="65 Pentágono"/>
          <p:cNvSpPr/>
          <p:nvPr/>
        </p:nvSpPr>
        <p:spPr bwMode="auto">
          <a:xfrm rot="5400000">
            <a:off x="7124699" y="3245756"/>
            <a:ext cx="1295400" cy="76199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3842" name="Picture 2" descr="Resultado de imagen de agencia española del medicamento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95" y="1357374"/>
            <a:ext cx="585213" cy="58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72 Pentágono"/>
          <p:cNvSpPr/>
          <p:nvPr/>
        </p:nvSpPr>
        <p:spPr bwMode="auto">
          <a:xfrm rot="16200000">
            <a:off x="7353299" y="1866901"/>
            <a:ext cx="304802" cy="76200"/>
          </a:xfrm>
          <a:prstGeom prst="homePlate">
            <a:avLst/>
          </a:prstGeom>
          <a:solidFill>
            <a:srgbClr val="9CC1F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38 Pentágono"/>
          <p:cNvSpPr/>
          <p:nvPr/>
        </p:nvSpPr>
        <p:spPr bwMode="auto">
          <a:xfrm rot="5400000" flipV="1">
            <a:off x="2286000" y="3733800"/>
            <a:ext cx="1295400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37 Pentágono"/>
          <p:cNvSpPr/>
          <p:nvPr/>
        </p:nvSpPr>
        <p:spPr bwMode="auto">
          <a:xfrm rot="5400000" flipV="1">
            <a:off x="1562100" y="3924300"/>
            <a:ext cx="1828800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NLP </a:t>
            </a:r>
            <a:r>
              <a:rPr lang="es-ES" dirty="0" err="1" smtClean="0"/>
              <a:t>Applications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416A3A-31F6-41EF-87BF-EA6C62A541BC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  <p:sp>
        <p:nvSpPr>
          <p:cNvPr id="16" name="15 Pentágono"/>
          <p:cNvSpPr/>
          <p:nvPr/>
        </p:nvSpPr>
        <p:spPr bwMode="auto">
          <a:xfrm rot="16200000">
            <a:off x="4381501" y="2095499"/>
            <a:ext cx="1371600" cy="76201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18 Pentágono"/>
          <p:cNvSpPr/>
          <p:nvPr/>
        </p:nvSpPr>
        <p:spPr bwMode="auto">
          <a:xfrm rot="16200000">
            <a:off x="6248400" y="2133600"/>
            <a:ext cx="1295400" cy="76200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Shape 75"/>
          <p:cNvSpPr txBox="1"/>
          <p:nvPr/>
        </p:nvSpPr>
        <p:spPr>
          <a:xfrm>
            <a:off x="66900" y="4394600"/>
            <a:ext cx="25179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ONTOGENERATION</a:t>
            </a:r>
          </a:p>
        </p:txBody>
      </p:sp>
      <p:sp>
        <p:nvSpPr>
          <p:cNvPr id="22" name="Shape 89"/>
          <p:cNvSpPr txBox="1"/>
          <p:nvPr/>
        </p:nvSpPr>
        <p:spPr>
          <a:xfrm>
            <a:off x="1066800" y="3657600"/>
            <a:ext cx="14673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OntoTagger</a:t>
            </a:r>
          </a:p>
        </p:txBody>
      </p:sp>
      <p:graphicFrame>
        <p:nvGraphicFramePr>
          <p:cNvPr id="21" name="20 Diagrama"/>
          <p:cNvGraphicFramePr/>
          <p:nvPr>
            <p:extLst>
              <p:ext uri="{D42A27DB-BD31-4B8C-83A1-F6EECF244321}">
                <p14:modId xmlns:p14="http://schemas.microsoft.com/office/powerpoint/2010/main" val="3482580281"/>
              </p:ext>
            </p:extLst>
          </p:nvPr>
        </p:nvGraphicFramePr>
        <p:xfrm>
          <a:off x="0" y="2819400"/>
          <a:ext cx="9144000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24 Pentágono"/>
          <p:cNvSpPr/>
          <p:nvPr/>
        </p:nvSpPr>
        <p:spPr bwMode="auto">
          <a:xfrm rot="5400000">
            <a:off x="1066800" y="3352801"/>
            <a:ext cx="533401" cy="76200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25 Pentágono"/>
          <p:cNvSpPr/>
          <p:nvPr/>
        </p:nvSpPr>
        <p:spPr bwMode="auto">
          <a:xfrm rot="5400000">
            <a:off x="114298" y="3771902"/>
            <a:ext cx="1371601" cy="76200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Shape 99"/>
          <p:cNvSpPr txBox="1"/>
          <p:nvPr/>
        </p:nvSpPr>
        <p:spPr>
          <a:xfrm>
            <a:off x="1961700" y="4800600"/>
            <a:ext cx="14673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Calíope</a:t>
            </a:r>
          </a:p>
        </p:txBody>
      </p:sp>
      <p:sp>
        <p:nvSpPr>
          <p:cNvPr id="29" name="28 Pentágono"/>
          <p:cNvSpPr/>
          <p:nvPr/>
        </p:nvSpPr>
        <p:spPr bwMode="auto">
          <a:xfrm rot="5400000">
            <a:off x="0" y="6095999"/>
            <a:ext cx="533401" cy="76200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Shape 89"/>
          <p:cNvSpPr txBox="1"/>
          <p:nvPr/>
        </p:nvSpPr>
        <p:spPr>
          <a:xfrm>
            <a:off x="285300" y="5867400"/>
            <a:ext cx="6291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Tools</a:t>
            </a:r>
            <a:endParaRPr lang="en" sz="12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31" name="30 Pentágono"/>
          <p:cNvSpPr/>
          <p:nvPr/>
        </p:nvSpPr>
        <p:spPr bwMode="auto">
          <a:xfrm rot="5400000">
            <a:off x="609599" y="6096001"/>
            <a:ext cx="533401" cy="76200"/>
          </a:xfrm>
          <a:prstGeom prst="homePlate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Shape 89"/>
          <p:cNvSpPr txBox="1"/>
          <p:nvPr/>
        </p:nvSpPr>
        <p:spPr>
          <a:xfrm>
            <a:off x="914400" y="58674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Models</a:t>
            </a:r>
            <a:endParaRPr lang="en" sz="12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33" name="32 Pentágono"/>
          <p:cNvSpPr/>
          <p:nvPr/>
        </p:nvSpPr>
        <p:spPr bwMode="auto">
          <a:xfrm rot="5400000">
            <a:off x="1295400" y="6096001"/>
            <a:ext cx="533401" cy="76200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Shape 89"/>
          <p:cNvSpPr txBox="1"/>
          <p:nvPr/>
        </p:nvSpPr>
        <p:spPr>
          <a:xfrm>
            <a:off x="1600201" y="5867400"/>
            <a:ext cx="8381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Guidelines</a:t>
            </a:r>
            <a:endParaRPr lang="en" sz="12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35" name="34 Pentágono"/>
          <p:cNvSpPr/>
          <p:nvPr/>
        </p:nvSpPr>
        <p:spPr bwMode="auto">
          <a:xfrm rot="5400000">
            <a:off x="2133600" y="6096001"/>
            <a:ext cx="533401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Shape 89"/>
          <p:cNvSpPr txBox="1"/>
          <p:nvPr/>
        </p:nvSpPr>
        <p:spPr>
          <a:xfrm>
            <a:off x="2362200" y="5867400"/>
            <a:ext cx="990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200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Resources</a:t>
            </a:r>
            <a:endParaRPr lang="en" sz="1200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37" name="36 Rectángulo"/>
          <p:cNvSpPr/>
          <p:nvPr/>
        </p:nvSpPr>
        <p:spPr bwMode="auto">
          <a:xfrm>
            <a:off x="76200" y="5715000"/>
            <a:ext cx="3200400" cy="762000"/>
          </a:xfrm>
          <a:prstGeom prst="rect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0" name="Shape 108"/>
          <p:cNvSpPr txBox="1"/>
          <p:nvPr/>
        </p:nvSpPr>
        <p:spPr>
          <a:xfrm>
            <a:off x="2667000" y="4864000"/>
            <a:ext cx="20916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600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OntolingAnnot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" sz="1600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ontologies</a:t>
            </a:r>
          </a:p>
        </p:txBody>
      </p:sp>
      <p:sp>
        <p:nvSpPr>
          <p:cNvPr id="41" name="Shape 103"/>
          <p:cNvSpPr txBox="1"/>
          <p:nvPr/>
        </p:nvSpPr>
        <p:spPr>
          <a:xfrm>
            <a:off x="4343400" y="3581400"/>
            <a:ext cx="15395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Sentiment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Analysis</a:t>
            </a:r>
            <a:endParaRPr lang="en" sz="18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42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827" y="838200"/>
            <a:ext cx="195317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78178" name="Picture 2" descr="Resultado de imagen de banco santander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06875" y="838200"/>
            <a:ext cx="1736725" cy="553684"/>
          </a:xfrm>
          <a:prstGeom prst="rect">
            <a:avLst/>
          </a:prstGeom>
          <a:noFill/>
        </p:spPr>
      </p:pic>
      <p:sp>
        <p:nvSpPr>
          <p:cNvPr id="178180" name="AutoShape 4" descr="Resultado de imagen de hav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78182" name="AutoShape 6" descr="Resultado de imagen de hav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78184" name="Picture 8" descr="Resultado de imagen de havas"/>
          <p:cNvPicPr>
            <a:picLocks noChangeAspect="1" noChangeArrowheads="1"/>
          </p:cNvPicPr>
          <p:nvPr/>
        </p:nvPicPr>
        <p:blipFill>
          <a:blip r:embed="rId9" cstate="print"/>
          <a:srcRect t="16842" b="24211"/>
          <a:stretch>
            <a:fillRect/>
          </a:stretch>
        </p:blipFill>
        <p:spPr bwMode="auto">
          <a:xfrm>
            <a:off x="3698357" y="1600200"/>
            <a:ext cx="1178443" cy="533400"/>
          </a:xfrm>
          <a:prstGeom prst="rect">
            <a:avLst/>
          </a:prstGeom>
          <a:noFill/>
        </p:spPr>
      </p:pic>
      <p:sp>
        <p:nvSpPr>
          <p:cNvPr id="43" name="42 Pentágono"/>
          <p:cNvSpPr/>
          <p:nvPr/>
        </p:nvSpPr>
        <p:spPr bwMode="auto">
          <a:xfrm rot="16200000">
            <a:off x="4419599" y="2438400"/>
            <a:ext cx="685800" cy="76201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8186" name="Picture 10" descr="Resultado de imagen de IB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638800" y="1524000"/>
            <a:ext cx="1222375" cy="572033"/>
          </a:xfrm>
          <a:prstGeom prst="rect">
            <a:avLst/>
          </a:prstGeom>
          <a:noFill/>
        </p:spPr>
      </p:pic>
      <p:sp>
        <p:nvSpPr>
          <p:cNvPr id="44" name="43 Pentágono"/>
          <p:cNvSpPr/>
          <p:nvPr/>
        </p:nvSpPr>
        <p:spPr bwMode="auto">
          <a:xfrm rot="16200000">
            <a:off x="6172199" y="2438400"/>
            <a:ext cx="685800" cy="76201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44 Pentágono"/>
          <p:cNvSpPr/>
          <p:nvPr/>
        </p:nvSpPr>
        <p:spPr bwMode="auto">
          <a:xfrm rot="5400000" flipV="1">
            <a:off x="4800600" y="3352800"/>
            <a:ext cx="533400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6" name="Picture 4" descr="Resultado de imagen de semantic web company austria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010400" y="1600200"/>
            <a:ext cx="1175147" cy="533400"/>
          </a:xfrm>
          <a:prstGeom prst="rect">
            <a:avLst/>
          </a:prstGeom>
          <a:noFill/>
        </p:spPr>
      </p:pic>
      <p:sp>
        <p:nvSpPr>
          <p:cNvPr id="47" name="46 Pentágono"/>
          <p:cNvSpPr/>
          <p:nvPr/>
        </p:nvSpPr>
        <p:spPr bwMode="auto">
          <a:xfrm rot="16200000">
            <a:off x="7467601" y="2438400"/>
            <a:ext cx="685800" cy="76201"/>
          </a:xfrm>
          <a:prstGeom prst="homePlat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48 Pentágono"/>
          <p:cNvSpPr/>
          <p:nvPr/>
        </p:nvSpPr>
        <p:spPr bwMode="auto">
          <a:xfrm rot="5400000" flipV="1">
            <a:off x="6362700" y="3467100"/>
            <a:ext cx="762000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Shape 103"/>
          <p:cNvSpPr txBox="1"/>
          <p:nvPr/>
        </p:nvSpPr>
        <p:spPr>
          <a:xfrm>
            <a:off x="6613900" y="4876800"/>
            <a:ext cx="15395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b="1" kern="0" dirty="0" smtClean="0">
                <a:solidFill>
                  <a:srgbClr val="000000"/>
                </a:solidFill>
                <a:latin typeface="Calibri" pitchFamily="34" charset="0"/>
                <a:cs typeface="Arial"/>
                <a:sym typeface="Arial"/>
              </a:rPr>
              <a:t>Semantic Annotation of Medical Texts</a:t>
            </a:r>
            <a:endParaRPr lang="en" sz="1800" b="1" kern="0" dirty="0">
              <a:solidFill>
                <a:srgbClr val="000000"/>
              </a:solidFill>
              <a:latin typeface="Calibri" pitchFamily="34" charset="0"/>
              <a:cs typeface="Arial"/>
              <a:sym typeface="Arial"/>
            </a:endParaRPr>
          </a:p>
        </p:txBody>
      </p:sp>
      <p:sp>
        <p:nvSpPr>
          <p:cNvPr id="51" name="50 Pentágono"/>
          <p:cNvSpPr/>
          <p:nvPr/>
        </p:nvSpPr>
        <p:spPr bwMode="auto">
          <a:xfrm rot="5400000" flipV="1">
            <a:off x="6134100" y="4000500"/>
            <a:ext cx="1828800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Shape 98"/>
          <p:cNvSpPr txBox="1"/>
          <p:nvPr/>
        </p:nvSpPr>
        <p:spPr>
          <a:xfrm>
            <a:off x="6168600" y="3810000"/>
            <a:ext cx="2137200" cy="6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6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IBM Watson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600" b="1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(Technology Watch)</a:t>
            </a:r>
            <a:endParaRPr lang="en" sz="16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2" name="Shape 99"/>
          <p:cNvSpPr txBox="1"/>
          <p:nvPr/>
        </p:nvSpPr>
        <p:spPr>
          <a:xfrm>
            <a:off x="7391400" y="3352800"/>
            <a:ext cx="8382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800" kern="0" dirty="0" smtClea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WSD</a:t>
            </a:r>
            <a:endParaRPr lang="en" sz="18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" name="52 Pentágono"/>
          <p:cNvSpPr/>
          <p:nvPr/>
        </p:nvSpPr>
        <p:spPr bwMode="auto">
          <a:xfrm rot="5400000">
            <a:off x="7696200" y="3200402"/>
            <a:ext cx="228601" cy="76199"/>
          </a:xfrm>
          <a:prstGeom prst="homePlat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53 Pentágono"/>
          <p:cNvSpPr/>
          <p:nvPr/>
        </p:nvSpPr>
        <p:spPr bwMode="auto">
          <a:xfrm rot="5400000" flipV="1">
            <a:off x="2743200" y="3962400"/>
            <a:ext cx="1752600" cy="76200"/>
          </a:xfrm>
          <a:prstGeom prst="homePlate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Shape 98"/>
          <p:cNvSpPr txBox="1"/>
          <p:nvPr/>
        </p:nvSpPr>
        <p:spPr>
          <a:xfrm>
            <a:off x="2514600" y="4419600"/>
            <a:ext cx="1457400" cy="5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" sz="1600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BaDELE3000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standardisation</a:t>
            </a:r>
            <a:r>
              <a:rPr lang="es-ES" dirty="0" smtClean="0"/>
              <a:t> </a:t>
            </a:r>
            <a:r>
              <a:rPr lang="es-ES" dirty="0" err="1" smtClean="0"/>
              <a:t>activities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2133600" y="1066800"/>
            <a:ext cx="6858000" cy="5257800"/>
          </a:xfrm>
        </p:spPr>
        <p:txBody>
          <a:bodyPr/>
          <a:lstStyle/>
          <a:p>
            <a:r>
              <a:rPr lang="en-US" dirty="0" smtClean="0"/>
              <a:t>BPMLOD: Best Practices for </a:t>
            </a:r>
            <a:r>
              <a:rPr lang="en-US" dirty="0" smtClean="0">
                <a:solidFill>
                  <a:srgbClr val="0070C0"/>
                </a:solidFill>
              </a:rPr>
              <a:t>Multilingual </a:t>
            </a:r>
            <a:r>
              <a:rPr lang="en-US" dirty="0"/>
              <a:t>Linked Open Data community </a:t>
            </a:r>
            <a:r>
              <a:rPr lang="en-US" dirty="0" smtClean="0"/>
              <a:t>group </a:t>
            </a:r>
          </a:p>
          <a:p>
            <a:r>
              <a:rPr lang="en-US" dirty="0" smtClean="0"/>
              <a:t>ONTOLEX: </a:t>
            </a:r>
            <a:r>
              <a:rPr lang="en-US" dirty="0" smtClean="0">
                <a:solidFill>
                  <a:srgbClr val="0070C0"/>
                </a:solidFill>
              </a:rPr>
              <a:t>Ontology Lexica </a:t>
            </a:r>
            <a:r>
              <a:rPr lang="en-US" dirty="0" smtClean="0"/>
              <a:t>community group</a:t>
            </a:r>
            <a:endParaRPr lang="es-ES" dirty="0" smtClean="0"/>
          </a:p>
          <a:p>
            <a:pPr lvl="0"/>
            <a:r>
              <a:rPr lang="en-US" dirty="0" smtClean="0"/>
              <a:t>LD4LT: Linked Data for </a:t>
            </a:r>
            <a:r>
              <a:rPr lang="en-US" dirty="0" smtClean="0">
                <a:solidFill>
                  <a:srgbClr val="0070C0"/>
                </a:solidFill>
              </a:rPr>
              <a:t>Language Technologies</a:t>
            </a:r>
            <a:r>
              <a:rPr lang="en-US" dirty="0" smtClean="0"/>
              <a:t> Community Group</a:t>
            </a:r>
          </a:p>
          <a:p>
            <a:pPr lvl="0"/>
            <a:endParaRPr lang="en-US" dirty="0"/>
          </a:p>
          <a:p>
            <a:r>
              <a:rPr lang="es-ES" dirty="0" smtClean="0"/>
              <a:t>OWLG: </a:t>
            </a:r>
            <a:r>
              <a:rPr lang="es-ES" dirty="0" err="1" smtClean="0"/>
              <a:t>Working</a:t>
            </a:r>
            <a:r>
              <a:rPr lang="es-ES" dirty="0" smtClean="0"/>
              <a:t>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Open Data </a:t>
            </a:r>
            <a:r>
              <a:rPr lang="es-ES" dirty="0">
                <a:solidFill>
                  <a:srgbClr val="0070C0"/>
                </a:solidFill>
              </a:rPr>
              <a:t>in </a:t>
            </a:r>
            <a:r>
              <a:rPr lang="es-ES" dirty="0" err="1">
                <a:solidFill>
                  <a:srgbClr val="0070C0"/>
                </a:solidFill>
              </a:rPr>
              <a:t>Linguistics</a:t>
            </a:r>
            <a:r>
              <a:rPr lang="es-ES" dirty="0"/>
              <a:t> </a:t>
            </a:r>
            <a:endParaRPr lang="es-ES" dirty="0" smtClean="0"/>
          </a:p>
          <a:p>
            <a:endParaRPr lang="es-ES" dirty="0"/>
          </a:p>
          <a:p>
            <a:r>
              <a:rPr lang="en-US" dirty="0"/>
              <a:t>ISO/TC 37/SC 3 Systems to manage </a:t>
            </a:r>
            <a:r>
              <a:rPr lang="en-US" dirty="0">
                <a:solidFill>
                  <a:srgbClr val="0070C0"/>
                </a:solidFill>
              </a:rPr>
              <a:t>terminology</a:t>
            </a:r>
            <a:r>
              <a:rPr lang="en-US" dirty="0"/>
              <a:t>, knowledge and content</a:t>
            </a:r>
            <a:endParaRPr lang="es-ES" dirty="0"/>
          </a:p>
          <a:p>
            <a:r>
              <a:rPr lang="en-US" dirty="0"/>
              <a:t>ISO/TC 37/SC 4 </a:t>
            </a:r>
            <a:r>
              <a:rPr lang="en-US" dirty="0">
                <a:solidFill>
                  <a:srgbClr val="0070C0"/>
                </a:solidFill>
              </a:rPr>
              <a:t>Language resource </a:t>
            </a:r>
            <a:r>
              <a:rPr lang="en-US" dirty="0"/>
              <a:t>management</a:t>
            </a:r>
            <a:endParaRPr lang="es-ES" sz="3600" dirty="0">
              <a:solidFill>
                <a:srgbClr val="C00000"/>
              </a:solidFill>
            </a:endParaRP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99CD37-B8DF-4FD6-B12F-9B2FDC92B701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Ontology Engineering Group</a:t>
            </a:r>
            <a:endParaRPr lang="es-ES"/>
          </a:p>
        </p:txBody>
      </p:sp>
      <p:pic>
        <p:nvPicPr>
          <p:cNvPr id="163842" name="Picture 2" descr="W3C® Ic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517226"/>
            <a:ext cx="20002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44" name="Picture 4" descr="https://a.okfn.org/img/oki/standard-rgb-667x68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33736"/>
            <a:ext cx="1295400" cy="13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48" name="Picture 8" descr="http://valdezauditores.com/wp-content/uploads/2015/09/is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5029200"/>
            <a:ext cx="1660525" cy="140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50047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plate_Project">
  <a:themeElements>
    <a:clrScheme name="Template_Projec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Projec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jec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Settings\Katy Esteban Glez\Mis documentos\Trabajo\Grupo\Transparencia grupo\Template.pot</Template>
  <TotalTime>12733</TotalTime>
  <Words>231</Words>
  <Application>Microsoft Office PowerPoint</Application>
  <PresentationFormat>Presentación en pantalla (4:3)</PresentationFormat>
  <Paragraphs>104</Paragraphs>
  <Slides>5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Times New Roman</vt:lpstr>
      <vt:lpstr>Wingdings</vt:lpstr>
      <vt:lpstr>Template</vt:lpstr>
      <vt:lpstr>Template_Project</vt:lpstr>
      <vt:lpstr>Image</vt:lpstr>
      <vt:lpstr> Data-driven Language Technologies  </vt:lpstr>
      <vt:lpstr>Data-driven Language Technologies</vt:lpstr>
      <vt:lpstr>Multilingual Ontologies and Linked Data</vt:lpstr>
      <vt:lpstr>NLP Applications</vt:lpstr>
      <vt:lpstr>Main standardisation activities</vt:lpstr>
    </vt:vector>
  </TitlesOfParts>
  <Company>LIA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Laboratorio de Inteligencia Artificial</dc:creator>
  <cp:lastModifiedBy>emontiel</cp:lastModifiedBy>
  <cp:revision>611</cp:revision>
  <cp:lastPrinted>2014-07-01T09:04:45Z</cp:lastPrinted>
  <dcterms:created xsi:type="dcterms:W3CDTF">2010-11-15T11:16:30Z</dcterms:created>
  <dcterms:modified xsi:type="dcterms:W3CDTF">2017-10-04T08:31:48Z</dcterms:modified>
</cp:coreProperties>
</file>